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68" r:id="rId3"/>
  </p:sldMasterIdLst>
  <p:notesMasterIdLst>
    <p:notesMasterId r:id="rId40"/>
  </p:notesMasterIdLst>
  <p:sldIdLst>
    <p:sldId id="296" r:id="rId4"/>
    <p:sldId id="267" r:id="rId5"/>
    <p:sldId id="264" r:id="rId6"/>
    <p:sldId id="265" r:id="rId7"/>
    <p:sldId id="256" r:id="rId8"/>
    <p:sldId id="257" r:id="rId9"/>
    <p:sldId id="258" r:id="rId10"/>
    <p:sldId id="259" r:id="rId11"/>
    <p:sldId id="260" r:id="rId12"/>
    <p:sldId id="261" r:id="rId13"/>
    <p:sldId id="262"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6" r:id="rId30"/>
    <p:sldId id="287" r:id="rId31"/>
    <p:sldId id="289" r:id="rId32"/>
    <p:sldId id="290" r:id="rId33"/>
    <p:sldId id="291" r:id="rId34"/>
    <p:sldId id="292" r:id="rId35"/>
    <p:sldId id="293" r:id="rId36"/>
    <p:sldId id="285" r:id="rId37"/>
    <p:sldId id="294" r:id="rId38"/>
    <p:sldId id="295" r:id="rId39"/>
  </p:sldIdLst>
  <p:sldSz cx="7343775" cy="10439400"/>
  <p:notesSz cx="6889750" cy="10018713"/>
  <p:defaultTex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1D2DF4B-FB7A-4B92-83DA-1D0C19C852EF}">
          <p14:sldIdLst>
            <p14:sldId id="296"/>
            <p14:sldId id="267"/>
            <p14:sldId id="264"/>
            <p14:sldId id="265"/>
            <p14:sldId id="256"/>
            <p14:sldId id="257"/>
            <p14:sldId id="258"/>
            <p14:sldId id="259"/>
            <p14:sldId id="260"/>
            <p14:sldId id="261"/>
            <p14:sldId id="262"/>
            <p14:sldId id="268"/>
            <p14:sldId id="269"/>
            <p14:sldId id="270"/>
            <p14:sldId id="271"/>
            <p14:sldId id="272"/>
            <p14:sldId id="273"/>
            <p14:sldId id="274"/>
            <p14:sldId id="275"/>
            <p14:sldId id="276"/>
            <p14:sldId id="277"/>
            <p14:sldId id="278"/>
            <p14:sldId id="279"/>
            <p14:sldId id="280"/>
            <p14:sldId id="281"/>
            <p14:sldId id="282"/>
            <p14:sldId id="286"/>
            <p14:sldId id="287"/>
            <p14:sldId id="289"/>
            <p14:sldId id="290"/>
            <p14:sldId id="291"/>
            <p14:sldId id="292"/>
            <p14:sldId id="293"/>
            <p14:sldId id="285"/>
            <p14:sldId id="294"/>
            <p14:sldId id="295"/>
          </p14:sldIdLst>
        </p14:section>
      </p14:sectionLst>
    </p:ext>
    <p:ext uri="{EFAFB233-063F-42B5-8137-9DF3F51BA10A}">
      <p15:sldGuideLst xmlns:p15="http://schemas.microsoft.com/office/powerpoint/2012/main">
        <p15:guide id="1" orient="horz" pos="3288" userDrawn="1">
          <p15:clr>
            <a:srgbClr val="A4A3A4"/>
          </p15:clr>
        </p15:guide>
        <p15:guide id="2" pos="21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57AD41-EE53-B226-A387-3DC0A09ACC7A}" name="Hawlitschek, Patrick" initials="HP" userId="S::ph48jiwi@uni-leipzig.de::fd05d516-22df-4f92-96da-effc43cde946" providerId="AD"/>
  <p188:author id="{F1FB0550-C5A1-D84D-4BA0-BC8DA4B04C9B}" name="Lisa Anders" initials="LA" userId="6c700964b78ea74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rick Hawlitschek" initials="PH" lastIdx="2" clrIdx="0">
    <p:extLst>
      <p:ext uri="{19B8F6BF-5375-455C-9EA6-DF929625EA0E}">
        <p15:presenceInfo xmlns:p15="http://schemas.microsoft.com/office/powerpoint/2012/main" userId="S-1-5-21-1332750058-1079188276-1062216707-124839" providerId="AD"/>
      </p:ext>
    </p:extLst>
  </p:cmAuthor>
  <p:cmAuthor id="2" name="Lisa Anders" initials="LA" lastIdx="1" clrIdx="1">
    <p:extLst>
      <p:ext uri="{19B8F6BF-5375-455C-9EA6-DF929625EA0E}">
        <p15:presenceInfo xmlns:p15="http://schemas.microsoft.com/office/powerpoint/2012/main" userId="6c700964b78ea7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3DB"/>
    <a:srgbClr val="F2C5C8"/>
    <a:srgbClr val="2AD01A"/>
    <a:srgbClr val="FFE423"/>
    <a:srgbClr val="3674FF"/>
    <a:srgbClr val="FB212A"/>
    <a:srgbClr val="29D019"/>
    <a:srgbClr val="FFFFFF"/>
    <a:srgbClr val="E6E6E6"/>
    <a:srgbClr val="F4B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D98848-1BA3-4265-8C5F-E858A9B5D9D9}" v="51" dt="2023-01-30T11:56:48.889"/>
    <p1510:client id="{ADF7C318-517B-4C8F-9350-6468BA3EC181}" v="9" dt="2023-01-30T12:48:47.04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60"/>
  </p:normalViewPr>
  <p:slideViewPr>
    <p:cSldViewPr snapToGrid="0" showGuides="1">
      <p:cViewPr>
        <p:scale>
          <a:sx n="66" d="100"/>
          <a:sy n="66" d="100"/>
        </p:scale>
        <p:origin x="3378" y="288"/>
      </p:cViewPr>
      <p:guideLst>
        <p:guide orient="horz" pos="3288"/>
        <p:guide pos="21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r>
              <a:rPr lang="de-DE" sz="900" dirty="0">
                <a:solidFill>
                  <a:schemeClr val="tx1"/>
                </a:solidFill>
                <a:latin typeface="Bahnschrift SemiCondensed" panose="020B0502040204020203" pitchFamily="34" charset="0"/>
              </a:rPr>
              <a:t>Kompetenzstufen – Mathe</a:t>
            </a:r>
          </a:p>
          <a:p>
            <a:pPr>
              <a:defRPr sz="900">
                <a:solidFill>
                  <a:schemeClr val="tx1"/>
                </a:solidFill>
              </a:defRPr>
            </a:pPr>
            <a:r>
              <a:rPr lang="de-DE" sz="900" dirty="0">
                <a:solidFill>
                  <a:schemeClr val="tx1"/>
                </a:solidFill>
                <a:latin typeface="Bahnschrift SemiCondensed" panose="020B0502040204020203" pitchFamily="34" charset="0"/>
              </a:rPr>
              <a:t>Leitidee Raum und Form</a:t>
            </a:r>
          </a:p>
          <a:p>
            <a:pPr>
              <a:defRPr sz="900">
                <a:solidFill>
                  <a:schemeClr val="tx1"/>
                </a:solidFill>
              </a:defRPr>
            </a:pPr>
            <a:endParaRPr lang="de-DE" sz="900" dirty="0">
              <a:solidFill>
                <a:schemeClr val="tx1"/>
              </a:solidFill>
              <a:latin typeface="Bahnschrift SemiCondensed" panose="020B0502040204020203" pitchFamily="34" charset="0"/>
            </a:endParaRPr>
          </a:p>
          <a:p>
            <a:pPr>
              <a:defRPr sz="900">
                <a:solidFill>
                  <a:schemeClr val="tx1"/>
                </a:solidFill>
              </a:defRPr>
            </a:pPr>
            <a:r>
              <a:rPr lang="de-DE" sz="900" b="0" dirty="0">
                <a:solidFill>
                  <a:schemeClr val="tx1"/>
                </a:solidFill>
                <a:latin typeface="Bahnschrift SemiCondensed" panose="020B0502040204020203" pitchFamily="34" charset="0"/>
              </a:rPr>
              <a:t>Eine</a:t>
            </a:r>
            <a:r>
              <a:rPr lang="de-DE" sz="900" b="0" baseline="0" dirty="0">
                <a:solidFill>
                  <a:schemeClr val="tx1"/>
                </a:solidFill>
                <a:latin typeface="Bahnschrift SemiCondensed" panose="020B0502040204020203" pitchFamily="34" charset="0"/>
              </a:rPr>
              <a:t> Schülerin/ein Schüler in Ihrer Klasse entspricht etwa 5 Prozent.</a:t>
            </a:r>
            <a:endParaRPr lang="de-DE" sz="900" b="0" dirty="0">
              <a:solidFill>
                <a:schemeClr val="tx1"/>
              </a:solidFill>
              <a:latin typeface="Bahnschrift SemiCondensed" panose="020B0502040204020203" pitchFamily="34" charset="0"/>
            </a:endParaRPr>
          </a:p>
        </c:rich>
      </c:tx>
      <c:layout>
        <c:manualLayout>
          <c:xMode val="edge"/>
          <c:yMode val="edge"/>
          <c:x val="0.11715175801467088"/>
          <c:y val="4.2915829892463744E-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de-DE"/>
        </a:p>
      </c:txPr>
    </c:title>
    <c:autoTitleDeleted val="0"/>
    <c:plotArea>
      <c:layout>
        <c:manualLayout>
          <c:layoutTarget val="inner"/>
          <c:xMode val="edge"/>
          <c:yMode val="edge"/>
          <c:x val="0.29761761205454745"/>
          <c:y val="0.24563872102716838"/>
          <c:w val="0.63786713625853952"/>
          <c:h val="0.53997541970498908"/>
        </c:manualLayout>
      </c:layout>
      <c:barChart>
        <c:barDir val="bar"/>
        <c:grouping val="percentStacked"/>
        <c:varyColors val="0"/>
        <c:ser>
          <c:idx val="0"/>
          <c:order val="0"/>
          <c:tx>
            <c:strRef>
              <c:f>Tabelle1!$B$1</c:f>
              <c:strCache>
                <c:ptCount val="1"/>
                <c:pt idx="0">
                  <c:v>KS I </c:v>
                </c:pt>
              </c:strCache>
            </c:strRef>
          </c:tx>
          <c:spPr>
            <a:solidFill>
              <a:srgbClr val="FFBA0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Bahnschrift SemiCondensed" panose="020B05020402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Ihr Land</c:v>
                </c:pt>
                <c:pt idx="1">
                  <c:v>Ihre Klasse B</c:v>
                </c:pt>
                <c:pt idx="2">
                  <c:v>Ihre Klasse A</c:v>
                </c:pt>
              </c:strCache>
            </c:strRef>
          </c:cat>
          <c:val>
            <c:numRef>
              <c:f>Tabelle1!$B$2:$B$4</c:f>
              <c:numCache>
                <c:formatCode>General</c:formatCode>
                <c:ptCount val="3"/>
                <c:pt idx="0">
                  <c:v>20</c:v>
                </c:pt>
                <c:pt idx="1">
                  <c:v>27</c:v>
                </c:pt>
                <c:pt idx="2">
                  <c:v>40</c:v>
                </c:pt>
              </c:numCache>
            </c:numRef>
          </c:val>
          <c:extLst>
            <c:ext xmlns:c16="http://schemas.microsoft.com/office/drawing/2014/chart" uri="{C3380CC4-5D6E-409C-BE32-E72D297353CC}">
              <c16:uniqueId val="{00000000-363B-48F8-ADD4-5A6EB6345901}"/>
            </c:ext>
          </c:extLst>
        </c:ser>
        <c:ser>
          <c:idx val="1"/>
          <c:order val="1"/>
          <c:tx>
            <c:strRef>
              <c:f>Tabelle1!$C$1</c:f>
              <c:strCache>
                <c:ptCount val="1"/>
                <c:pt idx="0">
                  <c:v>KS II</c:v>
                </c:pt>
              </c:strCache>
            </c:strRef>
          </c:tx>
          <c:spPr>
            <a:solidFill>
              <a:srgbClr val="F48C0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Bahnschrift SemiCondensed" panose="020B05020402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Ihr Land</c:v>
                </c:pt>
                <c:pt idx="1">
                  <c:v>Ihre Klasse B</c:v>
                </c:pt>
                <c:pt idx="2">
                  <c:v>Ihre Klasse A</c:v>
                </c:pt>
              </c:strCache>
            </c:strRef>
          </c:cat>
          <c:val>
            <c:numRef>
              <c:f>Tabelle1!$C$2:$C$4</c:f>
              <c:numCache>
                <c:formatCode>General</c:formatCode>
                <c:ptCount val="3"/>
                <c:pt idx="0">
                  <c:v>35</c:v>
                </c:pt>
                <c:pt idx="1">
                  <c:v>34</c:v>
                </c:pt>
                <c:pt idx="2">
                  <c:v>20</c:v>
                </c:pt>
              </c:numCache>
            </c:numRef>
          </c:val>
          <c:extLst>
            <c:ext xmlns:c16="http://schemas.microsoft.com/office/drawing/2014/chart" uri="{C3380CC4-5D6E-409C-BE32-E72D297353CC}">
              <c16:uniqueId val="{00000001-363B-48F8-ADD4-5A6EB6345901}"/>
            </c:ext>
          </c:extLst>
        </c:ser>
        <c:ser>
          <c:idx val="2"/>
          <c:order val="2"/>
          <c:tx>
            <c:strRef>
              <c:f>Tabelle1!$D$1</c:f>
              <c:strCache>
                <c:ptCount val="1"/>
                <c:pt idx="0">
                  <c:v>KS III</c:v>
                </c:pt>
              </c:strCache>
            </c:strRef>
          </c:tx>
          <c:spPr>
            <a:solidFill>
              <a:srgbClr val="DC2F0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hnschrift SemiCondensed" panose="020B05020402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Ihr Land</c:v>
                </c:pt>
                <c:pt idx="1">
                  <c:v>Ihre Klasse B</c:v>
                </c:pt>
                <c:pt idx="2">
                  <c:v>Ihre Klasse A</c:v>
                </c:pt>
              </c:strCache>
            </c:strRef>
          </c:cat>
          <c:val>
            <c:numRef>
              <c:f>Tabelle1!$D$2:$D$4</c:f>
              <c:numCache>
                <c:formatCode>General</c:formatCode>
                <c:ptCount val="3"/>
                <c:pt idx="0">
                  <c:v>30</c:v>
                </c:pt>
                <c:pt idx="1">
                  <c:v>22</c:v>
                </c:pt>
                <c:pt idx="2">
                  <c:v>15</c:v>
                </c:pt>
              </c:numCache>
            </c:numRef>
          </c:val>
          <c:extLst>
            <c:ext xmlns:c16="http://schemas.microsoft.com/office/drawing/2014/chart" uri="{C3380CC4-5D6E-409C-BE32-E72D297353CC}">
              <c16:uniqueId val="{00000002-363B-48F8-ADD4-5A6EB6345901}"/>
            </c:ext>
          </c:extLst>
        </c:ser>
        <c:ser>
          <c:idx val="3"/>
          <c:order val="3"/>
          <c:tx>
            <c:strRef>
              <c:f>Tabelle1!$E$1</c:f>
              <c:strCache>
                <c:ptCount val="1"/>
                <c:pt idx="0">
                  <c:v>KS IV</c:v>
                </c:pt>
              </c:strCache>
            </c:strRef>
          </c:tx>
          <c:spPr>
            <a:solidFill>
              <a:srgbClr val="9D020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hnschrift SemiCondensed" panose="020B05020402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Ihr Land</c:v>
                </c:pt>
                <c:pt idx="1">
                  <c:v>Ihre Klasse B</c:v>
                </c:pt>
                <c:pt idx="2">
                  <c:v>Ihre Klasse A</c:v>
                </c:pt>
              </c:strCache>
            </c:strRef>
          </c:cat>
          <c:val>
            <c:numRef>
              <c:f>Tabelle1!$E$2:$E$4</c:f>
              <c:numCache>
                <c:formatCode>General</c:formatCode>
                <c:ptCount val="3"/>
                <c:pt idx="0">
                  <c:v>10</c:v>
                </c:pt>
                <c:pt idx="1">
                  <c:v>10</c:v>
                </c:pt>
                <c:pt idx="2">
                  <c:v>25</c:v>
                </c:pt>
              </c:numCache>
            </c:numRef>
          </c:val>
          <c:extLst>
            <c:ext xmlns:c16="http://schemas.microsoft.com/office/drawing/2014/chart" uri="{C3380CC4-5D6E-409C-BE32-E72D297353CC}">
              <c16:uniqueId val="{00000003-363B-48F8-ADD4-5A6EB6345901}"/>
            </c:ext>
          </c:extLst>
        </c:ser>
        <c:ser>
          <c:idx val="4"/>
          <c:order val="4"/>
          <c:tx>
            <c:strRef>
              <c:f>Tabelle1!$F$1</c:f>
              <c:strCache>
                <c:ptCount val="1"/>
                <c:pt idx="0">
                  <c:v>KS V </c:v>
                </c:pt>
              </c:strCache>
            </c:strRef>
          </c:tx>
          <c:spPr>
            <a:solidFill>
              <a:srgbClr val="370617"/>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ahnschrift SemiCondensed" panose="020B05020402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Ihr Land</c:v>
                </c:pt>
                <c:pt idx="1">
                  <c:v>Ihre Klasse B</c:v>
                </c:pt>
                <c:pt idx="2">
                  <c:v>Ihre Klasse A</c:v>
                </c:pt>
              </c:strCache>
            </c:strRef>
          </c:cat>
          <c:val>
            <c:numRef>
              <c:f>Tabelle1!$F$2:$F$4</c:f>
              <c:numCache>
                <c:formatCode>General</c:formatCode>
                <c:ptCount val="3"/>
                <c:pt idx="0">
                  <c:v>5</c:v>
                </c:pt>
                <c:pt idx="1">
                  <c:v>7</c:v>
                </c:pt>
              </c:numCache>
            </c:numRef>
          </c:val>
          <c:extLst>
            <c:ext xmlns:c16="http://schemas.microsoft.com/office/drawing/2014/chart" uri="{C3380CC4-5D6E-409C-BE32-E72D297353CC}">
              <c16:uniqueId val="{00000004-363B-48F8-ADD4-5A6EB6345901}"/>
            </c:ext>
          </c:extLst>
        </c:ser>
        <c:dLbls>
          <c:showLegendKey val="0"/>
          <c:showVal val="0"/>
          <c:showCatName val="0"/>
          <c:showSerName val="0"/>
          <c:showPercent val="0"/>
          <c:showBubbleSize val="0"/>
        </c:dLbls>
        <c:gapWidth val="150"/>
        <c:overlap val="100"/>
        <c:axId val="1385693344"/>
        <c:axId val="1385696672"/>
      </c:barChart>
      <c:catAx>
        <c:axId val="1385693344"/>
        <c:scaling>
          <c:orientation val="minMax"/>
        </c:scaling>
        <c:delete val="0"/>
        <c:axPos val="l"/>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Bahnschrift SemiCondensed" panose="020B0502040204020203" pitchFamily="34" charset="0"/>
                <a:ea typeface="+mn-ea"/>
                <a:cs typeface="+mn-cs"/>
              </a:defRPr>
            </a:pPr>
            <a:endParaRPr lang="de-DE"/>
          </a:p>
        </c:txPr>
        <c:crossAx val="1385696672"/>
        <c:crosses val="autoZero"/>
        <c:auto val="1"/>
        <c:lblAlgn val="ctr"/>
        <c:lblOffset val="100"/>
        <c:noMultiLvlLbl val="0"/>
      </c:catAx>
      <c:valAx>
        <c:axId val="1385696672"/>
        <c:scaling>
          <c:orientation val="minMax"/>
        </c:scaling>
        <c:delete val="0"/>
        <c:axPos val="b"/>
        <c:majorGridlines>
          <c:spPr>
            <a:ln w="9525" cap="flat" cmpd="sng" algn="ctr">
              <a:solidFill>
                <a:schemeClr val="accent1">
                  <a:alpha val="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de-DE"/>
          </a:p>
        </c:txPr>
        <c:crossAx val="1385693344"/>
        <c:crosses val="autoZero"/>
        <c:crossBetween val="between"/>
      </c:valAx>
      <c:spPr>
        <a:noFill/>
        <a:ln>
          <a:noFill/>
        </a:ln>
        <a:effectLst/>
      </c:spPr>
    </c:plotArea>
    <c:legend>
      <c:legendPos val="b"/>
      <c:layout>
        <c:manualLayout>
          <c:xMode val="edge"/>
          <c:yMode val="edge"/>
          <c:x val="0.13914415389124296"/>
          <c:y val="0.89381272004922818"/>
          <c:w val="0.71955217793763282"/>
          <c:h val="0.106168018515308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ahnschrift SemiCondensed" panose="020B0502040204020203" pitchFamily="34" charset="0"/>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de-DE"/>
          </a:p>
        </p:txBody>
      </p:sp>
      <p:sp>
        <p:nvSpPr>
          <p:cNvPr id="3" name="Datumsplatzhalt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009E4646-BAD9-4718-A5C3-36B95268DDC9}" type="datetimeFigureOut">
              <a:rPr lang="de-DE" smtClean="0"/>
              <a:t>09.12.2025</a:t>
            </a:fld>
            <a:endParaRPr lang="de-DE"/>
          </a:p>
        </p:txBody>
      </p:sp>
      <p:sp>
        <p:nvSpPr>
          <p:cNvPr id="4" name="Folienbildplatzhalter 3"/>
          <p:cNvSpPr>
            <a:spLocks noGrp="1" noRot="1" noChangeAspect="1"/>
          </p:cNvSpPr>
          <p:nvPr>
            <p:ph type="sldImg" idx="2"/>
          </p:nvPr>
        </p:nvSpPr>
        <p:spPr>
          <a:xfrm>
            <a:off x="2255838" y="1252538"/>
            <a:ext cx="2378075" cy="3381375"/>
          </a:xfrm>
          <a:prstGeom prst="rect">
            <a:avLst/>
          </a:prstGeom>
          <a:noFill/>
          <a:ln w="12700">
            <a:solidFill>
              <a:prstClr val="black"/>
            </a:solidFill>
          </a:ln>
        </p:spPr>
        <p:txBody>
          <a:bodyPr vert="horz" lIns="96616" tIns="48308" rIns="96616" bIns="48308" rtlCol="0" anchor="ctr"/>
          <a:lstStyle/>
          <a:p>
            <a:endParaRPr lang="de-DE"/>
          </a:p>
        </p:txBody>
      </p:sp>
      <p:sp>
        <p:nvSpPr>
          <p:cNvPr id="5" name="Notizenplatzhalt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5B913A9B-C618-4AE5-BC8F-0A4F80D96091}" type="slidenum">
              <a:rPr lang="de-DE" smtClean="0"/>
              <a:t>‹Nr.›</a:t>
            </a:fld>
            <a:endParaRPr lang="de-DE"/>
          </a:p>
        </p:txBody>
      </p:sp>
    </p:spTree>
    <p:extLst>
      <p:ext uri="{BB962C8B-B14F-4D97-AF65-F5344CB8AC3E}">
        <p14:creationId xmlns:p14="http://schemas.microsoft.com/office/powerpoint/2010/main" val="2133622670"/>
      </p:ext>
    </p:extLst>
  </p:cSld>
  <p:clrMap bg1="lt1" tx1="dk1" bg2="lt2" tx2="dk2" accent1="accent1" accent2="accent2" accent3="accent3" accent4="accent4" accent5="accent5" accent6="accent6" hlink="hlink" folHlink="folHlink"/>
  <p:notesStyle>
    <a:lvl1pPr marL="0" algn="l" defTabSz="908719" rtl="0" eaLnBrk="1" latinLnBrk="0" hangingPunct="1">
      <a:defRPr sz="1192" kern="1200">
        <a:solidFill>
          <a:schemeClr val="tx1"/>
        </a:solidFill>
        <a:latin typeface="+mn-lt"/>
        <a:ea typeface="+mn-ea"/>
        <a:cs typeface="+mn-cs"/>
      </a:defRPr>
    </a:lvl1pPr>
    <a:lvl2pPr marL="454360" algn="l" defTabSz="908719" rtl="0" eaLnBrk="1" latinLnBrk="0" hangingPunct="1">
      <a:defRPr sz="1192" kern="1200">
        <a:solidFill>
          <a:schemeClr val="tx1"/>
        </a:solidFill>
        <a:latin typeface="+mn-lt"/>
        <a:ea typeface="+mn-ea"/>
        <a:cs typeface="+mn-cs"/>
      </a:defRPr>
    </a:lvl2pPr>
    <a:lvl3pPr marL="908719" algn="l" defTabSz="908719" rtl="0" eaLnBrk="1" latinLnBrk="0" hangingPunct="1">
      <a:defRPr sz="1192" kern="1200">
        <a:solidFill>
          <a:schemeClr val="tx1"/>
        </a:solidFill>
        <a:latin typeface="+mn-lt"/>
        <a:ea typeface="+mn-ea"/>
        <a:cs typeface="+mn-cs"/>
      </a:defRPr>
    </a:lvl3pPr>
    <a:lvl4pPr marL="1363079" algn="l" defTabSz="908719" rtl="0" eaLnBrk="1" latinLnBrk="0" hangingPunct="1">
      <a:defRPr sz="1192" kern="1200">
        <a:solidFill>
          <a:schemeClr val="tx1"/>
        </a:solidFill>
        <a:latin typeface="+mn-lt"/>
        <a:ea typeface="+mn-ea"/>
        <a:cs typeface="+mn-cs"/>
      </a:defRPr>
    </a:lvl4pPr>
    <a:lvl5pPr marL="1817438" algn="l" defTabSz="908719" rtl="0" eaLnBrk="1" latinLnBrk="0" hangingPunct="1">
      <a:defRPr sz="1192" kern="1200">
        <a:solidFill>
          <a:schemeClr val="tx1"/>
        </a:solidFill>
        <a:latin typeface="+mn-lt"/>
        <a:ea typeface="+mn-ea"/>
        <a:cs typeface="+mn-cs"/>
      </a:defRPr>
    </a:lvl5pPr>
    <a:lvl6pPr marL="2271797" algn="l" defTabSz="908719" rtl="0" eaLnBrk="1" latinLnBrk="0" hangingPunct="1">
      <a:defRPr sz="1192" kern="1200">
        <a:solidFill>
          <a:schemeClr val="tx1"/>
        </a:solidFill>
        <a:latin typeface="+mn-lt"/>
        <a:ea typeface="+mn-ea"/>
        <a:cs typeface="+mn-cs"/>
      </a:defRPr>
    </a:lvl6pPr>
    <a:lvl7pPr marL="2726157" algn="l" defTabSz="908719" rtl="0" eaLnBrk="1" latinLnBrk="0" hangingPunct="1">
      <a:defRPr sz="1192" kern="1200">
        <a:solidFill>
          <a:schemeClr val="tx1"/>
        </a:solidFill>
        <a:latin typeface="+mn-lt"/>
        <a:ea typeface="+mn-ea"/>
        <a:cs typeface="+mn-cs"/>
      </a:defRPr>
    </a:lvl7pPr>
    <a:lvl8pPr marL="3180516" algn="l" defTabSz="908719" rtl="0" eaLnBrk="1" latinLnBrk="0" hangingPunct="1">
      <a:defRPr sz="1192" kern="1200">
        <a:solidFill>
          <a:schemeClr val="tx1"/>
        </a:solidFill>
        <a:latin typeface="+mn-lt"/>
        <a:ea typeface="+mn-ea"/>
        <a:cs typeface="+mn-cs"/>
      </a:defRPr>
    </a:lvl8pPr>
    <a:lvl9pPr marL="3634876" algn="l" defTabSz="908719" rtl="0" eaLnBrk="1" latinLnBrk="0" hangingPunct="1">
      <a:defRPr sz="119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noch nicht korrekt</a:t>
            </a:r>
          </a:p>
        </p:txBody>
      </p:sp>
      <p:sp>
        <p:nvSpPr>
          <p:cNvPr id="4" name="Foliennummernplatzhalter 3"/>
          <p:cNvSpPr>
            <a:spLocks noGrp="1"/>
          </p:cNvSpPr>
          <p:nvPr>
            <p:ph type="sldNum" sz="quarter" idx="5"/>
          </p:nvPr>
        </p:nvSpPr>
        <p:spPr/>
        <p:txBody>
          <a:bodyPr/>
          <a:lstStyle/>
          <a:p>
            <a:fld id="{5B913A9B-C618-4AE5-BC8F-0A4F80D96091}" type="slidenum">
              <a:rPr lang="de-DE" smtClean="0"/>
              <a:t>24</a:t>
            </a:fld>
            <a:endParaRPr lang="de-DE"/>
          </a:p>
        </p:txBody>
      </p:sp>
    </p:spTree>
    <p:extLst>
      <p:ext uri="{BB962C8B-B14F-4D97-AF65-F5344CB8AC3E}">
        <p14:creationId xmlns:p14="http://schemas.microsoft.com/office/powerpoint/2010/main" val="92523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50784" y="1708486"/>
            <a:ext cx="6242209" cy="3634458"/>
          </a:xfrm>
        </p:spPr>
        <p:txBody>
          <a:bodyPr anchor="b"/>
          <a:lstStyle>
            <a:lvl1pPr algn="ctr">
              <a:defRPr sz="4819"/>
            </a:lvl1pPr>
          </a:lstStyle>
          <a:p>
            <a:r>
              <a:rPr lang="de-DE"/>
              <a:t>Mastertitelformat bearbeiten</a:t>
            </a:r>
            <a:endParaRPr lang="en-US" dirty="0"/>
          </a:p>
        </p:txBody>
      </p:sp>
      <p:sp>
        <p:nvSpPr>
          <p:cNvPr id="3" name="Subtitle 2"/>
          <p:cNvSpPr>
            <a:spLocks noGrp="1"/>
          </p:cNvSpPr>
          <p:nvPr>
            <p:ph type="subTitle" idx="1"/>
          </p:nvPr>
        </p:nvSpPr>
        <p:spPr>
          <a:xfrm>
            <a:off x="917973" y="5483102"/>
            <a:ext cx="5507831" cy="2520438"/>
          </a:xfrm>
        </p:spPr>
        <p:txBody>
          <a:bodyPr/>
          <a:lstStyle>
            <a:lvl1pPr marL="0" indent="0" algn="ctr">
              <a:buNone/>
              <a:defRPr sz="1927"/>
            </a:lvl1pPr>
            <a:lvl2pPr marL="367186" indent="0" algn="ctr">
              <a:buNone/>
              <a:defRPr sz="1606"/>
            </a:lvl2pPr>
            <a:lvl3pPr marL="734374" indent="0" algn="ctr">
              <a:buNone/>
              <a:defRPr sz="1446"/>
            </a:lvl3pPr>
            <a:lvl4pPr marL="1101560" indent="0" algn="ctr">
              <a:buNone/>
              <a:defRPr sz="1285"/>
            </a:lvl4pPr>
            <a:lvl5pPr marL="1468746" indent="0" algn="ctr">
              <a:buNone/>
              <a:defRPr sz="1285"/>
            </a:lvl5pPr>
            <a:lvl6pPr marL="1835933" indent="0" algn="ctr">
              <a:buNone/>
              <a:defRPr sz="1285"/>
            </a:lvl6pPr>
            <a:lvl7pPr marL="2203119" indent="0" algn="ctr">
              <a:buNone/>
              <a:defRPr sz="1285"/>
            </a:lvl7pPr>
            <a:lvl8pPr marL="2570306" indent="0" algn="ctr">
              <a:buNone/>
              <a:defRPr sz="1285"/>
            </a:lvl8pPr>
            <a:lvl9pPr marL="2937493" indent="0" algn="ctr">
              <a:buNone/>
              <a:defRPr sz="1285"/>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35416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352159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5392" y="555803"/>
            <a:ext cx="1583501" cy="884690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04888" y="555803"/>
            <a:ext cx="4658707" cy="884690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897848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50784" y="1708486"/>
            <a:ext cx="6242209" cy="3634458"/>
          </a:xfrm>
        </p:spPr>
        <p:txBody>
          <a:bodyPr anchor="b"/>
          <a:lstStyle>
            <a:lvl1pPr algn="ctr">
              <a:defRPr sz="4535"/>
            </a:lvl1pPr>
          </a:lstStyle>
          <a:p>
            <a:r>
              <a:rPr lang="de-DE"/>
              <a:t>Mastertitelformat bearbeiten</a:t>
            </a:r>
            <a:endParaRPr lang="en-US" dirty="0"/>
          </a:p>
        </p:txBody>
      </p:sp>
      <p:sp>
        <p:nvSpPr>
          <p:cNvPr id="3" name="Subtitle 2"/>
          <p:cNvSpPr>
            <a:spLocks noGrp="1"/>
          </p:cNvSpPr>
          <p:nvPr>
            <p:ph type="subTitle" idx="1"/>
          </p:nvPr>
        </p:nvSpPr>
        <p:spPr>
          <a:xfrm>
            <a:off x="917973" y="5483102"/>
            <a:ext cx="5507831" cy="2520438"/>
          </a:xfrm>
        </p:spPr>
        <p:txBody>
          <a:bodyPr/>
          <a:lstStyle>
            <a:lvl1pPr marL="0" indent="0" algn="ctr">
              <a:buNone/>
              <a:defRPr sz="1814"/>
            </a:lvl1pPr>
            <a:lvl2pPr marL="345548" indent="0" algn="ctr">
              <a:buNone/>
              <a:defRPr sz="1512"/>
            </a:lvl2pPr>
            <a:lvl3pPr marL="691094" indent="0" algn="ctr">
              <a:buNone/>
              <a:defRPr sz="1360"/>
            </a:lvl3pPr>
            <a:lvl4pPr marL="1036641" indent="0" algn="ctr">
              <a:buNone/>
              <a:defRPr sz="1209"/>
            </a:lvl4pPr>
            <a:lvl5pPr marL="1382188" indent="0" algn="ctr">
              <a:buNone/>
              <a:defRPr sz="1209"/>
            </a:lvl5pPr>
            <a:lvl6pPr marL="1727735" indent="0" algn="ctr">
              <a:buNone/>
              <a:defRPr sz="1209"/>
            </a:lvl6pPr>
            <a:lvl7pPr marL="2073282" indent="0" algn="ctr">
              <a:buNone/>
              <a:defRPr sz="1209"/>
            </a:lvl7pPr>
            <a:lvl8pPr marL="2418829" indent="0" algn="ctr">
              <a:buNone/>
              <a:defRPr sz="1209"/>
            </a:lvl8pPr>
            <a:lvl9pPr marL="2764377" indent="0" algn="ctr">
              <a:buNone/>
              <a:defRPr sz="1209"/>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531001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020965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1060" y="2602603"/>
            <a:ext cx="6334006" cy="4342500"/>
          </a:xfrm>
        </p:spPr>
        <p:txBody>
          <a:bodyPr anchor="b"/>
          <a:lstStyle>
            <a:lvl1pPr>
              <a:defRPr sz="4535"/>
            </a:lvl1pPr>
          </a:lstStyle>
          <a:p>
            <a:r>
              <a:rPr lang="de-DE"/>
              <a:t>Mastertitelformat bearbeiten</a:t>
            </a:r>
            <a:endParaRPr lang="en-US" dirty="0"/>
          </a:p>
        </p:txBody>
      </p:sp>
      <p:sp>
        <p:nvSpPr>
          <p:cNvPr id="3" name="Text Placeholder 2"/>
          <p:cNvSpPr>
            <a:spLocks noGrp="1"/>
          </p:cNvSpPr>
          <p:nvPr>
            <p:ph type="body" idx="1"/>
          </p:nvPr>
        </p:nvSpPr>
        <p:spPr>
          <a:xfrm>
            <a:off x="501060" y="6986185"/>
            <a:ext cx="6334006" cy="2283618"/>
          </a:xfrm>
        </p:spPr>
        <p:txBody>
          <a:bodyPr/>
          <a:lstStyle>
            <a:lvl1pPr marL="0" indent="0">
              <a:buNone/>
              <a:defRPr sz="1814">
                <a:solidFill>
                  <a:schemeClr val="tx1"/>
                </a:solidFill>
              </a:defRPr>
            </a:lvl1pPr>
            <a:lvl2pPr marL="345548" indent="0">
              <a:buNone/>
              <a:defRPr sz="1512">
                <a:solidFill>
                  <a:schemeClr val="tx1">
                    <a:tint val="75000"/>
                  </a:schemeClr>
                </a:solidFill>
              </a:defRPr>
            </a:lvl2pPr>
            <a:lvl3pPr marL="691094" indent="0">
              <a:buNone/>
              <a:defRPr sz="1360">
                <a:solidFill>
                  <a:schemeClr val="tx1">
                    <a:tint val="75000"/>
                  </a:schemeClr>
                </a:solidFill>
              </a:defRPr>
            </a:lvl3pPr>
            <a:lvl4pPr marL="1036641" indent="0">
              <a:buNone/>
              <a:defRPr sz="1209">
                <a:solidFill>
                  <a:schemeClr val="tx1">
                    <a:tint val="75000"/>
                  </a:schemeClr>
                </a:solidFill>
              </a:defRPr>
            </a:lvl4pPr>
            <a:lvl5pPr marL="1382188" indent="0">
              <a:buNone/>
              <a:defRPr sz="1209">
                <a:solidFill>
                  <a:schemeClr val="tx1">
                    <a:tint val="75000"/>
                  </a:schemeClr>
                </a:solidFill>
              </a:defRPr>
            </a:lvl5pPr>
            <a:lvl6pPr marL="1727735" indent="0">
              <a:buNone/>
              <a:defRPr sz="1209">
                <a:solidFill>
                  <a:schemeClr val="tx1">
                    <a:tint val="75000"/>
                  </a:schemeClr>
                </a:solidFill>
              </a:defRPr>
            </a:lvl6pPr>
            <a:lvl7pPr marL="2073282" indent="0">
              <a:buNone/>
              <a:defRPr sz="1209">
                <a:solidFill>
                  <a:schemeClr val="tx1">
                    <a:tint val="75000"/>
                  </a:schemeClr>
                </a:solidFill>
              </a:defRPr>
            </a:lvl7pPr>
            <a:lvl8pPr marL="2418829" indent="0">
              <a:buNone/>
              <a:defRPr sz="1209">
                <a:solidFill>
                  <a:schemeClr val="tx1">
                    <a:tint val="75000"/>
                  </a:schemeClr>
                </a:solidFill>
              </a:defRPr>
            </a:lvl8pPr>
            <a:lvl9pPr marL="2764377" indent="0">
              <a:buNone/>
              <a:defRPr sz="1209">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85806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04885" y="2779007"/>
            <a:ext cx="3121104" cy="66237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717786" y="2779007"/>
            <a:ext cx="3121104" cy="66237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3983559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05841" y="555808"/>
            <a:ext cx="6334006" cy="2017801"/>
          </a:xfrm>
        </p:spPr>
        <p:txBody>
          <a:bodyPr/>
          <a:lstStyle/>
          <a:p>
            <a:r>
              <a:rPr lang="de-DE"/>
              <a:t>Mastertitelformat bearbeiten</a:t>
            </a:r>
            <a:endParaRPr lang="en-US" dirty="0"/>
          </a:p>
        </p:txBody>
      </p:sp>
      <p:sp>
        <p:nvSpPr>
          <p:cNvPr id="3" name="Text Placeholder 2"/>
          <p:cNvSpPr>
            <a:spLocks noGrp="1"/>
          </p:cNvSpPr>
          <p:nvPr>
            <p:ph type="body" idx="1"/>
          </p:nvPr>
        </p:nvSpPr>
        <p:spPr>
          <a:xfrm>
            <a:off x="505844" y="2559104"/>
            <a:ext cx="3106761" cy="1254177"/>
          </a:xfrm>
        </p:spPr>
        <p:txBody>
          <a:bodyPr anchor="b"/>
          <a:lstStyle>
            <a:lvl1pPr marL="0" indent="0">
              <a:buNone/>
              <a:defRPr sz="1814" b="1"/>
            </a:lvl1pPr>
            <a:lvl2pPr marL="345548" indent="0">
              <a:buNone/>
              <a:defRPr sz="1512" b="1"/>
            </a:lvl2pPr>
            <a:lvl3pPr marL="691094" indent="0">
              <a:buNone/>
              <a:defRPr sz="1360" b="1"/>
            </a:lvl3pPr>
            <a:lvl4pPr marL="1036641" indent="0">
              <a:buNone/>
              <a:defRPr sz="1209" b="1"/>
            </a:lvl4pPr>
            <a:lvl5pPr marL="1382188" indent="0">
              <a:buNone/>
              <a:defRPr sz="1209" b="1"/>
            </a:lvl5pPr>
            <a:lvl6pPr marL="1727735" indent="0">
              <a:buNone/>
              <a:defRPr sz="1209" b="1"/>
            </a:lvl6pPr>
            <a:lvl7pPr marL="2073282" indent="0">
              <a:buNone/>
              <a:defRPr sz="1209" b="1"/>
            </a:lvl7pPr>
            <a:lvl8pPr marL="2418829" indent="0">
              <a:buNone/>
              <a:defRPr sz="1209" b="1"/>
            </a:lvl8pPr>
            <a:lvl9pPr marL="2764377" indent="0">
              <a:buNone/>
              <a:defRPr sz="1209" b="1"/>
            </a:lvl9pPr>
          </a:lstStyle>
          <a:p>
            <a:pPr lvl="0"/>
            <a:r>
              <a:rPr lang="de-DE"/>
              <a:t>Mastertextformat bearbeiten</a:t>
            </a:r>
          </a:p>
        </p:txBody>
      </p:sp>
      <p:sp>
        <p:nvSpPr>
          <p:cNvPr id="4" name="Content Placeholder 3"/>
          <p:cNvSpPr>
            <a:spLocks noGrp="1"/>
          </p:cNvSpPr>
          <p:nvPr>
            <p:ph sz="half" idx="2"/>
          </p:nvPr>
        </p:nvSpPr>
        <p:spPr>
          <a:xfrm>
            <a:off x="505844" y="3813281"/>
            <a:ext cx="3106761" cy="56087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717789" y="2559104"/>
            <a:ext cx="3122061" cy="1254177"/>
          </a:xfrm>
        </p:spPr>
        <p:txBody>
          <a:bodyPr anchor="b"/>
          <a:lstStyle>
            <a:lvl1pPr marL="0" indent="0">
              <a:buNone/>
              <a:defRPr sz="1814" b="1"/>
            </a:lvl1pPr>
            <a:lvl2pPr marL="345548" indent="0">
              <a:buNone/>
              <a:defRPr sz="1512" b="1"/>
            </a:lvl2pPr>
            <a:lvl3pPr marL="691094" indent="0">
              <a:buNone/>
              <a:defRPr sz="1360" b="1"/>
            </a:lvl3pPr>
            <a:lvl4pPr marL="1036641" indent="0">
              <a:buNone/>
              <a:defRPr sz="1209" b="1"/>
            </a:lvl4pPr>
            <a:lvl5pPr marL="1382188" indent="0">
              <a:buNone/>
              <a:defRPr sz="1209" b="1"/>
            </a:lvl5pPr>
            <a:lvl6pPr marL="1727735" indent="0">
              <a:buNone/>
              <a:defRPr sz="1209" b="1"/>
            </a:lvl6pPr>
            <a:lvl7pPr marL="2073282" indent="0">
              <a:buNone/>
              <a:defRPr sz="1209" b="1"/>
            </a:lvl7pPr>
            <a:lvl8pPr marL="2418829" indent="0">
              <a:buNone/>
              <a:defRPr sz="1209" b="1"/>
            </a:lvl8pPr>
            <a:lvl9pPr marL="2764377" indent="0">
              <a:buNone/>
              <a:defRPr sz="1209" b="1"/>
            </a:lvl9pPr>
          </a:lstStyle>
          <a:p>
            <a:pPr lvl="0"/>
            <a:r>
              <a:rPr lang="de-DE"/>
              <a:t>Mastertextformat bearbeiten</a:t>
            </a:r>
          </a:p>
        </p:txBody>
      </p:sp>
      <p:sp>
        <p:nvSpPr>
          <p:cNvPr id="6" name="Content Placeholder 5"/>
          <p:cNvSpPr>
            <a:spLocks noGrp="1"/>
          </p:cNvSpPr>
          <p:nvPr>
            <p:ph sz="quarter" idx="4"/>
          </p:nvPr>
        </p:nvSpPr>
        <p:spPr>
          <a:xfrm>
            <a:off x="3717789" y="3813281"/>
            <a:ext cx="3122061" cy="56087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F904A53-437B-49C6-97F0-41E16C838EF7}" type="datetimeFigureOut">
              <a:rPr lang="de-DE" smtClean="0"/>
              <a:t>09.12.2025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839595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F904A53-437B-49C6-97F0-41E16C838EF7}" type="datetimeFigureOut">
              <a:rPr lang="de-DE" smtClean="0"/>
              <a:t>09.12.2025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89464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04A53-437B-49C6-97F0-41E16C838EF7}" type="datetimeFigureOut">
              <a:rPr lang="de-DE" smtClean="0"/>
              <a:t>09.12.2025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67974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5843" y="695960"/>
            <a:ext cx="2368559" cy="2435861"/>
          </a:xfrm>
        </p:spPr>
        <p:txBody>
          <a:bodyPr anchor="b"/>
          <a:lstStyle>
            <a:lvl1pPr>
              <a:defRPr sz="2419"/>
            </a:lvl1pPr>
          </a:lstStyle>
          <a:p>
            <a:r>
              <a:rPr lang="de-DE"/>
              <a:t>Mastertitelformat bearbeiten</a:t>
            </a:r>
            <a:endParaRPr lang="en-US" dirty="0"/>
          </a:p>
        </p:txBody>
      </p:sp>
      <p:sp>
        <p:nvSpPr>
          <p:cNvPr id="3" name="Content Placeholder 2"/>
          <p:cNvSpPr>
            <a:spLocks noGrp="1"/>
          </p:cNvSpPr>
          <p:nvPr>
            <p:ph idx="1"/>
          </p:nvPr>
        </p:nvSpPr>
        <p:spPr>
          <a:xfrm>
            <a:off x="3122061" y="1503082"/>
            <a:ext cx="3717786" cy="7418740"/>
          </a:xfrm>
        </p:spPr>
        <p:txBody>
          <a:bodyPr/>
          <a:lstStyle>
            <a:lvl1pPr>
              <a:defRPr sz="2419"/>
            </a:lvl1pPr>
            <a:lvl2pPr>
              <a:defRPr sz="2116"/>
            </a:lvl2pPr>
            <a:lvl3pPr>
              <a:defRPr sz="1814"/>
            </a:lvl3pPr>
            <a:lvl4pPr>
              <a:defRPr sz="1512"/>
            </a:lvl4pPr>
            <a:lvl5pPr>
              <a:defRPr sz="1512"/>
            </a:lvl5pPr>
            <a:lvl6pPr>
              <a:defRPr sz="1512"/>
            </a:lvl6pPr>
            <a:lvl7pPr>
              <a:defRPr sz="1512"/>
            </a:lvl7pPr>
            <a:lvl8pPr>
              <a:defRPr sz="1512"/>
            </a:lvl8pPr>
            <a:lvl9pPr>
              <a:defRPr sz="1512"/>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05843" y="3131824"/>
            <a:ext cx="2368559" cy="5802083"/>
          </a:xfrm>
        </p:spPr>
        <p:txBody>
          <a:bodyPr/>
          <a:lstStyle>
            <a:lvl1pPr marL="0" indent="0">
              <a:buNone/>
              <a:defRPr sz="1209"/>
            </a:lvl1pPr>
            <a:lvl2pPr marL="345548" indent="0">
              <a:buNone/>
              <a:defRPr sz="1058"/>
            </a:lvl2pPr>
            <a:lvl3pPr marL="691094" indent="0">
              <a:buNone/>
              <a:defRPr sz="907"/>
            </a:lvl3pPr>
            <a:lvl4pPr marL="1036641" indent="0">
              <a:buNone/>
              <a:defRPr sz="756"/>
            </a:lvl4pPr>
            <a:lvl5pPr marL="1382188" indent="0">
              <a:buNone/>
              <a:defRPr sz="756"/>
            </a:lvl5pPr>
            <a:lvl6pPr marL="1727735" indent="0">
              <a:buNone/>
              <a:defRPr sz="756"/>
            </a:lvl6pPr>
            <a:lvl7pPr marL="2073282" indent="0">
              <a:buNone/>
              <a:defRPr sz="756"/>
            </a:lvl7pPr>
            <a:lvl8pPr marL="2418829" indent="0">
              <a:buNone/>
              <a:defRPr sz="756"/>
            </a:lvl8pPr>
            <a:lvl9pPr marL="2764377" indent="0">
              <a:buNone/>
              <a:defRPr sz="756"/>
            </a:lvl9pPr>
          </a:lstStyle>
          <a:p>
            <a:pPr lvl="0"/>
            <a:r>
              <a:rPr lang="de-DE"/>
              <a:t>Mastertextformat bearbeiten</a:t>
            </a:r>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30265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15130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5843" y="695960"/>
            <a:ext cx="2368559" cy="2435861"/>
          </a:xfrm>
        </p:spPr>
        <p:txBody>
          <a:bodyPr anchor="b"/>
          <a:lstStyle>
            <a:lvl1pPr>
              <a:defRPr sz="2419"/>
            </a:lvl1pPr>
          </a:lstStyle>
          <a:p>
            <a:r>
              <a:rPr lang="de-DE"/>
              <a:t>Mastertitelformat bearbeiten</a:t>
            </a:r>
            <a:endParaRPr lang="en-US" dirty="0"/>
          </a:p>
        </p:txBody>
      </p:sp>
      <p:sp>
        <p:nvSpPr>
          <p:cNvPr id="3" name="Picture Placeholder 2"/>
          <p:cNvSpPr>
            <a:spLocks noGrp="1" noChangeAspect="1"/>
          </p:cNvSpPr>
          <p:nvPr>
            <p:ph type="pic" idx="1"/>
          </p:nvPr>
        </p:nvSpPr>
        <p:spPr>
          <a:xfrm>
            <a:off x="3122061" y="1503082"/>
            <a:ext cx="3717786" cy="7418740"/>
          </a:xfrm>
        </p:spPr>
        <p:txBody>
          <a:bodyPr anchor="t"/>
          <a:lstStyle>
            <a:lvl1pPr marL="0" indent="0">
              <a:buNone/>
              <a:defRPr sz="2419"/>
            </a:lvl1pPr>
            <a:lvl2pPr marL="345548" indent="0">
              <a:buNone/>
              <a:defRPr sz="2116"/>
            </a:lvl2pPr>
            <a:lvl3pPr marL="691094" indent="0">
              <a:buNone/>
              <a:defRPr sz="1814"/>
            </a:lvl3pPr>
            <a:lvl4pPr marL="1036641" indent="0">
              <a:buNone/>
              <a:defRPr sz="1512"/>
            </a:lvl4pPr>
            <a:lvl5pPr marL="1382188" indent="0">
              <a:buNone/>
              <a:defRPr sz="1512"/>
            </a:lvl5pPr>
            <a:lvl6pPr marL="1727735" indent="0">
              <a:buNone/>
              <a:defRPr sz="1512"/>
            </a:lvl6pPr>
            <a:lvl7pPr marL="2073282" indent="0">
              <a:buNone/>
              <a:defRPr sz="1512"/>
            </a:lvl7pPr>
            <a:lvl8pPr marL="2418829" indent="0">
              <a:buNone/>
              <a:defRPr sz="1512"/>
            </a:lvl8pPr>
            <a:lvl9pPr marL="2764377" indent="0">
              <a:buNone/>
              <a:defRPr sz="1512"/>
            </a:lvl9pPr>
          </a:lstStyle>
          <a:p>
            <a:r>
              <a:rPr lang="de-DE"/>
              <a:t>Bild durch Klicken auf Symbol hinzufügen</a:t>
            </a:r>
            <a:endParaRPr lang="en-US" dirty="0"/>
          </a:p>
        </p:txBody>
      </p:sp>
      <p:sp>
        <p:nvSpPr>
          <p:cNvPr id="4" name="Text Placeholder 3"/>
          <p:cNvSpPr>
            <a:spLocks noGrp="1"/>
          </p:cNvSpPr>
          <p:nvPr>
            <p:ph type="body" sz="half" idx="2"/>
          </p:nvPr>
        </p:nvSpPr>
        <p:spPr>
          <a:xfrm>
            <a:off x="505843" y="3131824"/>
            <a:ext cx="2368559" cy="5802083"/>
          </a:xfrm>
        </p:spPr>
        <p:txBody>
          <a:bodyPr/>
          <a:lstStyle>
            <a:lvl1pPr marL="0" indent="0">
              <a:buNone/>
              <a:defRPr sz="1209"/>
            </a:lvl1pPr>
            <a:lvl2pPr marL="345548" indent="0">
              <a:buNone/>
              <a:defRPr sz="1058"/>
            </a:lvl2pPr>
            <a:lvl3pPr marL="691094" indent="0">
              <a:buNone/>
              <a:defRPr sz="907"/>
            </a:lvl3pPr>
            <a:lvl4pPr marL="1036641" indent="0">
              <a:buNone/>
              <a:defRPr sz="756"/>
            </a:lvl4pPr>
            <a:lvl5pPr marL="1382188" indent="0">
              <a:buNone/>
              <a:defRPr sz="756"/>
            </a:lvl5pPr>
            <a:lvl6pPr marL="1727735" indent="0">
              <a:buNone/>
              <a:defRPr sz="756"/>
            </a:lvl6pPr>
            <a:lvl7pPr marL="2073282" indent="0">
              <a:buNone/>
              <a:defRPr sz="756"/>
            </a:lvl7pPr>
            <a:lvl8pPr marL="2418829" indent="0">
              <a:buNone/>
              <a:defRPr sz="756"/>
            </a:lvl8pPr>
            <a:lvl9pPr marL="2764377" indent="0">
              <a:buNone/>
              <a:defRPr sz="756"/>
            </a:lvl9pPr>
          </a:lstStyle>
          <a:p>
            <a:pPr lvl="0"/>
            <a:r>
              <a:rPr lang="de-DE"/>
              <a:t>Mastertextformat bearbeiten</a:t>
            </a:r>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402544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3032137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5390" y="555801"/>
            <a:ext cx="1583502" cy="884690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04885" y="555801"/>
            <a:ext cx="4658707" cy="884690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405960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50783" y="1708486"/>
            <a:ext cx="6242209" cy="3634458"/>
          </a:xfrm>
        </p:spPr>
        <p:txBody>
          <a:bodyPr anchor="b"/>
          <a:lstStyle>
            <a:lvl1pPr algn="ctr">
              <a:defRPr sz="4819"/>
            </a:lvl1pPr>
          </a:lstStyle>
          <a:p>
            <a:r>
              <a:rPr lang="de-DE"/>
              <a:t>Mastertitelformat bearbeiten</a:t>
            </a:r>
            <a:endParaRPr lang="en-US" dirty="0"/>
          </a:p>
        </p:txBody>
      </p:sp>
      <p:sp>
        <p:nvSpPr>
          <p:cNvPr id="3" name="Subtitle 2"/>
          <p:cNvSpPr>
            <a:spLocks noGrp="1"/>
          </p:cNvSpPr>
          <p:nvPr>
            <p:ph type="subTitle" idx="1"/>
          </p:nvPr>
        </p:nvSpPr>
        <p:spPr>
          <a:xfrm>
            <a:off x="917972" y="5483102"/>
            <a:ext cx="5507831" cy="2520438"/>
          </a:xfrm>
        </p:spPr>
        <p:txBody>
          <a:bodyPr/>
          <a:lstStyle>
            <a:lvl1pPr marL="0" indent="0" algn="ctr">
              <a:buNone/>
              <a:defRPr sz="1927"/>
            </a:lvl1pPr>
            <a:lvl2pPr marL="367177" indent="0" algn="ctr">
              <a:buNone/>
              <a:defRPr sz="1606"/>
            </a:lvl2pPr>
            <a:lvl3pPr marL="734355" indent="0" algn="ctr">
              <a:buNone/>
              <a:defRPr sz="1446"/>
            </a:lvl3pPr>
            <a:lvl4pPr marL="1101532" indent="0" algn="ctr">
              <a:buNone/>
              <a:defRPr sz="1285"/>
            </a:lvl4pPr>
            <a:lvl5pPr marL="1468709" indent="0" algn="ctr">
              <a:buNone/>
              <a:defRPr sz="1285"/>
            </a:lvl5pPr>
            <a:lvl6pPr marL="1835887" indent="0" algn="ctr">
              <a:buNone/>
              <a:defRPr sz="1285"/>
            </a:lvl6pPr>
            <a:lvl7pPr marL="2203064" indent="0" algn="ctr">
              <a:buNone/>
              <a:defRPr sz="1285"/>
            </a:lvl7pPr>
            <a:lvl8pPr marL="2570241" indent="0" algn="ctr">
              <a:buNone/>
              <a:defRPr sz="1285"/>
            </a:lvl8pPr>
            <a:lvl9pPr marL="2937419" indent="0" algn="ctr">
              <a:buNone/>
              <a:defRPr sz="1285"/>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54562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487545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1060" y="2602605"/>
            <a:ext cx="6334006" cy="4342500"/>
          </a:xfrm>
        </p:spPr>
        <p:txBody>
          <a:bodyPr anchor="b"/>
          <a:lstStyle>
            <a:lvl1pPr>
              <a:defRPr sz="4819"/>
            </a:lvl1pPr>
          </a:lstStyle>
          <a:p>
            <a:r>
              <a:rPr lang="de-DE"/>
              <a:t>Mastertitelformat bearbeiten</a:t>
            </a:r>
            <a:endParaRPr lang="en-US" dirty="0"/>
          </a:p>
        </p:txBody>
      </p:sp>
      <p:sp>
        <p:nvSpPr>
          <p:cNvPr id="3" name="Text Placeholder 2"/>
          <p:cNvSpPr>
            <a:spLocks noGrp="1"/>
          </p:cNvSpPr>
          <p:nvPr>
            <p:ph type="body" idx="1"/>
          </p:nvPr>
        </p:nvSpPr>
        <p:spPr>
          <a:xfrm>
            <a:off x="501060" y="6986185"/>
            <a:ext cx="6334006" cy="2283618"/>
          </a:xfrm>
        </p:spPr>
        <p:txBody>
          <a:bodyPr/>
          <a:lstStyle>
            <a:lvl1pPr marL="0" indent="0">
              <a:buNone/>
              <a:defRPr sz="1927">
                <a:solidFill>
                  <a:schemeClr val="tx1"/>
                </a:solidFill>
              </a:defRPr>
            </a:lvl1pPr>
            <a:lvl2pPr marL="367177" indent="0">
              <a:buNone/>
              <a:defRPr sz="1606">
                <a:solidFill>
                  <a:schemeClr val="tx1">
                    <a:tint val="75000"/>
                  </a:schemeClr>
                </a:solidFill>
              </a:defRPr>
            </a:lvl2pPr>
            <a:lvl3pPr marL="734355" indent="0">
              <a:buNone/>
              <a:defRPr sz="1446">
                <a:solidFill>
                  <a:schemeClr val="tx1">
                    <a:tint val="75000"/>
                  </a:schemeClr>
                </a:solidFill>
              </a:defRPr>
            </a:lvl3pPr>
            <a:lvl4pPr marL="1101532" indent="0">
              <a:buNone/>
              <a:defRPr sz="1285">
                <a:solidFill>
                  <a:schemeClr val="tx1">
                    <a:tint val="75000"/>
                  </a:schemeClr>
                </a:solidFill>
              </a:defRPr>
            </a:lvl4pPr>
            <a:lvl5pPr marL="1468709" indent="0">
              <a:buNone/>
              <a:defRPr sz="1285">
                <a:solidFill>
                  <a:schemeClr val="tx1">
                    <a:tint val="75000"/>
                  </a:schemeClr>
                </a:solidFill>
              </a:defRPr>
            </a:lvl5pPr>
            <a:lvl6pPr marL="1835887" indent="0">
              <a:buNone/>
              <a:defRPr sz="1285">
                <a:solidFill>
                  <a:schemeClr val="tx1">
                    <a:tint val="75000"/>
                  </a:schemeClr>
                </a:solidFill>
              </a:defRPr>
            </a:lvl6pPr>
            <a:lvl7pPr marL="2203064" indent="0">
              <a:buNone/>
              <a:defRPr sz="1285">
                <a:solidFill>
                  <a:schemeClr val="tx1">
                    <a:tint val="75000"/>
                  </a:schemeClr>
                </a:solidFill>
              </a:defRPr>
            </a:lvl7pPr>
            <a:lvl8pPr marL="2570241" indent="0">
              <a:buNone/>
              <a:defRPr sz="1285">
                <a:solidFill>
                  <a:schemeClr val="tx1">
                    <a:tint val="75000"/>
                  </a:schemeClr>
                </a:solidFill>
              </a:defRPr>
            </a:lvl8pPr>
            <a:lvl9pPr marL="2937419" indent="0">
              <a:buNone/>
              <a:defRPr sz="1285">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3406747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04885" y="2779009"/>
            <a:ext cx="3121104" cy="66237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717788" y="2779009"/>
            <a:ext cx="3121104" cy="66237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989049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05841" y="555806"/>
            <a:ext cx="6334006" cy="2017801"/>
          </a:xfrm>
        </p:spPr>
        <p:txBody>
          <a:bodyPr/>
          <a:lstStyle/>
          <a:p>
            <a:r>
              <a:rPr lang="de-DE"/>
              <a:t>Mastertitelformat bearbeiten</a:t>
            </a:r>
            <a:endParaRPr lang="en-US" dirty="0"/>
          </a:p>
        </p:txBody>
      </p:sp>
      <p:sp>
        <p:nvSpPr>
          <p:cNvPr id="3" name="Text Placeholder 2"/>
          <p:cNvSpPr>
            <a:spLocks noGrp="1"/>
          </p:cNvSpPr>
          <p:nvPr>
            <p:ph type="body" idx="1"/>
          </p:nvPr>
        </p:nvSpPr>
        <p:spPr>
          <a:xfrm>
            <a:off x="505844" y="2559106"/>
            <a:ext cx="3106761" cy="1254177"/>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de-DE"/>
              <a:t>Mastertextformat bearbeiten</a:t>
            </a:r>
          </a:p>
        </p:txBody>
      </p:sp>
      <p:sp>
        <p:nvSpPr>
          <p:cNvPr id="4" name="Content Placeholder 3"/>
          <p:cNvSpPr>
            <a:spLocks noGrp="1"/>
          </p:cNvSpPr>
          <p:nvPr>
            <p:ph sz="half" idx="2"/>
          </p:nvPr>
        </p:nvSpPr>
        <p:spPr>
          <a:xfrm>
            <a:off x="505844" y="3813281"/>
            <a:ext cx="3106761" cy="56087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717788" y="2559106"/>
            <a:ext cx="3122061" cy="1254177"/>
          </a:xfrm>
        </p:spPr>
        <p:txBody>
          <a:bodyPr anchor="b"/>
          <a:lstStyle>
            <a:lvl1pPr marL="0" indent="0">
              <a:buNone/>
              <a:defRPr sz="1927" b="1"/>
            </a:lvl1pPr>
            <a:lvl2pPr marL="367177" indent="0">
              <a:buNone/>
              <a:defRPr sz="1606" b="1"/>
            </a:lvl2pPr>
            <a:lvl3pPr marL="734355" indent="0">
              <a:buNone/>
              <a:defRPr sz="1446" b="1"/>
            </a:lvl3pPr>
            <a:lvl4pPr marL="1101532" indent="0">
              <a:buNone/>
              <a:defRPr sz="1285" b="1"/>
            </a:lvl4pPr>
            <a:lvl5pPr marL="1468709" indent="0">
              <a:buNone/>
              <a:defRPr sz="1285" b="1"/>
            </a:lvl5pPr>
            <a:lvl6pPr marL="1835887" indent="0">
              <a:buNone/>
              <a:defRPr sz="1285" b="1"/>
            </a:lvl6pPr>
            <a:lvl7pPr marL="2203064" indent="0">
              <a:buNone/>
              <a:defRPr sz="1285" b="1"/>
            </a:lvl7pPr>
            <a:lvl8pPr marL="2570241" indent="0">
              <a:buNone/>
              <a:defRPr sz="1285" b="1"/>
            </a:lvl8pPr>
            <a:lvl9pPr marL="2937419" indent="0">
              <a:buNone/>
              <a:defRPr sz="1285" b="1"/>
            </a:lvl9pPr>
          </a:lstStyle>
          <a:p>
            <a:pPr lvl="0"/>
            <a:r>
              <a:rPr lang="de-DE"/>
              <a:t>Mastertextformat bearbeiten</a:t>
            </a:r>
          </a:p>
        </p:txBody>
      </p:sp>
      <p:sp>
        <p:nvSpPr>
          <p:cNvPr id="6" name="Content Placeholder 5"/>
          <p:cNvSpPr>
            <a:spLocks noGrp="1"/>
          </p:cNvSpPr>
          <p:nvPr>
            <p:ph sz="quarter" idx="4"/>
          </p:nvPr>
        </p:nvSpPr>
        <p:spPr>
          <a:xfrm>
            <a:off x="3717788" y="3813281"/>
            <a:ext cx="3122061" cy="56087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F904A53-437B-49C6-97F0-41E16C838EF7}" type="datetimeFigureOut">
              <a:rPr lang="de-DE" smtClean="0"/>
              <a:t>09.12.2025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48069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F904A53-437B-49C6-97F0-41E16C838EF7}" type="datetimeFigureOut">
              <a:rPr lang="de-DE" smtClean="0"/>
              <a:t>09.12.2025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591453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04A53-437B-49C6-97F0-41E16C838EF7}" type="datetimeFigureOut">
              <a:rPr lang="de-DE" smtClean="0"/>
              <a:t>09.12.2025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46453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1060" y="2602605"/>
            <a:ext cx="6334006" cy="4342500"/>
          </a:xfrm>
        </p:spPr>
        <p:txBody>
          <a:bodyPr anchor="b"/>
          <a:lstStyle>
            <a:lvl1pPr>
              <a:defRPr sz="4819"/>
            </a:lvl1pPr>
          </a:lstStyle>
          <a:p>
            <a:r>
              <a:rPr lang="de-DE"/>
              <a:t>Mastertitelformat bearbeiten</a:t>
            </a:r>
            <a:endParaRPr lang="en-US" dirty="0"/>
          </a:p>
        </p:txBody>
      </p:sp>
      <p:sp>
        <p:nvSpPr>
          <p:cNvPr id="3" name="Text Placeholder 2"/>
          <p:cNvSpPr>
            <a:spLocks noGrp="1"/>
          </p:cNvSpPr>
          <p:nvPr>
            <p:ph type="body" idx="1"/>
          </p:nvPr>
        </p:nvSpPr>
        <p:spPr>
          <a:xfrm>
            <a:off x="501060" y="6986185"/>
            <a:ext cx="6334006" cy="2283618"/>
          </a:xfrm>
        </p:spPr>
        <p:txBody>
          <a:bodyPr/>
          <a:lstStyle>
            <a:lvl1pPr marL="0" indent="0">
              <a:buNone/>
              <a:defRPr sz="1927">
                <a:solidFill>
                  <a:schemeClr val="tx1"/>
                </a:solidFill>
              </a:defRPr>
            </a:lvl1pPr>
            <a:lvl2pPr marL="367186" indent="0">
              <a:buNone/>
              <a:defRPr sz="1606">
                <a:solidFill>
                  <a:schemeClr val="tx1">
                    <a:tint val="75000"/>
                  </a:schemeClr>
                </a:solidFill>
              </a:defRPr>
            </a:lvl2pPr>
            <a:lvl3pPr marL="734374" indent="0">
              <a:buNone/>
              <a:defRPr sz="1446">
                <a:solidFill>
                  <a:schemeClr val="tx1">
                    <a:tint val="75000"/>
                  </a:schemeClr>
                </a:solidFill>
              </a:defRPr>
            </a:lvl3pPr>
            <a:lvl4pPr marL="1101560" indent="0">
              <a:buNone/>
              <a:defRPr sz="1285">
                <a:solidFill>
                  <a:schemeClr val="tx1">
                    <a:tint val="75000"/>
                  </a:schemeClr>
                </a:solidFill>
              </a:defRPr>
            </a:lvl4pPr>
            <a:lvl5pPr marL="1468746" indent="0">
              <a:buNone/>
              <a:defRPr sz="1285">
                <a:solidFill>
                  <a:schemeClr val="tx1">
                    <a:tint val="75000"/>
                  </a:schemeClr>
                </a:solidFill>
              </a:defRPr>
            </a:lvl5pPr>
            <a:lvl6pPr marL="1835933" indent="0">
              <a:buNone/>
              <a:defRPr sz="1285">
                <a:solidFill>
                  <a:schemeClr val="tx1">
                    <a:tint val="75000"/>
                  </a:schemeClr>
                </a:solidFill>
              </a:defRPr>
            </a:lvl6pPr>
            <a:lvl7pPr marL="2203119" indent="0">
              <a:buNone/>
              <a:defRPr sz="1285">
                <a:solidFill>
                  <a:schemeClr val="tx1">
                    <a:tint val="75000"/>
                  </a:schemeClr>
                </a:solidFill>
              </a:defRPr>
            </a:lvl7pPr>
            <a:lvl8pPr marL="2570306" indent="0">
              <a:buNone/>
              <a:defRPr sz="1285">
                <a:solidFill>
                  <a:schemeClr val="tx1">
                    <a:tint val="75000"/>
                  </a:schemeClr>
                </a:solidFill>
              </a:defRPr>
            </a:lvl8pPr>
            <a:lvl9pPr marL="2937493" indent="0">
              <a:buNone/>
              <a:defRPr sz="1285">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627400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5843" y="695960"/>
            <a:ext cx="2368559" cy="2435860"/>
          </a:xfrm>
        </p:spPr>
        <p:txBody>
          <a:bodyPr anchor="b"/>
          <a:lstStyle>
            <a:lvl1pPr>
              <a:defRPr sz="2570"/>
            </a:lvl1pPr>
          </a:lstStyle>
          <a:p>
            <a:r>
              <a:rPr lang="de-DE"/>
              <a:t>Mastertitelformat bearbeiten</a:t>
            </a:r>
            <a:endParaRPr lang="en-US" dirty="0"/>
          </a:p>
        </p:txBody>
      </p:sp>
      <p:sp>
        <p:nvSpPr>
          <p:cNvPr id="3" name="Content Placeholder 2"/>
          <p:cNvSpPr>
            <a:spLocks noGrp="1"/>
          </p:cNvSpPr>
          <p:nvPr>
            <p:ph idx="1"/>
          </p:nvPr>
        </p:nvSpPr>
        <p:spPr>
          <a:xfrm>
            <a:off x="3122063" y="1503085"/>
            <a:ext cx="3717786" cy="7418740"/>
          </a:xfrm>
        </p:spPr>
        <p:txBody>
          <a:bodyPr/>
          <a:lstStyle>
            <a:lvl1pPr>
              <a:defRPr sz="2570"/>
            </a:lvl1pPr>
            <a:lvl2pPr>
              <a:defRPr sz="2249"/>
            </a:lvl2pPr>
            <a:lvl3pPr>
              <a:defRPr sz="1927"/>
            </a:lvl3pPr>
            <a:lvl4pPr>
              <a:defRPr sz="1606"/>
            </a:lvl4pPr>
            <a:lvl5pPr>
              <a:defRPr sz="1606"/>
            </a:lvl5pPr>
            <a:lvl6pPr>
              <a:defRPr sz="1606"/>
            </a:lvl6pPr>
            <a:lvl7pPr>
              <a:defRPr sz="1606"/>
            </a:lvl7pPr>
            <a:lvl8pPr>
              <a:defRPr sz="1606"/>
            </a:lvl8pPr>
            <a:lvl9pPr>
              <a:defRPr sz="160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05843" y="3131820"/>
            <a:ext cx="2368559" cy="5802084"/>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de-DE"/>
              <a:t>Mastertextformat bearbeiten</a:t>
            </a:r>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680662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5843" y="695960"/>
            <a:ext cx="2368559" cy="2435860"/>
          </a:xfrm>
        </p:spPr>
        <p:txBody>
          <a:bodyPr anchor="b"/>
          <a:lstStyle>
            <a:lvl1pPr>
              <a:defRPr sz="2570"/>
            </a:lvl1pPr>
          </a:lstStyle>
          <a:p>
            <a:r>
              <a:rPr lang="de-DE"/>
              <a:t>Mastertitelformat bearbeiten</a:t>
            </a:r>
            <a:endParaRPr lang="en-US" dirty="0"/>
          </a:p>
        </p:txBody>
      </p:sp>
      <p:sp>
        <p:nvSpPr>
          <p:cNvPr id="3" name="Picture Placeholder 2"/>
          <p:cNvSpPr>
            <a:spLocks noGrp="1" noChangeAspect="1"/>
          </p:cNvSpPr>
          <p:nvPr>
            <p:ph type="pic" idx="1"/>
          </p:nvPr>
        </p:nvSpPr>
        <p:spPr>
          <a:xfrm>
            <a:off x="3122063" y="1503085"/>
            <a:ext cx="3717786" cy="7418740"/>
          </a:xfrm>
        </p:spPr>
        <p:txBody>
          <a:bodyPr anchor="t"/>
          <a:lstStyle>
            <a:lvl1pPr marL="0" indent="0">
              <a:buNone/>
              <a:defRPr sz="2570"/>
            </a:lvl1pPr>
            <a:lvl2pPr marL="367177" indent="0">
              <a:buNone/>
              <a:defRPr sz="2249"/>
            </a:lvl2pPr>
            <a:lvl3pPr marL="734355" indent="0">
              <a:buNone/>
              <a:defRPr sz="1927"/>
            </a:lvl3pPr>
            <a:lvl4pPr marL="1101532" indent="0">
              <a:buNone/>
              <a:defRPr sz="1606"/>
            </a:lvl4pPr>
            <a:lvl5pPr marL="1468709" indent="0">
              <a:buNone/>
              <a:defRPr sz="1606"/>
            </a:lvl5pPr>
            <a:lvl6pPr marL="1835887" indent="0">
              <a:buNone/>
              <a:defRPr sz="1606"/>
            </a:lvl6pPr>
            <a:lvl7pPr marL="2203064" indent="0">
              <a:buNone/>
              <a:defRPr sz="1606"/>
            </a:lvl7pPr>
            <a:lvl8pPr marL="2570241" indent="0">
              <a:buNone/>
              <a:defRPr sz="1606"/>
            </a:lvl8pPr>
            <a:lvl9pPr marL="2937419" indent="0">
              <a:buNone/>
              <a:defRPr sz="1606"/>
            </a:lvl9pPr>
          </a:lstStyle>
          <a:p>
            <a:r>
              <a:rPr lang="de-DE"/>
              <a:t>Bild durch Klicken auf Symbol hinzufügen</a:t>
            </a:r>
            <a:endParaRPr lang="en-US" dirty="0"/>
          </a:p>
        </p:txBody>
      </p:sp>
      <p:sp>
        <p:nvSpPr>
          <p:cNvPr id="4" name="Text Placeholder 3"/>
          <p:cNvSpPr>
            <a:spLocks noGrp="1"/>
          </p:cNvSpPr>
          <p:nvPr>
            <p:ph type="body" sz="half" idx="2"/>
          </p:nvPr>
        </p:nvSpPr>
        <p:spPr>
          <a:xfrm>
            <a:off x="505843" y="3131820"/>
            <a:ext cx="2368559" cy="5802084"/>
          </a:xfrm>
        </p:spPr>
        <p:txBody>
          <a:bodyPr/>
          <a:lstStyle>
            <a:lvl1pPr marL="0" indent="0">
              <a:buNone/>
              <a:defRPr sz="1285"/>
            </a:lvl1pPr>
            <a:lvl2pPr marL="367177" indent="0">
              <a:buNone/>
              <a:defRPr sz="1124"/>
            </a:lvl2pPr>
            <a:lvl3pPr marL="734355" indent="0">
              <a:buNone/>
              <a:defRPr sz="964"/>
            </a:lvl3pPr>
            <a:lvl4pPr marL="1101532" indent="0">
              <a:buNone/>
              <a:defRPr sz="803"/>
            </a:lvl4pPr>
            <a:lvl5pPr marL="1468709" indent="0">
              <a:buNone/>
              <a:defRPr sz="803"/>
            </a:lvl5pPr>
            <a:lvl6pPr marL="1835887" indent="0">
              <a:buNone/>
              <a:defRPr sz="803"/>
            </a:lvl6pPr>
            <a:lvl7pPr marL="2203064" indent="0">
              <a:buNone/>
              <a:defRPr sz="803"/>
            </a:lvl7pPr>
            <a:lvl8pPr marL="2570241" indent="0">
              <a:buNone/>
              <a:defRPr sz="803"/>
            </a:lvl8pPr>
            <a:lvl9pPr marL="2937419" indent="0">
              <a:buNone/>
              <a:defRPr sz="803"/>
            </a:lvl9pPr>
          </a:lstStyle>
          <a:p>
            <a:pPr lvl="0"/>
            <a:r>
              <a:rPr lang="de-DE"/>
              <a:t>Mastertextformat bearbeiten</a:t>
            </a:r>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7388176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561576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55390" y="555803"/>
            <a:ext cx="1583501" cy="884690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04887" y="555803"/>
            <a:ext cx="4658707" cy="884690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F904A53-437B-49C6-97F0-41E16C838EF7}" type="datetimeFigureOut">
              <a:rPr lang="de-DE" smtClean="0"/>
              <a:t>09.12.2025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74656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04885" y="2779010"/>
            <a:ext cx="3121104" cy="662370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717788" y="2779010"/>
            <a:ext cx="3121104" cy="662370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15403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05841" y="555808"/>
            <a:ext cx="6334006" cy="2017801"/>
          </a:xfrm>
        </p:spPr>
        <p:txBody>
          <a:bodyPr/>
          <a:lstStyle/>
          <a:p>
            <a:r>
              <a:rPr lang="de-DE"/>
              <a:t>Mastertitelformat bearbeiten</a:t>
            </a:r>
            <a:endParaRPr lang="en-US" dirty="0"/>
          </a:p>
        </p:txBody>
      </p:sp>
      <p:sp>
        <p:nvSpPr>
          <p:cNvPr id="3" name="Text Placeholder 2"/>
          <p:cNvSpPr>
            <a:spLocks noGrp="1"/>
          </p:cNvSpPr>
          <p:nvPr>
            <p:ph type="body" idx="1"/>
          </p:nvPr>
        </p:nvSpPr>
        <p:spPr>
          <a:xfrm>
            <a:off x="505846" y="2559107"/>
            <a:ext cx="3106761" cy="1254177"/>
          </a:xfrm>
        </p:spPr>
        <p:txBody>
          <a:bodyPr anchor="b"/>
          <a:lstStyle>
            <a:lvl1pPr marL="0" indent="0">
              <a:buNone/>
              <a:defRPr sz="1927" b="1"/>
            </a:lvl1pPr>
            <a:lvl2pPr marL="367186" indent="0">
              <a:buNone/>
              <a:defRPr sz="1606" b="1"/>
            </a:lvl2pPr>
            <a:lvl3pPr marL="734374" indent="0">
              <a:buNone/>
              <a:defRPr sz="1446" b="1"/>
            </a:lvl3pPr>
            <a:lvl4pPr marL="1101560" indent="0">
              <a:buNone/>
              <a:defRPr sz="1285" b="1"/>
            </a:lvl4pPr>
            <a:lvl5pPr marL="1468746" indent="0">
              <a:buNone/>
              <a:defRPr sz="1285" b="1"/>
            </a:lvl5pPr>
            <a:lvl6pPr marL="1835933" indent="0">
              <a:buNone/>
              <a:defRPr sz="1285" b="1"/>
            </a:lvl6pPr>
            <a:lvl7pPr marL="2203119" indent="0">
              <a:buNone/>
              <a:defRPr sz="1285" b="1"/>
            </a:lvl7pPr>
            <a:lvl8pPr marL="2570306" indent="0">
              <a:buNone/>
              <a:defRPr sz="1285" b="1"/>
            </a:lvl8pPr>
            <a:lvl9pPr marL="2937493" indent="0">
              <a:buNone/>
              <a:defRPr sz="1285" b="1"/>
            </a:lvl9pPr>
          </a:lstStyle>
          <a:p>
            <a:pPr lvl="0"/>
            <a:r>
              <a:rPr lang="de-DE"/>
              <a:t>Mastertextformat bearbeiten</a:t>
            </a:r>
          </a:p>
        </p:txBody>
      </p:sp>
      <p:sp>
        <p:nvSpPr>
          <p:cNvPr id="4" name="Content Placeholder 3"/>
          <p:cNvSpPr>
            <a:spLocks noGrp="1"/>
          </p:cNvSpPr>
          <p:nvPr>
            <p:ph sz="half" idx="2"/>
          </p:nvPr>
        </p:nvSpPr>
        <p:spPr>
          <a:xfrm>
            <a:off x="505846" y="3813281"/>
            <a:ext cx="3106761" cy="56087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717790" y="2559107"/>
            <a:ext cx="3122061" cy="1254177"/>
          </a:xfrm>
        </p:spPr>
        <p:txBody>
          <a:bodyPr anchor="b"/>
          <a:lstStyle>
            <a:lvl1pPr marL="0" indent="0">
              <a:buNone/>
              <a:defRPr sz="1927" b="1"/>
            </a:lvl1pPr>
            <a:lvl2pPr marL="367186" indent="0">
              <a:buNone/>
              <a:defRPr sz="1606" b="1"/>
            </a:lvl2pPr>
            <a:lvl3pPr marL="734374" indent="0">
              <a:buNone/>
              <a:defRPr sz="1446" b="1"/>
            </a:lvl3pPr>
            <a:lvl4pPr marL="1101560" indent="0">
              <a:buNone/>
              <a:defRPr sz="1285" b="1"/>
            </a:lvl4pPr>
            <a:lvl5pPr marL="1468746" indent="0">
              <a:buNone/>
              <a:defRPr sz="1285" b="1"/>
            </a:lvl5pPr>
            <a:lvl6pPr marL="1835933" indent="0">
              <a:buNone/>
              <a:defRPr sz="1285" b="1"/>
            </a:lvl6pPr>
            <a:lvl7pPr marL="2203119" indent="0">
              <a:buNone/>
              <a:defRPr sz="1285" b="1"/>
            </a:lvl7pPr>
            <a:lvl8pPr marL="2570306" indent="0">
              <a:buNone/>
              <a:defRPr sz="1285" b="1"/>
            </a:lvl8pPr>
            <a:lvl9pPr marL="2937493" indent="0">
              <a:buNone/>
              <a:defRPr sz="1285" b="1"/>
            </a:lvl9pPr>
          </a:lstStyle>
          <a:p>
            <a:pPr lvl="0"/>
            <a:r>
              <a:rPr lang="de-DE"/>
              <a:t>Mastertextformat bearbeiten</a:t>
            </a:r>
          </a:p>
        </p:txBody>
      </p:sp>
      <p:sp>
        <p:nvSpPr>
          <p:cNvPr id="6" name="Content Placeholder 5"/>
          <p:cNvSpPr>
            <a:spLocks noGrp="1"/>
          </p:cNvSpPr>
          <p:nvPr>
            <p:ph sz="quarter" idx="4"/>
          </p:nvPr>
        </p:nvSpPr>
        <p:spPr>
          <a:xfrm>
            <a:off x="3717790" y="3813281"/>
            <a:ext cx="3122061" cy="56087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F904A53-437B-49C6-97F0-41E16C838EF7}" type="datetimeFigureOut">
              <a:rPr lang="de-DE" smtClean="0"/>
              <a:t>09.12.2025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53242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F904A53-437B-49C6-97F0-41E16C838EF7}" type="datetimeFigureOut">
              <a:rPr lang="de-DE" smtClean="0"/>
              <a:t>09.12.2025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0009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04A53-437B-49C6-97F0-41E16C838EF7}" type="datetimeFigureOut">
              <a:rPr lang="de-DE" smtClean="0"/>
              <a:t>09.12.2025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41361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5845" y="695960"/>
            <a:ext cx="2368559" cy="2435861"/>
          </a:xfrm>
        </p:spPr>
        <p:txBody>
          <a:bodyPr anchor="b"/>
          <a:lstStyle>
            <a:lvl1pPr>
              <a:defRPr sz="2570"/>
            </a:lvl1pPr>
          </a:lstStyle>
          <a:p>
            <a:r>
              <a:rPr lang="de-DE"/>
              <a:t>Mastertitelformat bearbeiten</a:t>
            </a:r>
            <a:endParaRPr lang="en-US" dirty="0"/>
          </a:p>
        </p:txBody>
      </p:sp>
      <p:sp>
        <p:nvSpPr>
          <p:cNvPr id="3" name="Content Placeholder 2"/>
          <p:cNvSpPr>
            <a:spLocks noGrp="1"/>
          </p:cNvSpPr>
          <p:nvPr>
            <p:ph idx="1"/>
          </p:nvPr>
        </p:nvSpPr>
        <p:spPr>
          <a:xfrm>
            <a:off x="3122063" y="1503085"/>
            <a:ext cx="3717786" cy="7418740"/>
          </a:xfrm>
        </p:spPr>
        <p:txBody>
          <a:bodyPr/>
          <a:lstStyle>
            <a:lvl1pPr>
              <a:defRPr sz="2570"/>
            </a:lvl1pPr>
            <a:lvl2pPr>
              <a:defRPr sz="2249"/>
            </a:lvl2pPr>
            <a:lvl3pPr>
              <a:defRPr sz="1927"/>
            </a:lvl3pPr>
            <a:lvl4pPr>
              <a:defRPr sz="1606"/>
            </a:lvl4pPr>
            <a:lvl5pPr>
              <a:defRPr sz="1606"/>
            </a:lvl5pPr>
            <a:lvl6pPr>
              <a:defRPr sz="1606"/>
            </a:lvl6pPr>
            <a:lvl7pPr>
              <a:defRPr sz="1606"/>
            </a:lvl7pPr>
            <a:lvl8pPr>
              <a:defRPr sz="1606"/>
            </a:lvl8pPr>
            <a:lvl9pPr>
              <a:defRPr sz="1606"/>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05845" y="3131819"/>
            <a:ext cx="2368559" cy="5802085"/>
          </a:xfrm>
        </p:spPr>
        <p:txBody>
          <a:bodyPr/>
          <a:lstStyle>
            <a:lvl1pPr marL="0" indent="0">
              <a:buNone/>
              <a:defRPr sz="1285"/>
            </a:lvl1pPr>
            <a:lvl2pPr marL="367186" indent="0">
              <a:buNone/>
              <a:defRPr sz="1124"/>
            </a:lvl2pPr>
            <a:lvl3pPr marL="734374" indent="0">
              <a:buNone/>
              <a:defRPr sz="964"/>
            </a:lvl3pPr>
            <a:lvl4pPr marL="1101560" indent="0">
              <a:buNone/>
              <a:defRPr sz="803"/>
            </a:lvl4pPr>
            <a:lvl5pPr marL="1468746" indent="0">
              <a:buNone/>
              <a:defRPr sz="803"/>
            </a:lvl5pPr>
            <a:lvl6pPr marL="1835933" indent="0">
              <a:buNone/>
              <a:defRPr sz="803"/>
            </a:lvl6pPr>
            <a:lvl7pPr marL="2203119" indent="0">
              <a:buNone/>
              <a:defRPr sz="803"/>
            </a:lvl7pPr>
            <a:lvl8pPr marL="2570306" indent="0">
              <a:buNone/>
              <a:defRPr sz="803"/>
            </a:lvl8pPr>
            <a:lvl9pPr marL="2937493" indent="0">
              <a:buNone/>
              <a:defRPr sz="803"/>
            </a:lvl9pPr>
          </a:lstStyle>
          <a:p>
            <a:pPr lvl="0"/>
            <a:r>
              <a:rPr lang="de-DE"/>
              <a:t>Mastertextformat bearbeiten</a:t>
            </a:r>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231293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5845" y="695960"/>
            <a:ext cx="2368559" cy="2435861"/>
          </a:xfrm>
        </p:spPr>
        <p:txBody>
          <a:bodyPr anchor="b"/>
          <a:lstStyle>
            <a:lvl1pPr>
              <a:defRPr sz="2570"/>
            </a:lvl1pPr>
          </a:lstStyle>
          <a:p>
            <a:r>
              <a:rPr lang="de-DE"/>
              <a:t>Mastertitelformat bearbeiten</a:t>
            </a:r>
            <a:endParaRPr lang="en-US" dirty="0"/>
          </a:p>
        </p:txBody>
      </p:sp>
      <p:sp>
        <p:nvSpPr>
          <p:cNvPr id="3" name="Picture Placeholder 2"/>
          <p:cNvSpPr>
            <a:spLocks noGrp="1" noChangeAspect="1"/>
          </p:cNvSpPr>
          <p:nvPr>
            <p:ph type="pic" idx="1"/>
          </p:nvPr>
        </p:nvSpPr>
        <p:spPr>
          <a:xfrm>
            <a:off x="3122063" y="1503085"/>
            <a:ext cx="3717786" cy="7418740"/>
          </a:xfrm>
        </p:spPr>
        <p:txBody>
          <a:bodyPr anchor="t"/>
          <a:lstStyle>
            <a:lvl1pPr marL="0" indent="0">
              <a:buNone/>
              <a:defRPr sz="2570"/>
            </a:lvl1pPr>
            <a:lvl2pPr marL="367186" indent="0">
              <a:buNone/>
              <a:defRPr sz="2249"/>
            </a:lvl2pPr>
            <a:lvl3pPr marL="734374" indent="0">
              <a:buNone/>
              <a:defRPr sz="1927"/>
            </a:lvl3pPr>
            <a:lvl4pPr marL="1101560" indent="0">
              <a:buNone/>
              <a:defRPr sz="1606"/>
            </a:lvl4pPr>
            <a:lvl5pPr marL="1468746" indent="0">
              <a:buNone/>
              <a:defRPr sz="1606"/>
            </a:lvl5pPr>
            <a:lvl6pPr marL="1835933" indent="0">
              <a:buNone/>
              <a:defRPr sz="1606"/>
            </a:lvl6pPr>
            <a:lvl7pPr marL="2203119" indent="0">
              <a:buNone/>
              <a:defRPr sz="1606"/>
            </a:lvl7pPr>
            <a:lvl8pPr marL="2570306" indent="0">
              <a:buNone/>
              <a:defRPr sz="1606"/>
            </a:lvl8pPr>
            <a:lvl9pPr marL="2937493" indent="0">
              <a:buNone/>
              <a:defRPr sz="1606"/>
            </a:lvl9pPr>
          </a:lstStyle>
          <a:p>
            <a:r>
              <a:rPr lang="de-DE"/>
              <a:t>Bild durch Klicken auf Symbol hinzufügen</a:t>
            </a:r>
            <a:endParaRPr lang="en-US" dirty="0"/>
          </a:p>
        </p:txBody>
      </p:sp>
      <p:sp>
        <p:nvSpPr>
          <p:cNvPr id="4" name="Text Placeholder 3"/>
          <p:cNvSpPr>
            <a:spLocks noGrp="1"/>
          </p:cNvSpPr>
          <p:nvPr>
            <p:ph type="body" sz="half" idx="2"/>
          </p:nvPr>
        </p:nvSpPr>
        <p:spPr>
          <a:xfrm>
            <a:off x="505845" y="3131819"/>
            <a:ext cx="2368559" cy="5802085"/>
          </a:xfrm>
        </p:spPr>
        <p:txBody>
          <a:bodyPr/>
          <a:lstStyle>
            <a:lvl1pPr marL="0" indent="0">
              <a:buNone/>
              <a:defRPr sz="1285"/>
            </a:lvl1pPr>
            <a:lvl2pPr marL="367186" indent="0">
              <a:buNone/>
              <a:defRPr sz="1124"/>
            </a:lvl2pPr>
            <a:lvl3pPr marL="734374" indent="0">
              <a:buNone/>
              <a:defRPr sz="964"/>
            </a:lvl3pPr>
            <a:lvl4pPr marL="1101560" indent="0">
              <a:buNone/>
              <a:defRPr sz="803"/>
            </a:lvl4pPr>
            <a:lvl5pPr marL="1468746" indent="0">
              <a:buNone/>
              <a:defRPr sz="803"/>
            </a:lvl5pPr>
            <a:lvl6pPr marL="1835933" indent="0">
              <a:buNone/>
              <a:defRPr sz="803"/>
            </a:lvl6pPr>
            <a:lvl7pPr marL="2203119" indent="0">
              <a:buNone/>
              <a:defRPr sz="803"/>
            </a:lvl7pPr>
            <a:lvl8pPr marL="2570306" indent="0">
              <a:buNone/>
              <a:defRPr sz="803"/>
            </a:lvl8pPr>
            <a:lvl9pPr marL="2937493" indent="0">
              <a:buNone/>
              <a:defRPr sz="803"/>
            </a:lvl9pPr>
          </a:lstStyle>
          <a:p>
            <a:pPr lvl="0"/>
            <a:r>
              <a:rPr lang="de-DE"/>
              <a:t>Mastertextformat bearbeiten</a:t>
            </a:r>
          </a:p>
        </p:txBody>
      </p:sp>
      <p:sp>
        <p:nvSpPr>
          <p:cNvPr id="5" name="Date Placeholder 4"/>
          <p:cNvSpPr>
            <a:spLocks noGrp="1"/>
          </p:cNvSpPr>
          <p:nvPr>
            <p:ph type="dt" sz="half" idx="10"/>
          </p:nvPr>
        </p:nvSpPr>
        <p:spPr/>
        <p:txBody>
          <a:bodyPr/>
          <a:lstStyle/>
          <a:p>
            <a:fld id="{BF904A53-437B-49C6-97F0-41E16C838EF7}" type="datetimeFigureOut">
              <a:rPr lang="de-DE" smtClean="0"/>
              <a:t>09.12.2025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1A0C546-808A-4142-9012-01B8F0777801}" type="slidenum">
              <a:rPr lang="de-DE" smtClean="0"/>
              <a:t>‹Nr.›</a:t>
            </a:fld>
            <a:endParaRPr lang="de-DE"/>
          </a:p>
        </p:txBody>
      </p:sp>
    </p:spTree>
    <p:extLst>
      <p:ext uri="{BB962C8B-B14F-4D97-AF65-F5344CB8AC3E}">
        <p14:creationId xmlns:p14="http://schemas.microsoft.com/office/powerpoint/2010/main" val="350676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885" y="555808"/>
            <a:ext cx="6334006" cy="201780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04885" y="2779010"/>
            <a:ext cx="6334006" cy="662370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04887" y="9675782"/>
            <a:ext cx="1652349" cy="555801"/>
          </a:xfrm>
          <a:prstGeom prst="rect">
            <a:avLst/>
          </a:prstGeom>
        </p:spPr>
        <p:txBody>
          <a:bodyPr vert="horz" lIns="91440" tIns="45720" rIns="91440" bIns="45720" rtlCol="0" anchor="ctr"/>
          <a:lstStyle>
            <a:lvl1pPr algn="l">
              <a:defRPr sz="964">
                <a:solidFill>
                  <a:schemeClr val="tx1">
                    <a:tint val="75000"/>
                  </a:schemeClr>
                </a:solidFill>
              </a:defRPr>
            </a:lvl1pPr>
          </a:lstStyle>
          <a:p>
            <a:fld id="{BF904A53-437B-49C6-97F0-41E16C838EF7}" type="datetimeFigureOut">
              <a:rPr lang="de-DE" smtClean="0"/>
              <a:t>09.12.2025</a:t>
            </a:fld>
            <a:endParaRPr lang="de-DE"/>
          </a:p>
        </p:txBody>
      </p:sp>
      <p:sp>
        <p:nvSpPr>
          <p:cNvPr id="5" name="Footer Placeholder 4"/>
          <p:cNvSpPr>
            <a:spLocks noGrp="1"/>
          </p:cNvSpPr>
          <p:nvPr>
            <p:ph type="ftr" sz="quarter" idx="3"/>
          </p:nvPr>
        </p:nvSpPr>
        <p:spPr>
          <a:xfrm>
            <a:off x="2432626" y="9675782"/>
            <a:ext cx="2478524" cy="555801"/>
          </a:xfrm>
          <a:prstGeom prst="rect">
            <a:avLst/>
          </a:prstGeom>
        </p:spPr>
        <p:txBody>
          <a:bodyPr vert="horz" lIns="91440" tIns="45720" rIns="91440" bIns="45720" rtlCol="0" anchor="ctr"/>
          <a:lstStyle>
            <a:lvl1pPr algn="ctr">
              <a:defRPr sz="964">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186541" y="9675782"/>
            <a:ext cx="1652349" cy="555801"/>
          </a:xfrm>
          <a:prstGeom prst="rect">
            <a:avLst/>
          </a:prstGeom>
        </p:spPr>
        <p:txBody>
          <a:bodyPr vert="horz" lIns="91440" tIns="45720" rIns="91440" bIns="45720" rtlCol="0" anchor="ctr"/>
          <a:lstStyle>
            <a:lvl1pPr algn="r">
              <a:defRPr sz="964">
                <a:solidFill>
                  <a:schemeClr val="tx1">
                    <a:tint val="75000"/>
                  </a:schemeClr>
                </a:solidFill>
              </a:defRPr>
            </a:lvl1pPr>
          </a:lstStyle>
          <a:p>
            <a:fld id="{61A0C546-808A-4142-9012-01B8F0777801}" type="slidenum">
              <a:rPr lang="de-DE" smtClean="0"/>
              <a:t>‹Nr.›</a:t>
            </a:fld>
            <a:endParaRPr lang="de-DE"/>
          </a:p>
        </p:txBody>
      </p:sp>
    </p:spTree>
    <p:extLst>
      <p:ext uri="{BB962C8B-B14F-4D97-AF65-F5344CB8AC3E}">
        <p14:creationId xmlns:p14="http://schemas.microsoft.com/office/powerpoint/2010/main" val="342015343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734374" rtl="0" eaLnBrk="1" latinLnBrk="0" hangingPunct="1">
        <a:lnSpc>
          <a:spcPct val="90000"/>
        </a:lnSpc>
        <a:spcBef>
          <a:spcPct val="0"/>
        </a:spcBef>
        <a:buNone/>
        <a:defRPr sz="3534" kern="1200">
          <a:solidFill>
            <a:schemeClr val="tx1"/>
          </a:solidFill>
          <a:latin typeface="+mj-lt"/>
          <a:ea typeface="+mj-ea"/>
          <a:cs typeface="+mj-cs"/>
        </a:defRPr>
      </a:lvl1pPr>
    </p:titleStyle>
    <p:bodyStyle>
      <a:lvl1pPr marL="183594" indent="-183594" algn="l" defTabSz="734374" rtl="0" eaLnBrk="1" latinLnBrk="0" hangingPunct="1">
        <a:lnSpc>
          <a:spcPct val="90000"/>
        </a:lnSpc>
        <a:spcBef>
          <a:spcPts val="803"/>
        </a:spcBef>
        <a:buFont typeface="Arial" panose="020B0604020202020204" pitchFamily="34" charset="0"/>
        <a:buChar char="•"/>
        <a:defRPr sz="2249" kern="1200">
          <a:solidFill>
            <a:schemeClr val="tx1"/>
          </a:solidFill>
          <a:latin typeface="+mn-lt"/>
          <a:ea typeface="+mn-ea"/>
          <a:cs typeface="+mn-cs"/>
        </a:defRPr>
      </a:lvl1pPr>
      <a:lvl2pPr marL="550780" indent="-183594" algn="l" defTabSz="734374" rtl="0" eaLnBrk="1" latinLnBrk="0" hangingPunct="1">
        <a:lnSpc>
          <a:spcPct val="90000"/>
        </a:lnSpc>
        <a:spcBef>
          <a:spcPts val="402"/>
        </a:spcBef>
        <a:buFont typeface="Arial" panose="020B0604020202020204" pitchFamily="34" charset="0"/>
        <a:buChar char="•"/>
        <a:defRPr sz="1927" kern="1200">
          <a:solidFill>
            <a:schemeClr val="tx1"/>
          </a:solidFill>
          <a:latin typeface="+mn-lt"/>
          <a:ea typeface="+mn-ea"/>
          <a:cs typeface="+mn-cs"/>
        </a:defRPr>
      </a:lvl2pPr>
      <a:lvl3pPr marL="917966" indent="-183594" algn="l" defTabSz="734374" rtl="0" eaLnBrk="1" latinLnBrk="0" hangingPunct="1">
        <a:lnSpc>
          <a:spcPct val="90000"/>
        </a:lnSpc>
        <a:spcBef>
          <a:spcPts val="402"/>
        </a:spcBef>
        <a:buFont typeface="Arial" panose="020B0604020202020204" pitchFamily="34" charset="0"/>
        <a:buChar char="•"/>
        <a:defRPr sz="1606" kern="1200">
          <a:solidFill>
            <a:schemeClr val="tx1"/>
          </a:solidFill>
          <a:latin typeface="+mn-lt"/>
          <a:ea typeface="+mn-ea"/>
          <a:cs typeface="+mn-cs"/>
        </a:defRPr>
      </a:lvl3pPr>
      <a:lvl4pPr marL="1285154" indent="-183594" algn="l" defTabSz="734374"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4pPr>
      <a:lvl5pPr marL="1652340" indent="-183594" algn="l" defTabSz="734374"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5pPr>
      <a:lvl6pPr marL="2019526" indent="-183594" algn="l" defTabSz="734374"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6713" indent="-183594" algn="l" defTabSz="734374"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3899" indent="-183594" algn="l" defTabSz="734374"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1085" indent="-183594" algn="l" defTabSz="734374"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en-US"/>
      </a:defPPr>
      <a:lvl1pPr marL="0" algn="l" defTabSz="734374" rtl="0" eaLnBrk="1" latinLnBrk="0" hangingPunct="1">
        <a:defRPr sz="1446" kern="1200">
          <a:solidFill>
            <a:schemeClr val="tx1"/>
          </a:solidFill>
          <a:latin typeface="+mn-lt"/>
          <a:ea typeface="+mn-ea"/>
          <a:cs typeface="+mn-cs"/>
        </a:defRPr>
      </a:lvl1pPr>
      <a:lvl2pPr marL="367186" algn="l" defTabSz="734374" rtl="0" eaLnBrk="1" latinLnBrk="0" hangingPunct="1">
        <a:defRPr sz="1446" kern="1200">
          <a:solidFill>
            <a:schemeClr val="tx1"/>
          </a:solidFill>
          <a:latin typeface="+mn-lt"/>
          <a:ea typeface="+mn-ea"/>
          <a:cs typeface="+mn-cs"/>
        </a:defRPr>
      </a:lvl2pPr>
      <a:lvl3pPr marL="734374" algn="l" defTabSz="734374" rtl="0" eaLnBrk="1" latinLnBrk="0" hangingPunct="1">
        <a:defRPr sz="1446" kern="1200">
          <a:solidFill>
            <a:schemeClr val="tx1"/>
          </a:solidFill>
          <a:latin typeface="+mn-lt"/>
          <a:ea typeface="+mn-ea"/>
          <a:cs typeface="+mn-cs"/>
        </a:defRPr>
      </a:lvl3pPr>
      <a:lvl4pPr marL="1101560" algn="l" defTabSz="734374" rtl="0" eaLnBrk="1" latinLnBrk="0" hangingPunct="1">
        <a:defRPr sz="1446" kern="1200">
          <a:solidFill>
            <a:schemeClr val="tx1"/>
          </a:solidFill>
          <a:latin typeface="+mn-lt"/>
          <a:ea typeface="+mn-ea"/>
          <a:cs typeface="+mn-cs"/>
        </a:defRPr>
      </a:lvl4pPr>
      <a:lvl5pPr marL="1468746" algn="l" defTabSz="734374" rtl="0" eaLnBrk="1" latinLnBrk="0" hangingPunct="1">
        <a:defRPr sz="1446" kern="1200">
          <a:solidFill>
            <a:schemeClr val="tx1"/>
          </a:solidFill>
          <a:latin typeface="+mn-lt"/>
          <a:ea typeface="+mn-ea"/>
          <a:cs typeface="+mn-cs"/>
        </a:defRPr>
      </a:lvl5pPr>
      <a:lvl6pPr marL="1835933" algn="l" defTabSz="734374" rtl="0" eaLnBrk="1" latinLnBrk="0" hangingPunct="1">
        <a:defRPr sz="1446" kern="1200">
          <a:solidFill>
            <a:schemeClr val="tx1"/>
          </a:solidFill>
          <a:latin typeface="+mn-lt"/>
          <a:ea typeface="+mn-ea"/>
          <a:cs typeface="+mn-cs"/>
        </a:defRPr>
      </a:lvl6pPr>
      <a:lvl7pPr marL="2203119" algn="l" defTabSz="734374" rtl="0" eaLnBrk="1" latinLnBrk="0" hangingPunct="1">
        <a:defRPr sz="1446" kern="1200">
          <a:solidFill>
            <a:schemeClr val="tx1"/>
          </a:solidFill>
          <a:latin typeface="+mn-lt"/>
          <a:ea typeface="+mn-ea"/>
          <a:cs typeface="+mn-cs"/>
        </a:defRPr>
      </a:lvl7pPr>
      <a:lvl8pPr marL="2570306" algn="l" defTabSz="734374" rtl="0" eaLnBrk="1" latinLnBrk="0" hangingPunct="1">
        <a:defRPr sz="1446" kern="1200">
          <a:solidFill>
            <a:schemeClr val="tx1"/>
          </a:solidFill>
          <a:latin typeface="+mn-lt"/>
          <a:ea typeface="+mn-ea"/>
          <a:cs typeface="+mn-cs"/>
        </a:defRPr>
      </a:lvl8pPr>
      <a:lvl9pPr marL="2937493" algn="l" defTabSz="734374" rtl="0" eaLnBrk="1" latinLnBrk="0" hangingPunct="1">
        <a:defRPr sz="14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885" y="555808"/>
            <a:ext cx="6334006" cy="201780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04885" y="2779007"/>
            <a:ext cx="6334006" cy="662370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04885" y="9675781"/>
            <a:ext cx="1652349" cy="555801"/>
          </a:xfrm>
          <a:prstGeom prst="rect">
            <a:avLst/>
          </a:prstGeom>
        </p:spPr>
        <p:txBody>
          <a:bodyPr vert="horz" lIns="91440" tIns="45720" rIns="91440" bIns="45720" rtlCol="0" anchor="ctr"/>
          <a:lstStyle>
            <a:lvl1pPr algn="l">
              <a:defRPr sz="907">
                <a:solidFill>
                  <a:schemeClr val="tx1">
                    <a:tint val="75000"/>
                  </a:schemeClr>
                </a:solidFill>
              </a:defRPr>
            </a:lvl1pPr>
          </a:lstStyle>
          <a:p>
            <a:fld id="{BF904A53-437B-49C6-97F0-41E16C838EF7}" type="datetimeFigureOut">
              <a:rPr lang="de-DE" smtClean="0"/>
              <a:t>09.12.2025</a:t>
            </a:fld>
            <a:endParaRPr lang="de-DE"/>
          </a:p>
        </p:txBody>
      </p:sp>
      <p:sp>
        <p:nvSpPr>
          <p:cNvPr id="5" name="Footer Placeholder 4"/>
          <p:cNvSpPr>
            <a:spLocks noGrp="1"/>
          </p:cNvSpPr>
          <p:nvPr>
            <p:ph type="ftr" sz="quarter" idx="3"/>
          </p:nvPr>
        </p:nvSpPr>
        <p:spPr>
          <a:xfrm>
            <a:off x="2432626" y="9675781"/>
            <a:ext cx="2478524" cy="555801"/>
          </a:xfrm>
          <a:prstGeom prst="rect">
            <a:avLst/>
          </a:prstGeom>
        </p:spPr>
        <p:txBody>
          <a:bodyPr vert="horz" lIns="91440" tIns="45720" rIns="91440" bIns="45720" rtlCol="0" anchor="ctr"/>
          <a:lstStyle>
            <a:lvl1pPr algn="ctr">
              <a:defRPr sz="907">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186541" y="9675781"/>
            <a:ext cx="1652349" cy="555801"/>
          </a:xfrm>
          <a:prstGeom prst="rect">
            <a:avLst/>
          </a:prstGeom>
        </p:spPr>
        <p:txBody>
          <a:bodyPr vert="horz" lIns="91440" tIns="45720" rIns="91440" bIns="45720" rtlCol="0" anchor="ctr"/>
          <a:lstStyle>
            <a:lvl1pPr algn="r">
              <a:defRPr sz="907">
                <a:solidFill>
                  <a:schemeClr val="tx1">
                    <a:tint val="75000"/>
                  </a:schemeClr>
                </a:solidFill>
              </a:defRPr>
            </a:lvl1pPr>
          </a:lstStyle>
          <a:p>
            <a:fld id="{61A0C546-808A-4142-9012-01B8F0777801}" type="slidenum">
              <a:rPr lang="de-DE" smtClean="0"/>
              <a:t>‹Nr.›</a:t>
            </a:fld>
            <a:endParaRPr lang="de-DE"/>
          </a:p>
        </p:txBody>
      </p:sp>
    </p:spTree>
    <p:extLst>
      <p:ext uri="{BB962C8B-B14F-4D97-AF65-F5344CB8AC3E}">
        <p14:creationId xmlns:p14="http://schemas.microsoft.com/office/powerpoint/2010/main" val="34710619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91094" rtl="0" eaLnBrk="1" latinLnBrk="0" hangingPunct="1">
        <a:lnSpc>
          <a:spcPct val="90000"/>
        </a:lnSpc>
        <a:spcBef>
          <a:spcPct val="0"/>
        </a:spcBef>
        <a:buNone/>
        <a:defRPr sz="3326" kern="1200">
          <a:solidFill>
            <a:schemeClr val="tx1"/>
          </a:solidFill>
          <a:latin typeface="+mj-lt"/>
          <a:ea typeface="+mj-ea"/>
          <a:cs typeface="+mj-cs"/>
        </a:defRPr>
      </a:lvl1pPr>
    </p:titleStyle>
    <p:bodyStyle>
      <a:lvl1pPr marL="172773" indent="-172773" algn="l" defTabSz="691094" rtl="0" eaLnBrk="1" latinLnBrk="0" hangingPunct="1">
        <a:lnSpc>
          <a:spcPct val="90000"/>
        </a:lnSpc>
        <a:spcBef>
          <a:spcPts val="756"/>
        </a:spcBef>
        <a:buFont typeface="Arial" panose="020B0604020202020204" pitchFamily="34" charset="0"/>
        <a:buChar char="•"/>
        <a:defRPr sz="2116" kern="1200">
          <a:solidFill>
            <a:schemeClr val="tx1"/>
          </a:solidFill>
          <a:latin typeface="+mn-lt"/>
          <a:ea typeface="+mn-ea"/>
          <a:cs typeface="+mn-cs"/>
        </a:defRPr>
      </a:lvl1pPr>
      <a:lvl2pPr marL="518321" indent="-172773" algn="l" defTabSz="691094" rtl="0" eaLnBrk="1" latinLnBrk="0" hangingPunct="1">
        <a:lnSpc>
          <a:spcPct val="90000"/>
        </a:lnSpc>
        <a:spcBef>
          <a:spcPts val="378"/>
        </a:spcBef>
        <a:buFont typeface="Arial" panose="020B0604020202020204" pitchFamily="34" charset="0"/>
        <a:buChar char="•"/>
        <a:defRPr sz="1814" kern="1200">
          <a:solidFill>
            <a:schemeClr val="tx1"/>
          </a:solidFill>
          <a:latin typeface="+mn-lt"/>
          <a:ea typeface="+mn-ea"/>
          <a:cs typeface="+mn-cs"/>
        </a:defRPr>
      </a:lvl2pPr>
      <a:lvl3pPr marL="863868" indent="-172773" algn="l" defTabSz="691094" rtl="0" eaLnBrk="1" latinLnBrk="0" hangingPunct="1">
        <a:lnSpc>
          <a:spcPct val="90000"/>
        </a:lnSpc>
        <a:spcBef>
          <a:spcPts val="378"/>
        </a:spcBef>
        <a:buFont typeface="Arial" panose="020B0604020202020204" pitchFamily="34" charset="0"/>
        <a:buChar char="•"/>
        <a:defRPr sz="1512" kern="1200">
          <a:solidFill>
            <a:schemeClr val="tx1"/>
          </a:solidFill>
          <a:latin typeface="+mn-lt"/>
          <a:ea typeface="+mn-ea"/>
          <a:cs typeface="+mn-cs"/>
        </a:defRPr>
      </a:lvl3pPr>
      <a:lvl4pPr marL="1209414" indent="-172773" algn="l" defTabSz="691094"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4pPr>
      <a:lvl5pPr marL="1554962" indent="-172773" algn="l" defTabSz="691094"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5pPr>
      <a:lvl6pPr marL="1900509" indent="-172773" algn="l" defTabSz="691094"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6pPr>
      <a:lvl7pPr marL="2246056" indent="-172773" algn="l" defTabSz="691094"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7pPr>
      <a:lvl8pPr marL="2591603" indent="-172773" algn="l" defTabSz="691094"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8pPr>
      <a:lvl9pPr marL="2937150" indent="-172773" algn="l" defTabSz="691094" rtl="0" eaLnBrk="1" latinLnBrk="0" hangingPunct="1">
        <a:lnSpc>
          <a:spcPct val="90000"/>
        </a:lnSpc>
        <a:spcBef>
          <a:spcPts val="378"/>
        </a:spcBef>
        <a:buFont typeface="Arial" panose="020B0604020202020204" pitchFamily="34" charset="0"/>
        <a:buChar char="•"/>
        <a:defRPr sz="1360" kern="1200">
          <a:solidFill>
            <a:schemeClr val="tx1"/>
          </a:solidFill>
          <a:latin typeface="+mn-lt"/>
          <a:ea typeface="+mn-ea"/>
          <a:cs typeface="+mn-cs"/>
        </a:defRPr>
      </a:lvl9pPr>
    </p:bodyStyle>
    <p:otherStyle>
      <a:defPPr>
        <a:defRPr lang="en-US"/>
      </a:defPPr>
      <a:lvl1pPr marL="0" algn="l" defTabSz="691094" rtl="0" eaLnBrk="1" latinLnBrk="0" hangingPunct="1">
        <a:defRPr sz="1360" kern="1200">
          <a:solidFill>
            <a:schemeClr val="tx1"/>
          </a:solidFill>
          <a:latin typeface="+mn-lt"/>
          <a:ea typeface="+mn-ea"/>
          <a:cs typeface="+mn-cs"/>
        </a:defRPr>
      </a:lvl1pPr>
      <a:lvl2pPr marL="345548" algn="l" defTabSz="691094" rtl="0" eaLnBrk="1" latinLnBrk="0" hangingPunct="1">
        <a:defRPr sz="1360" kern="1200">
          <a:solidFill>
            <a:schemeClr val="tx1"/>
          </a:solidFill>
          <a:latin typeface="+mn-lt"/>
          <a:ea typeface="+mn-ea"/>
          <a:cs typeface="+mn-cs"/>
        </a:defRPr>
      </a:lvl2pPr>
      <a:lvl3pPr marL="691094" algn="l" defTabSz="691094" rtl="0" eaLnBrk="1" latinLnBrk="0" hangingPunct="1">
        <a:defRPr sz="1360" kern="1200">
          <a:solidFill>
            <a:schemeClr val="tx1"/>
          </a:solidFill>
          <a:latin typeface="+mn-lt"/>
          <a:ea typeface="+mn-ea"/>
          <a:cs typeface="+mn-cs"/>
        </a:defRPr>
      </a:lvl3pPr>
      <a:lvl4pPr marL="1036641" algn="l" defTabSz="691094" rtl="0" eaLnBrk="1" latinLnBrk="0" hangingPunct="1">
        <a:defRPr sz="1360" kern="1200">
          <a:solidFill>
            <a:schemeClr val="tx1"/>
          </a:solidFill>
          <a:latin typeface="+mn-lt"/>
          <a:ea typeface="+mn-ea"/>
          <a:cs typeface="+mn-cs"/>
        </a:defRPr>
      </a:lvl4pPr>
      <a:lvl5pPr marL="1382188" algn="l" defTabSz="691094" rtl="0" eaLnBrk="1" latinLnBrk="0" hangingPunct="1">
        <a:defRPr sz="1360" kern="1200">
          <a:solidFill>
            <a:schemeClr val="tx1"/>
          </a:solidFill>
          <a:latin typeface="+mn-lt"/>
          <a:ea typeface="+mn-ea"/>
          <a:cs typeface="+mn-cs"/>
        </a:defRPr>
      </a:lvl5pPr>
      <a:lvl6pPr marL="1727735" algn="l" defTabSz="691094" rtl="0" eaLnBrk="1" latinLnBrk="0" hangingPunct="1">
        <a:defRPr sz="1360" kern="1200">
          <a:solidFill>
            <a:schemeClr val="tx1"/>
          </a:solidFill>
          <a:latin typeface="+mn-lt"/>
          <a:ea typeface="+mn-ea"/>
          <a:cs typeface="+mn-cs"/>
        </a:defRPr>
      </a:lvl6pPr>
      <a:lvl7pPr marL="2073282" algn="l" defTabSz="691094" rtl="0" eaLnBrk="1" latinLnBrk="0" hangingPunct="1">
        <a:defRPr sz="1360" kern="1200">
          <a:solidFill>
            <a:schemeClr val="tx1"/>
          </a:solidFill>
          <a:latin typeface="+mn-lt"/>
          <a:ea typeface="+mn-ea"/>
          <a:cs typeface="+mn-cs"/>
        </a:defRPr>
      </a:lvl7pPr>
      <a:lvl8pPr marL="2418829" algn="l" defTabSz="691094" rtl="0" eaLnBrk="1" latinLnBrk="0" hangingPunct="1">
        <a:defRPr sz="1360" kern="1200">
          <a:solidFill>
            <a:schemeClr val="tx1"/>
          </a:solidFill>
          <a:latin typeface="+mn-lt"/>
          <a:ea typeface="+mn-ea"/>
          <a:cs typeface="+mn-cs"/>
        </a:defRPr>
      </a:lvl8pPr>
      <a:lvl9pPr marL="2764377" algn="l" defTabSz="691094" rtl="0" eaLnBrk="1" latinLnBrk="0" hangingPunct="1">
        <a:defRPr sz="13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885" y="555806"/>
            <a:ext cx="6334006" cy="201780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04885" y="2779009"/>
            <a:ext cx="6334006" cy="662370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04887" y="9675782"/>
            <a:ext cx="1652349" cy="555801"/>
          </a:xfrm>
          <a:prstGeom prst="rect">
            <a:avLst/>
          </a:prstGeom>
        </p:spPr>
        <p:txBody>
          <a:bodyPr vert="horz" lIns="91440" tIns="45720" rIns="91440" bIns="45720" rtlCol="0" anchor="ctr"/>
          <a:lstStyle>
            <a:lvl1pPr algn="l">
              <a:defRPr sz="964">
                <a:solidFill>
                  <a:schemeClr val="tx1">
                    <a:tint val="75000"/>
                  </a:schemeClr>
                </a:solidFill>
              </a:defRPr>
            </a:lvl1pPr>
          </a:lstStyle>
          <a:p>
            <a:fld id="{BF904A53-437B-49C6-97F0-41E16C838EF7}" type="datetimeFigureOut">
              <a:rPr lang="de-DE" smtClean="0"/>
              <a:t>09.12.2025</a:t>
            </a:fld>
            <a:endParaRPr lang="de-DE"/>
          </a:p>
        </p:txBody>
      </p:sp>
      <p:sp>
        <p:nvSpPr>
          <p:cNvPr id="5" name="Footer Placeholder 4"/>
          <p:cNvSpPr>
            <a:spLocks noGrp="1"/>
          </p:cNvSpPr>
          <p:nvPr>
            <p:ph type="ftr" sz="quarter" idx="3"/>
          </p:nvPr>
        </p:nvSpPr>
        <p:spPr>
          <a:xfrm>
            <a:off x="2432626" y="9675782"/>
            <a:ext cx="2478524" cy="555801"/>
          </a:xfrm>
          <a:prstGeom prst="rect">
            <a:avLst/>
          </a:prstGeom>
        </p:spPr>
        <p:txBody>
          <a:bodyPr vert="horz" lIns="91440" tIns="45720" rIns="91440" bIns="45720" rtlCol="0" anchor="ctr"/>
          <a:lstStyle>
            <a:lvl1pPr algn="ctr">
              <a:defRPr sz="964">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186541" y="9675782"/>
            <a:ext cx="1652349" cy="555801"/>
          </a:xfrm>
          <a:prstGeom prst="rect">
            <a:avLst/>
          </a:prstGeom>
        </p:spPr>
        <p:txBody>
          <a:bodyPr vert="horz" lIns="91440" tIns="45720" rIns="91440" bIns="45720" rtlCol="0" anchor="ctr"/>
          <a:lstStyle>
            <a:lvl1pPr algn="r">
              <a:defRPr sz="964">
                <a:solidFill>
                  <a:schemeClr val="tx1">
                    <a:tint val="75000"/>
                  </a:schemeClr>
                </a:solidFill>
              </a:defRPr>
            </a:lvl1pPr>
          </a:lstStyle>
          <a:p>
            <a:fld id="{61A0C546-808A-4142-9012-01B8F0777801}" type="slidenum">
              <a:rPr lang="de-DE" smtClean="0"/>
              <a:t>‹Nr.›</a:t>
            </a:fld>
            <a:endParaRPr lang="de-DE"/>
          </a:p>
        </p:txBody>
      </p:sp>
    </p:spTree>
    <p:extLst>
      <p:ext uri="{BB962C8B-B14F-4D97-AF65-F5344CB8AC3E}">
        <p14:creationId xmlns:p14="http://schemas.microsoft.com/office/powerpoint/2010/main" val="40734433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734355" rtl="0" eaLnBrk="1" latinLnBrk="0" hangingPunct="1">
        <a:lnSpc>
          <a:spcPct val="90000"/>
        </a:lnSpc>
        <a:spcBef>
          <a:spcPct val="0"/>
        </a:spcBef>
        <a:buNone/>
        <a:defRPr sz="3534" kern="1200">
          <a:solidFill>
            <a:schemeClr val="tx1"/>
          </a:solidFill>
          <a:latin typeface="+mj-lt"/>
          <a:ea typeface="+mj-ea"/>
          <a:cs typeface="+mj-cs"/>
        </a:defRPr>
      </a:lvl1pPr>
    </p:titleStyle>
    <p:bodyStyle>
      <a:lvl1pPr marL="183589" indent="-183589" algn="l" defTabSz="734355" rtl="0" eaLnBrk="1" latinLnBrk="0" hangingPunct="1">
        <a:lnSpc>
          <a:spcPct val="90000"/>
        </a:lnSpc>
        <a:spcBef>
          <a:spcPts val="803"/>
        </a:spcBef>
        <a:buFont typeface="Arial" panose="020B0604020202020204" pitchFamily="34" charset="0"/>
        <a:buChar char="•"/>
        <a:defRPr sz="2249" kern="1200">
          <a:solidFill>
            <a:schemeClr val="tx1"/>
          </a:solidFill>
          <a:latin typeface="+mn-lt"/>
          <a:ea typeface="+mn-ea"/>
          <a:cs typeface="+mn-cs"/>
        </a:defRPr>
      </a:lvl1pPr>
      <a:lvl2pPr marL="550766" indent="-183589" algn="l" defTabSz="734355" rtl="0" eaLnBrk="1" latinLnBrk="0" hangingPunct="1">
        <a:lnSpc>
          <a:spcPct val="90000"/>
        </a:lnSpc>
        <a:spcBef>
          <a:spcPts val="402"/>
        </a:spcBef>
        <a:buFont typeface="Arial" panose="020B0604020202020204" pitchFamily="34" charset="0"/>
        <a:buChar char="•"/>
        <a:defRPr sz="1927" kern="1200">
          <a:solidFill>
            <a:schemeClr val="tx1"/>
          </a:solidFill>
          <a:latin typeface="+mn-lt"/>
          <a:ea typeface="+mn-ea"/>
          <a:cs typeface="+mn-cs"/>
        </a:defRPr>
      </a:lvl2pPr>
      <a:lvl3pPr marL="917943" indent="-183589" algn="l" defTabSz="734355" rtl="0" eaLnBrk="1" latinLnBrk="0" hangingPunct="1">
        <a:lnSpc>
          <a:spcPct val="90000"/>
        </a:lnSpc>
        <a:spcBef>
          <a:spcPts val="402"/>
        </a:spcBef>
        <a:buFont typeface="Arial" panose="020B0604020202020204" pitchFamily="34" charset="0"/>
        <a:buChar char="•"/>
        <a:defRPr sz="1606" kern="1200">
          <a:solidFill>
            <a:schemeClr val="tx1"/>
          </a:solidFill>
          <a:latin typeface="+mn-lt"/>
          <a:ea typeface="+mn-ea"/>
          <a:cs typeface="+mn-cs"/>
        </a:defRPr>
      </a:lvl3pPr>
      <a:lvl4pPr marL="1285121"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4pPr>
      <a:lvl5pPr marL="1652298"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5pPr>
      <a:lvl6pPr marL="2019475"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6pPr>
      <a:lvl7pPr marL="2386653"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7pPr>
      <a:lvl8pPr marL="2753830"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8pPr>
      <a:lvl9pPr marL="3121007" indent="-183589" algn="l" defTabSz="734355" rtl="0" eaLnBrk="1" latinLnBrk="0" hangingPunct="1">
        <a:lnSpc>
          <a:spcPct val="90000"/>
        </a:lnSpc>
        <a:spcBef>
          <a:spcPts val="402"/>
        </a:spcBef>
        <a:buFont typeface="Arial" panose="020B0604020202020204" pitchFamily="34" charset="0"/>
        <a:buChar char="•"/>
        <a:defRPr sz="1446" kern="1200">
          <a:solidFill>
            <a:schemeClr val="tx1"/>
          </a:solidFill>
          <a:latin typeface="+mn-lt"/>
          <a:ea typeface="+mn-ea"/>
          <a:cs typeface="+mn-cs"/>
        </a:defRPr>
      </a:lvl9pPr>
    </p:bodyStyle>
    <p:otherStyle>
      <a:defPPr>
        <a:defRPr lang="en-US"/>
      </a:defPPr>
      <a:lvl1pPr marL="0" algn="l" defTabSz="734355" rtl="0" eaLnBrk="1" latinLnBrk="0" hangingPunct="1">
        <a:defRPr sz="1446" kern="1200">
          <a:solidFill>
            <a:schemeClr val="tx1"/>
          </a:solidFill>
          <a:latin typeface="+mn-lt"/>
          <a:ea typeface="+mn-ea"/>
          <a:cs typeface="+mn-cs"/>
        </a:defRPr>
      </a:lvl1pPr>
      <a:lvl2pPr marL="367177" algn="l" defTabSz="734355" rtl="0" eaLnBrk="1" latinLnBrk="0" hangingPunct="1">
        <a:defRPr sz="1446" kern="1200">
          <a:solidFill>
            <a:schemeClr val="tx1"/>
          </a:solidFill>
          <a:latin typeface="+mn-lt"/>
          <a:ea typeface="+mn-ea"/>
          <a:cs typeface="+mn-cs"/>
        </a:defRPr>
      </a:lvl2pPr>
      <a:lvl3pPr marL="734355" algn="l" defTabSz="734355" rtl="0" eaLnBrk="1" latinLnBrk="0" hangingPunct="1">
        <a:defRPr sz="1446" kern="1200">
          <a:solidFill>
            <a:schemeClr val="tx1"/>
          </a:solidFill>
          <a:latin typeface="+mn-lt"/>
          <a:ea typeface="+mn-ea"/>
          <a:cs typeface="+mn-cs"/>
        </a:defRPr>
      </a:lvl3pPr>
      <a:lvl4pPr marL="1101532" algn="l" defTabSz="734355" rtl="0" eaLnBrk="1" latinLnBrk="0" hangingPunct="1">
        <a:defRPr sz="1446" kern="1200">
          <a:solidFill>
            <a:schemeClr val="tx1"/>
          </a:solidFill>
          <a:latin typeface="+mn-lt"/>
          <a:ea typeface="+mn-ea"/>
          <a:cs typeface="+mn-cs"/>
        </a:defRPr>
      </a:lvl4pPr>
      <a:lvl5pPr marL="1468709" algn="l" defTabSz="734355" rtl="0" eaLnBrk="1" latinLnBrk="0" hangingPunct="1">
        <a:defRPr sz="1446" kern="1200">
          <a:solidFill>
            <a:schemeClr val="tx1"/>
          </a:solidFill>
          <a:latin typeface="+mn-lt"/>
          <a:ea typeface="+mn-ea"/>
          <a:cs typeface="+mn-cs"/>
        </a:defRPr>
      </a:lvl5pPr>
      <a:lvl6pPr marL="1835887" algn="l" defTabSz="734355" rtl="0" eaLnBrk="1" latinLnBrk="0" hangingPunct="1">
        <a:defRPr sz="1446" kern="1200">
          <a:solidFill>
            <a:schemeClr val="tx1"/>
          </a:solidFill>
          <a:latin typeface="+mn-lt"/>
          <a:ea typeface="+mn-ea"/>
          <a:cs typeface="+mn-cs"/>
        </a:defRPr>
      </a:lvl6pPr>
      <a:lvl7pPr marL="2203064" algn="l" defTabSz="734355" rtl="0" eaLnBrk="1" latinLnBrk="0" hangingPunct="1">
        <a:defRPr sz="1446" kern="1200">
          <a:solidFill>
            <a:schemeClr val="tx1"/>
          </a:solidFill>
          <a:latin typeface="+mn-lt"/>
          <a:ea typeface="+mn-ea"/>
          <a:cs typeface="+mn-cs"/>
        </a:defRPr>
      </a:lvl7pPr>
      <a:lvl8pPr marL="2570241" algn="l" defTabSz="734355" rtl="0" eaLnBrk="1" latinLnBrk="0" hangingPunct="1">
        <a:defRPr sz="1446" kern="1200">
          <a:solidFill>
            <a:schemeClr val="tx1"/>
          </a:solidFill>
          <a:latin typeface="+mn-lt"/>
          <a:ea typeface="+mn-ea"/>
          <a:cs typeface="+mn-cs"/>
        </a:defRPr>
      </a:lvl8pPr>
      <a:lvl9pPr marL="2937419" algn="l" defTabSz="734355" rtl="0" eaLnBrk="1" latinLnBrk="0" hangingPunct="1">
        <a:defRPr sz="1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patrick.hawlitschek@iqb.hu-berlin.de" TargetMode="External"/><Relationship Id="rId2" Type="http://schemas.openxmlformats.org/officeDocument/2006/relationships/hyperlink" Target="http://www.iqb.hu-berlin.de/" TargetMode="External"/><Relationship Id="rId1" Type="http://schemas.openxmlformats.org/officeDocument/2006/relationships/slideLayout" Target="../slideLayouts/slideLayout7.xml"/><Relationship Id="rId4" Type="http://schemas.openxmlformats.org/officeDocument/2006/relationships/hyperlink" Target="https://creativecommons.org/licenses/by-sa/4.0/deed.d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iqb.hu-berlin.de/de/bista/entwicklung/weiterentwicklung-der-standard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iqb.hu-berlin.de/de/schule/aufgaben/seki/vera-8-mathematik/"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hyperlink" Target="https://www.iqb.hu-berlin.de/de/schule/aufgaben/seki/vera-8-deutsch/?first_letter=K"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hyperlink" Target="https://ibbw-bw.de/,Lde/Startseite/Empirische-Bildungsforschung/unterrichtsfeedbackbogen_tiefenstrukturen"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BDA2-F431-B0B3-FD1A-0B238F5AB1B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39716FD1-0FDE-2DB6-A3F0-0C571993F1B4}"/>
              </a:ext>
            </a:extLst>
          </p:cNvPr>
          <p:cNvSpPr txBox="1"/>
          <p:nvPr/>
        </p:nvSpPr>
        <p:spPr>
          <a:xfrm>
            <a:off x="1694328" y="3474720"/>
            <a:ext cx="4200863" cy="2031325"/>
          </a:xfrm>
          <a:prstGeom prst="rect">
            <a:avLst/>
          </a:prstGeom>
          <a:noFill/>
        </p:spPr>
        <p:txBody>
          <a:bodyPr wrap="square" rtlCol="0">
            <a:spAutoFit/>
          </a:bodyPr>
          <a:lstStyle/>
          <a:p>
            <a:r>
              <a:rPr lang="de-DE" dirty="0">
                <a:latin typeface="Bahnschrift SemiCondensed" panose="020B0502040204020203" pitchFamily="34" charset="0"/>
              </a:rPr>
              <a:t>Sammelmappe zur Qualifizierungsmaßnahme:</a:t>
            </a:r>
          </a:p>
          <a:p>
            <a:endParaRPr lang="de-DE" dirty="0">
              <a:latin typeface="Bahnschrift SemiCondensed" panose="020B0502040204020203" pitchFamily="34" charset="0"/>
            </a:endParaRPr>
          </a:p>
          <a:p>
            <a:r>
              <a:rPr lang="de-DE" dirty="0">
                <a:latin typeface="Bahnschrift SemiCondensed" panose="020B0502040204020203" pitchFamily="34" charset="0"/>
              </a:rPr>
              <a:t> „Ergebnisse aus Vergleichsarbeiten produktiv nutzen: Ein </a:t>
            </a:r>
            <a:r>
              <a:rPr lang="de-DE" dirty="0" err="1">
                <a:latin typeface="Bahnschrift SemiCondensed" panose="020B0502040204020203" pitchFamily="34" charset="0"/>
              </a:rPr>
              <a:t>Blended</a:t>
            </a:r>
            <a:r>
              <a:rPr lang="de-DE" dirty="0">
                <a:latin typeface="Bahnschrift SemiCondensed" panose="020B0502040204020203" pitchFamily="34" charset="0"/>
              </a:rPr>
              <a:t>-Learning-Angebot zur datengestützten Unterrichtsentwicklung“</a:t>
            </a:r>
          </a:p>
        </p:txBody>
      </p:sp>
      <p:pic>
        <p:nvPicPr>
          <p:cNvPr id="3" name="Grafik 2">
            <a:extLst>
              <a:ext uri="{FF2B5EF4-FFF2-40B4-BE49-F238E27FC236}">
                <a16:creationId xmlns:a16="http://schemas.microsoft.com/office/drawing/2014/main" id="{CBADFF90-DD52-DE3C-5CF4-C3DA80D49E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94" y="9096359"/>
            <a:ext cx="2343081" cy="1244682"/>
          </a:xfrm>
          <a:prstGeom prst="rect">
            <a:avLst/>
          </a:prstGeom>
          <a:noFill/>
          <a:ln>
            <a:noFill/>
          </a:ln>
        </p:spPr>
      </p:pic>
      <p:pic>
        <p:nvPicPr>
          <p:cNvPr id="4" name="Picture 8">
            <a:extLst>
              <a:ext uri="{FF2B5EF4-FFF2-40B4-BE49-F238E27FC236}">
                <a16:creationId xmlns:a16="http://schemas.microsoft.com/office/drawing/2014/main" id="{392148EB-D514-5B47-807F-29336EA58819}"/>
              </a:ext>
            </a:extLst>
          </p:cNvPr>
          <p:cNvPicPr/>
          <p:nvPr/>
        </p:nvPicPr>
        <p:blipFill>
          <a:blip r:embed="rId3"/>
          <a:stretch>
            <a:fillRect/>
          </a:stretch>
        </p:blipFill>
        <p:spPr>
          <a:xfrm>
            <a:off x="1909481" y="231775"/>
            <a:ext cx="859155" cy="466090"/>
          </a:xfrm>
          <a:prstGeom prst="rect">
            <a:avLst/>
          </a:prstGeom>
        </p:spPr>
      </p:pic>
      <p:pic>
        <p:nvPicPr>
          <p:cNvPr id="5" name="Grafik 4">
            <a:extLst>
              <a:ext uri="{FF2B5EF4-FFF2-40B4-BE49-F238E27FC236}">
                <a16:creationId xmlns:a16="http://schemas.microsoft.com/office/drawing/2014/main" id="{48D01468-40E6-EE6F-5183-A8A703CE2A6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31" y="231775"/>
            <a:ext cx="1244600" cy="537845"/>
          </a:xfrm>
          <a:prstGeom prst="rect">
            <a:avLst/>
          </a:prstGeom>
          <a:noFill/>
          <a:ln>
            <a:noFill/>
          </a:ln>
        </p:spPr>
      </p:pic>
      <p:cxnSp>
        <p:nvCxnSpPr>
          <p:cNvPr id="7" name="Gerader Verbinder 6">
            <a:extLst>
              <a:ext uri="{FF2B5EF4-FFF2-40B4-BE49-F238E27FC236}">
                <a16:creationId xmlns:a16="http://schemas.microsoft.com/office/drawing/2014/main" id="{7E71A045-93E2-EC39-CEA9-744082EECB8C}"/>
              </a:ext>
            </a:extLst>
          </p:cNvPr>
          <p:cNvCxnSpPr/>
          <p:nvPr/>
        </p:nvCxnSpPr>
        <p:spPr>
          <a:xfrm>
            <a:off x="1592131" y="3351007"/>
            <a:ext cx="0" cy="2415092"/>
          </a:xfrm>
          <a:prstGeom prst="line">
            <a:avLst/>
          </a:prstGeom>
          <a:ln w="952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108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a:extLst>
              <a:ext uri="{FF2B5EF4-FFF2-40B4-BE49-F238E27FC236}">
                <a16:creationId xmlns:a16="http://schemas.microsoft.com/office/drawing/2014/main" id="{D8938E87-9EE4-95CF-07DE-93BFF3F13706}"/>
              </a:ext>
            </a:extLst>
          </p:cNvPr>
          <p:cNvSpPr txBox="1"/>
          <p:nvPr/>
        </p:nvSpPr>
        <p:spPr>
          <a:xfrm>
            <a:off x="524613" y="1064228"/>
            <a:ext cx="5852762" cy="853311"/>
          </a:xfrm>
          <a:prstGeom prst="rect">
            <a:avLst/>
          </a:prstGeom>
          <a:noFill/>
        </p:spPr>
        <p:txBody>
          <a:bodyPr wrap="square">
            <a:spAutoFit/>
          </a:bodyPr>
          <a:lstStyle/>
          <a:p>
            <a:r>
              <a:rPr lang="de-DE" sz="1144" b="1" dirty="0">
                <a:latin typeface="Bahnschrift SemiCondensed" panose="020B0502040204020203" pitchFamily="34" charset="0"/>
              </a:rPr>
              <a:t>Aufgabe 1.3c </a:t>
            </a:r>
          </a:p>
          <a:p>
            <a:r>
              <a:rPr lang="de-DE" sz="1140" dirty="0">
                <a:latin typeface="Bahnschrift SemiCondensed" panose="020B0502040204020203" pitchFamily="34" charset="0"/>
              </a:rPr>
              <a:t>Sehen Sie sich die folgende Ergebnisrückmeldung an. Begründen Sie schriftlich, ob die Klasse A im getesteten Kompetenzbereich im Vergleich zur Klasse B und dem Landesergebnis auffällig ist, d.h. ob die Klasse zusätzlicher Fördermaßnahmen bedarf.</a:t>
            </a:r>
          </a:p>
          <a:p>
            <a:endParaRPr lang="de-DE" sz="381" b="1" dirty="0">
              <a:latin typeface="Bahnschrift SemiCondensed" panose="020B0502040204020203" pitchFamily="34" charset="0"/>
            </a:endParaRPr>
          </a:p>
        </p:txBody>
      </p:sp>
      <p:sp>
        <p:nvSpPr>
          <p:cNvPr id="34" name="Rechteck 33">
            <a:extLst>
              <a:ext uri="{FF2B5EF4-FFF2-40B4-BE49-F238E27FC236}">
                <a16:creationId xmlns:a16="http://schemas.microsoft.com/office/drawing/2014/main" id="{F38A7E52-F332-0AEC-AB79-14C23436671B}"/>
              </a:ext>
            </a:extLst>
          </p:cNvPr>
          <p:cNvSpPr/>
          <p:nvPr/>
        </p:nvSpPr>
        <p:spPr>
          <a:xfrm>
            <a:off x="670278" y="1972262"/>
            <a:ext cx="5707098" cy="7754703"/>
          </a:xfrm>
          <a:custGeom>
            <a:avLst/>
            <a:gdLst>
              <a:gd name="csX0" fmla="*/ 0 w 5707098"/>
              <a:gd name="csY0" fmla="*/ 0 h 7754703"/>
              <a:gd name="csX1" fmla="*/ 462909 w 5707098"/>
              <a:gd name="csY1" fmla="*/ 0 h 7754703"/>
              <a:gd name="csX2" fmla="*/ 1211173 w 5707098"/>
              <a:gd name="csY2" fmla="*/ 0 h 7754703"/>
              <a:gd name="csX3" fmla="*/ 1674082 w 5707098"/>
              <a:gd name="csY3" fmla="*/ 0 h 7754703"/>
              <a:gd name="csX4" fmla="*/ 2136991 w 5707098"/>
              <a:gd name="csY4" fmla="*/ 0 h 7754703"/>
              <a:gd name="csX5" fmla="*/ 2656971 w 5707098"/>
              <a:gd name="csY5" fmla="*/ 0 h 7754703"/>
              <a:gd name="csX6" fmla="*/ 3291093 w 5707098"/>
              <a:gd name="csY6" fmla="*/ 0 h 7754703"/>
              <a:gd name="csX7" fmla="*/ 3754002 w 5707098"/>
              <a:gd name="csY7" fmla="*/ 0 h 7754703"/>
              <a:gd name="csX8" fmla="*/ 4445195 w 5707098"/>
              <a:gd name="csY8" fmla="*/ 0 h 7754703"/>
              <a:gd name="csX9" fmla="*/ 5079317 w 5707098"/>
              <a:gd name="csY9" fmla="*/ 0 h 7754703"/>
              <a:gd name="csX10" fmla="*/ 5707098 w 5707098"/>
              <a:gd name="csY10" fmla="*/ 0 h 7754703"/>
              <a:gd name="csX11" fmla="*/ 5707098 w 5707098"/>
              <a:gd name="csY11" fmla="*/ 801319 h 7754703"/>
              <a:gd name="csX12" fmla="*/ 5707098 w 5707098"/>
              <a:gd name="csY12" fmla="*/ 1292451 h 7754703"/>
              <a:gd name="csX13" fmla="*/ 5707098 w 5707098"/>
              <a:gd name="csY13" fmla="*/ 2016223 h 7754703"/>
              <a:gd name="csX14" fmla="*/ 5707098 w 5707098"/>
              <a:gd name="csY14" fmla="*/ 2662448 h 7754703"/>
              <a:gd name="csX15" fmla="*/ 5707098 w 5707098"/>
              <a:gd name="csY15" fmla="*/ 3308673 h 7754703"/>
              <a:gd name="csX16" fmla="*/ 5707098 w 5707098"/>
              <a:gd name="csY16" fmla="*/ 3954899 h 7754703"/>
              <a:gd name="csX17" fmla="*/ 5707098 w 5707098"/>
              <a:gd name="csY17" fmla="*/ 4523577 h 7754703"/>
              <a:gd name="csX18" fmla="*/ 5707098 w 5707098"/>
              <a:gd name="csY18" fmla="*/ 5014708 h 7754703"/>
              <a:gd name="csX19" fmla="*/ 5707098 w 5707098"/>
              <a:gd name="csY19" fmla="*/ 5428292 h 7754703"/>
              <a:gd name="csX20" fmla="*/ 5707098 w 5707098"/>
              <a:gd name="csY20" fmla="*/ 6074517 h 7754703"/>
              <a:gd name="csX21" fmla="*/ 5707098 w 5707098"/>
              <a:gd name="csY21" fmla="*/ 6488102 h 7754703"/>
              <a:gd name="csX22" fmla="*/ 5707098 w 5707098"/>
              <a:gd name="csY22" fmla="*/ 7056780 h 7754703"/>
              <a:gd name="csX23" fmla="*/ 5707098 w 5707098"/>
              <a:gd name="csY23" fmla="*/ 7754703 h 7754703"/>
              <a:gd name="csX24" fmla="*/ 4958834 w 5707098"/>
              <a:gd name="csY24" fmla="*/ 7754703 h 7754703"/>
              <a:gd name="csX25" fmla="*/ 4324712 w 5707098"/>
              <a:gd name="csY25" fmla="*/ 7754703 h 7754703"/>
              <a:gd name="csX26" fmla="*/ 3576448 w 5707098"/>
              <a:gd name="csY26" fmla="*/ 7754703 h 7754703"/>
              <a:gd name="csX27" fmla="*/ 2885255 w 5707098"/>
              <a:gd name="csY27" fmla="*/ 7754703 h 7754703"/>
              <a:gd name="csX28" fmla="*/ 2308204 w 5707098"/>
              <a:gd name="csY28" fmla="*/ 7754703 h 7754703"/>
              <a:gd name="csX29" fmla="*/ 1731153 w 5707098"/>
              <a:gd name="csY29" fmla="*/ 7754703 h 7754703"/>
              <a:gd name="csX30" fmla="*/ 1211173 w 5707098"/>
              <a:gd name="csY30" fmla="*/ 7754703 h 7754703"/>
              <a:gd name="csX31" fmla="*/ 0 w 5707098"/>
              <a:gd name="csY31" fmla="*/ 7754703 h 7754703"/>
              <a:gd name="csX32" fmla="*/ 0 w 5707098"/>
              <a:gd name="csY32" fmla="*/ 7186025 h 7754703"/>
              <a:gd name="csX33" fmla="*/ 0 w 5707098"/>
              <a:gd name="csY33" fmla="*/ 6462253 h 7754703"/>
              <a:gd name="csX34" fmla="*/ 0 w 5707098"/>
              <a:gd name="csY34" fmla="*/ 5893574 h 7754703"/>
              <a:gd name="csX35" fmla="*/ 0 w 5707098"/>
              <a:gd name="csY35" fmla="*/ 5479990 h 7754703"/>
              <a:gd name="csX36" fmla="*/ 0 w 5707098"/>
              <a:gd name="csY36" fmla="*/ 4833765 h 7754703"/>
              <a:gd name="csX37" fmla="*/ 0 w 5707098"/>
              <a:gd name="csY37" fmla="*/ 4342634 h 7754703"/>
              <a:gd name="csX38" fmla="*/ 0 w 5707098"/>
              <a:gd name="csY38" fmla="*/ 3773955 h 7754703"/>
              <a:gd name="csX39" fmla="*/ 0 w 5707098"/>
              <a:gd name="csY39" fmla="*/ 3360371 h 7754703"/>
              <a:gd name="csX40" fmla="*/ 0 w 5707098"/>
              <a:gd name="csY40" fmla="*/ 2714146 h 7754703"/>
              <a:gd name="csX41" fmla="*/ 0 w 5707098"/>
              <a:gd name="csY41" fmla="*/ 2145468 h 7754703"/>
              <a:gd name="csX42" fmla="*/ 0 w 5707098"/>
              <a:gd name="csY42" fmla="*/ 1576790 h 7754703"/>
              <a:gd name="csX43" fmla="*/ 0 w 5707098"/>
              <a:gd name="csY43" fmla="*/ 853017 h 7754703"/>
              <a:gd name="csX44" fmla="*/ 0 w 5707098"/>
              <a:gd name="csY44" fmla="*/ 0 h 77547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5707098" h="7754703" fill="none" extrusionOk="0">
                <a:moveTo>
                  <a:pt x="0" y="0"/>
                </a:moveTo>
                <a:cubicBezTo>
                  <a:pt x="170805" y="-20458"/>
                  <a:pt x="367407" y="-11459"/>
                  <a:pt x="462909" y="0"/>
                </a:cubicBezTo>
                <a:cubicBezTo>
                  <a:pt x="558411" y="11459"/>
                  <a:pt x="960923" y="-31584"/>
                  <a:pt x="1211173" y="0"/>
                </a:cubicBezTo>
                <a:cubicBezTo>
                  <a:pt x="1461423" y="31584"/>
                  <a:pt x="1492062" y="-4332"/>
                  <a:pt x="1674082" y="0"/>
                </a:cubicBezTo>
                <a:cubicBezTo>
                  <a:pt x="1856102" y="4332"/>
                  <a:pt x="1993900" y="-19505"/>
                  <a:pt x="2136991" y="0"/>
                </a:cubicBezTo>
                <a:cubicBezTo>
                  <a:pt x="2280082" y="19505"/>
                  <a:pt x="2419403" y="6670"/>
                  <a:pt x="2656971" y="0"/>
                </a:cubicBezTo>
                <a:cubicBezTo>
                  <a:pt x="2894539" y="-6670"/>
                  <a:pt x="3039195" y="23505"/>
                  <a:pt x="3291093" y="0"/>
                </a:cubicBezTo>
                <a:cubicBezTo>
                  <a:pt x="3542991" y="-23505"/>
                  <a:pt x="3547849" y="-1161"/>
                  <a:pt x="3754002" y="0"/>
                </a:cubicBezTo>
                <a:cubicBezTo>
                  <a:pt x="3960155" y="1161"/>
                  <a:pt x="4297979" y="-21428"/>
                  <a:pt x="4445195" y="0"/>
                </a:cubicBezTo>
                <a:cubicBezTo>
                  <a:pt x="4592411" y="21428"/>
                  <a:pt x="4785415" y="5766"/>
                  <a:pt x="5079317" y="0"/>
                </a:cubicBezTo>
                <a:cubicBezTo>
                  <a:pt x="5373219" y="-5766"/>
                  <a:pt x="5406794" y="-27340"/>
                  <a:pt x="5707098" y="0"/>
                </a:cubicBezTo>
                <a:cubicBezTo>
                  <a:pt x="5695237" y="378740"/>
                  <a:pt x="5742781" y="517133"/>
                  <a:pt x="5707098" y="801319"/>
                </a:cubicBezTo>
                <a:cubicBezTo>
                  <a:pt x="5671415" y="1085505"/>
                  <a:pt x="5700041" y="1147676"/>
                  <a:pt x="5707098" y="1292451"/>
                </a:cubicBezTo>
                <a:cubicBezTo>
                  <a:pt x="5714155" y="1437226"/>
                  <a:pt x="5702203" y="1748328"/>
                  <a:pt x="5707098" y="2016223"/>
                </a:cubicBezTo>
                <a:cubicBezTo>
                  <a:pt x="5711993" y="2284118"/>
                  <a:pt x="5679249" y="2450806"/>
                  <a:pt x="5707098" y="2662448"/>
                </a:cubicBezTo>
                <a:cubicBezTo>
                  <a:pt x="5734947" y="2874091"/>
                  <a:pt x="5692282" y="3080402"/>
                  <a:pt x="5707098" y="3308673"/>
                </a:cubicBezTo>
                <a:cubicBezTo>
                  <a:pt x="5721914" y="3536944"/>
                  <a:pt x="5697783" y="3675244"/>
                  <a:pt x="5707098" y="3954899"/>
                </a:cubicBezTo>
                <a:cubicBezTo>
                  <a:pt x="5716413" y="4234554"/>
                  <a:pt x="5710265" y="4349475"/>
                  <a:pt x="5707098" y="4523577"/>
                </a:cubicBezTo>
                <a:cubicBezTo>
                  <a:pt x="5703931" y="4697679"/>
                  <a:pt x="5720415" y="4817425"/>
                  <a:pt x="5707098" y="5014708"/>
                </a:cubicBezTo>
                <a:cubicBezTo>
                  <a:pt x="5693781" y="5211991"/>
                  <a:pt x="5716832" y="5227892"/>
                  <a:pt x="5707098" y="5428292"/>
                </a:cubicBezTo>
                <a:cubicBezTo>
                  <a:pt x="5697364" y="5628692"/>
                  <a:pt x="5719182" y="5761693"/>
                  <a:pt x="5707098" y="6074517"/>
                </a:cubicBezTo>
                <a:cubicBezTo>
                  <a:pt x="5695014" y="6387342"/>
                  <a:pt x="5703277" y="6283018"/>
                  <a:pt x="5707098" y="6488102"/>
                </a:cubicBezTo>
                <a:cubicBezTo>
                  <a:pt x="5710919" y="6693187"/>
                  <a:pt x="5682120" y="6835600"/>
                  <a:pt x="5707098" y="7056780"/>
                </a:cubicBezTo>
                <a:cubicBezTo>
                  <a:pt x="5732076" y="7277960"/>
                  <a:pt x="5738924" y="7580077"/>
                  <a:pt x="5707098" y="7754703"/>
                </a:cubicBezTo>
                <a:cubicBezTo>
                  <a:pt x="5405025" y="7788278"/>
                  <a:pt x="5153648" y="7730529"/>
                  <a:pt x="4958834" y="7754703"/>
                </a:cubicBezTo>
                <a:cubicBezTo>
                  <a:pt x="4764020" y="7778877"/>
                  <a:pt x="4613605" y="7773632"/>
                  <a:pt x="4324712" y="7754703"/>
                </a:cubicBezTo>
                <a:cubicBezTo>
                  <a:pt x="4035819" y="7735774"/>
                  <a:pt x="3798281" y="7774859"/>
                  <a:pt x="3576448" y="7754703"/>
                </a:cubicBezTo>
                <a:cubicBezTo>
                  <a:pt x="3354615" y="7734547"/>
                  <a:pt x="3087628" y="7745995"/>
                  <a:pt x="2885255" y="7754703"/>
                </a:cubicBezTo>
                <a:cubicBezTo>
                  <a:pt x="2682882" y="7763411"/>
                  <a:pt x="2528094" y="7744041"/>
                  <a:pt x="2308204" y="7754703"/>
                </a:cubicBezTo>
                <a:cubicBezTo>
                  <a:pt x="2088314" y="7765365"/>
                  <a:pt x="1928408" y="7758983"/>
                  <a:pt x="1731153" y="7754703"/>
                </a:cubicBezTo>
                <a:cubicBezTo>
                  <a:pt x="1533898" y="7750423"/>
                  <a:pt x="1322548" y="7762087"/>
                  <a:pt x="1211173" y="7754703"/>
                </a:cubicBezTo>
                <a:cubicBezTo>
                  <a:pt x="1099798" y="7747319"/>
                  <a:pt x="333235" y="7715568"/>
                  <a:pt x="0" y="7754703"/>
                </a:cubicBezTo>
                <a:cubicBezTo>
                  <a:pt x="22322" y="7563289"/>
                  <a:pt x="19332" y="7378293"/>
                  <a:pt x="0" y="7186025"/>
                </a:cubicBezTo>
                <a:cubicBezTo>
                  <a:pt x="-19332" y="6993757"/>
                  <a:pt x="-1065" y="6632774"/>
                  <a:pt x="0" y="6462253"/>
                </a:cubicBezTo>
                <a:cubicBezTo>
                  <a:pt x="1065" y="6291732"/>
                  <a:pt x="27732" y="6172703"/>
                  <a:pt x="0" y="5893574"/>
                </a:cubicBezTo>
                <a:cubicBezTo>
                  <a:pt x="-27732" y="5614445"/>
                  <a:pt x="9899" y="5603796"/>
                  <a:pt x="0" y="5479990"/>
                </a:cubicBezTo>
                <a:cubicBezTo>
                  <a:pt x="-9899" y="5356184"/>
                  <a:pt x="10047" y="5150334"/>
                  <a:pt x="0" y="4833765"/>
                </a:cubicBezTo>
                <a:cubicBezTo>
                  <a:pt x="-10047" y="4517197"/>
                  <a:pt x="3986" y="4502549"/>
                  <a:pt x="0" y="4342634"/>
                </a:cubicBezTo>
                <a:cubicBezTo>
                  <a:pt x="-3986" y="4182719"/>
                  <a:pt x="18188" y="3996228"/>
                  <a:pt x="0" y="3773955"/>
                </a:cubicBezTo>
                <a:cubicBezTo>
                  <a:pt x="-18188" y="3551682"/>
                  <a:pt x="-8627" y="3481665"/>
                  <a:pt x="0" y="3360371"/>
                </a:cubicBezTo>
                <a:cubicBezTo>
                  <a:pt x="8627" y="3239077"/>
                  <a:pt x="-20490" y="2916700"/>
                  <a:pt x="0" y="2714146"/>
                </a:cubicBezTo>
                <a:cubicBezTo>
                  <a:pt x="20490" y="2511593"/>
                  <a:pt x="-8864" y="2297032"/>
                  <a:pt x="0" y="2145468"/>
                </a:cubicBezTo>
                <a:cubicBezTo>
                  <a:pt x="8864" y="1993904"/>
                  <a:pt x="-13973" y="1775104"/>
                  <a:pt x="0" y="1576790"/>
                </a:cubicBezTo>
                <a:cubicBezTo>
                  <a:pt x="13973" y="1378476"/>
                  <a:pt x="-1762" y="1183917"/>
                  <a:pt x="0" y="853017"/>
                </a:cubicBezTo>
                <a:cubicBezTo>
                  <a:pt x="1762" y="522117"/>
                  <a:pt x="-20302" y="259305"/>
                  <a:pt x="0" y="0"/>
                </a:cubicBezTo>
                <a:close/>
              </a:path>
              <a:path w="5707098" h="7754703"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20143" y="155496"/>
                  <a:pt x="5735779" y="505552"/>
                  <a:pt x="5707098" y="646225"/>
                </a:cubicBezTo>
                <a:cubicBezTo>
                  <a:pt x="5678417" y="786898"/>
                  <a:pt x="5710784" y="863938"/>
                  <a:pt x="5707098" y="1059809"/>
                </a:cubicBezTo>
                <a:cubicBezTo>
                  <a:pt x="5703412" y="1255680"/>
                  <a:pt x="5693029" y="1374353"/>
                  <a:pt x="5707098" y="1550941"/>
                </a:cubicBezTo>
                <a:cubicBezTo>
                  <a:pt x="5721167" y="1727529"/>
                  <a:pt x="5714282" y="1770290"/>
                  <a:pt x="5707098" y="1964525"/>
                </a:cubicBezTo>
                <a:cubicBezTo>
                  <a:pt x="5699914" y="2158760"/>
                  <a:pt x="5684212" y="2322811"/>
                  <a:pt x="5707098" y="2610750"/>
                </a:cubicBezTo>
                <a:cubicBezTo>
                  <a:pt x="5729984" y="2898690"/>
                  <a:pt x="5714270" y="2936151"/>
                  <a:pt x="5707098" y="3179428"/>
                </a:cubicBezTo>
                <a:cubicBezTo>
                  <a:pt x="5699926" y="3422705"/>
                  <a:pt x="5688617" y="3716182"/>
                  <a:pt x="5707098" y="3903201"/>
                </a:cubicBezTo>
                <a:cubicBezTo>
                  <a:pt x="5725579" y="4090220"/>
                  <a:pt x="5690772" y="4229121"/>
                  <a:pt x="5707098" y="4316785"/>
                </a:cubicBezTo>
                <a:cubicBezTo>
                  <a:pt x="5723424" y="4404449"/>
                  <a:pt x="5691833" y="4835539"/>
                  <a:pt x="5707098" y="5040557"/>
                </a:cubicBezTo>
                <a:cubicBezTo>
                  <a:pt x="5722363" y="5245575"/>
                  <a:pt x="5705040" y="5326722"/>
                  <a:pt x="5707098" y="5609235"/>
                </a:cubicBezTo>
                <a:cubicBezTo>
                  <a:pt x="5709156" y="5891748"/>
                  <a:pt x="5680344" y="5983212"/>
                  <a:pt x="5707098" y="6177913"/>
                </a:cubicBezTo>
                <a:cubicBezTo>
                  <a:pt x="5733852" y="6372614"/>
                  <a:pt x="5683487" y="6548784"/>
                  <a:pt x="5707098" y="6901686"/>
                </a:cubicBezTo>
                <a:cubicBezTo>
                  <a:pt x="5730709" y="7254588"/>
                  <a:pt x="5675435" y="7531055"/>
                  <a:pt x="5707098" y="7754703"/>
                </a:cubicBezTo>
                <a:cubicBezTo>
                  <a:pt x="5449719" y="7727697"/>
                  <a:pt x="5202183" y="7777643"/>
                  <a:pt x="4958834" y="7754703"/>
                </a:cubicBezTo>
                <a:cubicBezTo>
                  <a:pt x="4715485" y="7731763"/>
                  <a:pt x="4543784" y="7778435"/>
                  <a:pt x="4267641" y="7754703"/>
                </a:cubicBezTo>
                <a:cubicBezTo>
                  <a:pt x="3991498" y="7730971"/>
                  <a:pt x="3962082" y="7737690"/>
                  <a:pt x="3747661" y="7754703"/>
                </a:cubicBezTo>
                <a:cubicBezTo>
                  <a:pt x="3533240" y="7771716"/>
                  <a:pt x="3188387" y="7765167"/>
                  <a:pt x="2999397" y="7754703"/>
                </a:cubicBezTo>
                <a:cubicBezTo>
                  <a:pt x="2810407" y="7744239"/>
                  <a:pt x="2682864" y="7764365"/>
                  <a:pt x="2536488" y="7754703"/>
                </a:cubicBezTo>
                <a:cubicBezTo>
                  <a:pt x="2390112" y="7745041"/>
                  <a:pt x="2050818" y="7772302"/>
                  <a:pt x="1902366" y="7754703"/>
                </a:cubicBezTo>
                <a:cubicBezTo>
                  <a:pt x="1753914" y="7737104"/>
                  <a:pt x="1361201" y="7746263"/>
                  <a:pt x="1211173" y="7754703"/>
                </a:cubicBezTo>
                <a:cubicBezTo>
                  <a:pt x="1061145" y="7763143"/>
                  <a:pt x="444872" y="7735185"/>
                  <a:pt x="0" y="7754703"/>
                </a:cubicBezTo>
                <a:cubicBezTo>
                  <a:pt x="-6689" y="7546757"/>
                  <a:pt x="23077" y="7426792"/>
                  <a:pt x="0" y="7263572"/>
                </a:cubicBezTo>
                <a:cubicBezTo>
                  <a:pt x="-23077" y="7100352"/>
                  <a:pt x="-1677" y="6952886"/>
                  <a:pt x="0" y="6694894"/>
                </a:cubicBezTo>
                <a:cubicBezTo>
                  <a:pt x="1677" y="6436902"/>
                  <a:pt x="-172" y="6324129"/>
                  <a:pt x="0" y="6203762"/>
                </a:cubicBezTo>
                <a:cubicBezTo>
                  <a:pt x="172" y="6083395"/>
                  <a:pt x="26751" y="5660071"/>
                  <a:pt x="0" y="5402443"/>
                </a:cubicBezTo>
                <a:cubicBezTo>
                  <a:pt x="-26751" y="5144815"/>
                  <a:pt x="-26462" y="5037020"/>
                  <a:pt x="0" y="4678671"/>
                </a:cubicBezTo>
                <a:cubicBezTo>
                  <a:pt x="26462" y="4320322"/>
                  <a:pt x="5789" y="4268521"/>
                  <a:pt x="0" y="4109993"/>
                </a:cubicBezTo>
                <a:cubicBezTo>
                  <a:pt x="-5789" y="3951465"/>
                  <a:pt x="-12013" y="3845537"/>
                  <a:pt x="0" y="3696408"/>
                </a:cubicBezTo>
                <a:cubicBezTo>
                  <a:pt x="12013" y="3547280"/>
                  <a:pt x="20428" y="3229208"/>
                  <a:pt x="0" y="2895089"/>
                </a:cubicBezTo>
                <a:cubicBezTo>
                  <a:pt x="-20428" y="2560970"/>
                  <a:pt x="-2301" y="2502556"/>
                  <a:pt x="0" y="2248864"/>
                </a:cubicBezTo>
                <a:cubicBezTo>
                  <a:pt x="2301" y="1995172"/>
                  <a:pt x="16260" y="1828252"/>
                  <a:pt x="0" y="1447545"/>
                </a:cubicBezTo>
                <a:cubicBezTo>
                  <a:pt x="-16260" y="1066838"/>
                  <a:pt x="-10660" y="1162222"/>
                  <a:pt x="0" y="956413"/>
                </a:cubicBezTo>
                <a:cubicBezTo>
                  <a:pt x="10660" y="750604"/>
                  <a:pt x="20126" y="303947"/>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5" name="Fußzeilenplatzhalter 3">
            <a:extLst>
              <a:ext uri="{FF2B5EF4-FFF2-40B4-BE49-F238E27FC236}">
                <a16:creationId xmlns:a16="http://schemas.microsoft.com/office/drawing/2014/main" id="{94E7E23C-615C-A820-42BC-A47866164AA4}"/>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6</a:t>
            </a:r>
          </a:p>
        </p:txBody>
      </p:sp>
      <p:grpSp>
        <p:nvGrpSpPr>
          <p:cNvPr id="5" name="Gruppieren 4">
            <a:extLst>
              <a:ext uri="{FF2B5EF4-FFF2-40B4-BE49-F238E27FC236}">
                <a16:creationId xmlns:a16="http://schemas.microsoft.com/office/drawing/2014/main" id="{81FC52FD-0964-C6FA-AAC2-D5212FAAE92C}"/>
              </a:ext>
            </a:extLst>
          </p:cNvPr>
          <p:cNvGrpSpPr/>
          <p:nvPr/>
        </p:nvGrpSpPr>
        <p:grpSpPr>
          <a:xfrm>
            <a:off x="6777504" y="-479830"/>
            <a:ext cx="1132542" cy="11236729"/>
            <a:chOff x="-1" y="0"/>
            <a:chExt cx="1285517" cy="13582652"/>
          </a:xfrm>
          <a:solidFill>
            <a:srgbClr val="AFD3DB"/>
          </a:solidFill>
        </p:grpSpPr>
        <p:grpSp>
          <p:nvGrpSpPr>
            <p:cNvPr id="6" name="Gruppieren 5">
              <a:extLst>
                <a:ext uri="{FF2B5EF4-FFF2-40B4-BE49-F238E27FC236}">
                  <a16:creationId xmlns:a16="http://schemas.microsoft.com/office/drawing/2014/main" id="{A7DACE0C-BC91-A1EA-2A01-ECDEC9F4978B}"/>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7C600E32-B9AE-4301-FB2B-251357381E89}"/>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4EA6164E-D8D7-ED7E-9BD2-C343D95EBFDA}"/>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056FAA9C-04C7-91AD-0819-B1BD6E4E1E8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B951C173-948E-8B0D-146B-4DF0DB56693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2102A1FA-77E8-3C75-684D-626AD0F1CA21}"/>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700A169B-B6BC-25E0-5873-06E801B69D9F}"/>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AD36E243-C9A8-6FF7-6456-289E69E35F2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A47984FC-230B-4F37-0F59-D60FFC144B2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D4C66021-6FA8-8EBE-689C-7F6570BDBF23}"/>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6FE4178F-D950-3B95-1FD4-F1DC8AD8853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0C43AE4B-BFCE-741C-9071-400EA7C529A4}"/>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FDCB1EC5-E2AB-6ACD-6849-437063ABF95E}"/>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D06D831F-4ECE-E1BA-786D-A6FA87670B1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487B05DD-7777-C4CF-188A-B0325F99C29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3FDE25E5-10FD-4BB4-999E-7900C670296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088CD30D-D59A-EC1B-B6D0-CADFD8FFD9F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DD5B23EE-5026-F860-008F-F7186E7FC4FD}"/>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88E8964B-AC58-A231-157F-5761A1AE25D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83E6E25B-8186-EADE-9B9D-88834048FE87}"/>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074986B8-AA25-D28F-D5A3-DE0AFE7CB12C}"/>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44C671EC-49FF-273D-5F15-1BF7FFF68E74}"/>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Tree>
    <p:extLst>
      <p:ext uri="{BB962C8B-B14F-4D97-AF65-F5344CB8AC3E}">
        <p14:creationId xmlns:p14="http://schemas.microsoft.com/office/powerpoint/2010/main" val="279277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a:extLst>
              <a:ext uri="{FF2B5EF4-FFF2-40B4-BE49-F238E27FC236}">
                <a16:creationId xmlns:a16="http://schemas.microsoft.com/office/drawing/2014/main" id="{A4B1BAE7-5F81-6660-64AA-9D0063017258}"/>
              </a:ext>
            </a:extLst>
          </p:cNvPr>
          <p:cNvSpPr txBox="1"/>
          <p:nvPr/>
        </p:nvSpPr>
        <p:spPr>
          <a:xfrm>
            <a:off x="524622" y="1074041"/>
            <a:ext cx="5877955" cy="855234"/>
          </a:xfrm>
          <a:prstGeom prst="rect">
            <a:avLst/>
          </a:prstGeom>
          <a:noFill/>
        </p:spPr>
        <p:txBody>
          <a:bodyPr wrap="square">
            <a:spAutoFit/>
          </a:bodyPr>
          <a:lstStyle/>
          <a:p>
            <a:pPr algn="just"/>
            <a:r>
              <a:rPr lang="de-DE" sz="1144" b="1" dirty="0">
                <a:latin typeface="Bahnschrift SemiCondensed" panose="020B0502040204020203" pitchFamily="34" charset="0"/>
              </a:rPr>
              <a:t>Aufgabe 1.3d </a:t>
            </a:r>
          </a:p>
          <a:p>
            <a:pPr algn="just"/>
            <a:endParaRPr lang="de-DE" sz="381" b="1" dirty="0">
              <a:latin typeface="Bahnschrift SemiCondensed" panose="020B0502040204020203" pitchFamily="34" charset="0"/>
            </a:endParaRPr>
          </a:p>
          <a:p>
            <a:pPr algn="just"/>
            <a:r>
              <a:rPr lang="de-DE" sz="1144" dirty="0">
                <a:latin typeface="Bahnschrift SemiCondensed" panose="020B0502040204020203" pitchFamily="34" charset="0"/>
              </a:rPr>
              <a:t>Sehen Sie sich die folgenden Aussagen Ihres Kollegen Fynn aus der Bergschule an und erläutern Sie, inwieweit Sie ihm zustimmen würden. Beziehen Sie in Ihre Beantwortung ausgewählte Aspekte der Kompetenzstufen, Lösungshäufigkeiten oder Vergleichsperspektiven ein.</a:t>
            </a:r>
          </a:p>
        </p:txBody>
      </p:sp>
      <p:sp>
        <p:nvSpPr>
          <p:cNvPr id="33" name="Rechteck 32">
            <a:extLst>
              <a:ext uri="{FF2B5EF4-FFF2-40B4-BE49-F238E27FC236}">
                <a16:creationId xmlns:a16="http://schemas.microsoft.com/office/drawing/2014/main" id="{99C08C49-E922-2470-B6C6-3D1E6C77F723}"/>
              </a:ext>
            </a:extLst>
          </p:cNvPr>
          <p:cNvSpPr/>
          <p:nvPr/>
        </p:nvSpPr>
        <p:spPr>
          <a:xfrm>
            <a:off x="695471" y="1992628"/>
            <a:ext cx="5707098" cy="7734334"/>
          </a:xfrm>
          <a:custGeom>
            <a:avLst/>
            <a:gdLst>
              <a:gd name="csX0" fmla="*/ 0 w 5707098"/>
              <a:gd name="csY0" fmla="*/ 0 h 7734334"/>
              <a:gd name="csX1" fmla="*/ 462909 w 5707098"/>
              <a:gd name="csY1" fmla="*/ 0 h 7734334"/>
              <a:gd name="csX2" fmla="*/ 1211173 w 5707098"/>
              <a:gd name="csY2" fmla="*/ 0 h 7734334"/>
              <a:gd name="csX3" fmla="*/ 1674082 w 5707098"/>
              <a:gd name="csY3" fmla="*/ 0 h 7734334"/>
              <a:gd name="csX4" fmla="*/ 2136991 w 5707098"/>
              <a:gd name="csY4" fmla="*/ 0 h 7734334"/>
              <a:gd name="csX5" fmla="*/ 2656971 w 5707098"/>
              <a:gd name="csY5" fmla="*/ 0 h 7734334"/>
              <a:gd name="csX6" fmla="*/ 3291093 w 5707098"/>
              <a:gd name="csY6" fmla="*/ 0 h 7734334"/>
              <a:gd name="csX7" fmla="*/ 3754002 w 5707098"/>
              <a:gd name="csY7" fmla="*/ 0 h 7734334"/>
              <a:gd name="csX8" fmla="*/ 4445195 w 5707098"/>
              <a:gd name="csY8" fmla="*/ 0 h 7734334"/>
              <a:gd name="csX9" fmla="*/ 5079317 w 5707098"/>
              <a:gd name="csY9" fmla="*/ 0 h 7734334"/>
              <a:gd name="csX10" fmla="*/ 5707098 w 5707098"/>
              <a:gd name="csY10" fmla="*/ 0 h 7734334"/>
              <a:gd name="csX11" fmla="*/ 5707098 w 5707098"/>
              <a:gd name="csY11" fmla="*/ 799215 h 7734334"/>
              <a:gd name="csX12" fmla="*/ 5707098 w 5707098"/>
              <a:gd name="csY12" fmla="*/ 1289056 h 7734334"/>
              <a:gd name="csX13" fmla="*/ 5707098 w 5707098"/>
              <a:gd name="csY13" fmla="*/ 2010927 h 7734334"/>
              <a:gd name="csX14" fmla="*/ 5707098 w 5707098"/>
              <a:gd name="csY14" fmla="*/ 2655455 h 7734334"/>
              <a:gd name="csX15" fmla="*/ 5707098 w 5707098"/>
              <a:gd name="csY15" fmla="*/ 3299983 h 7734334"/>
              <a:gd name="csX16" fmla="*/ 5707098 w 5707098"/>
              <a:gd name="csY16" fmla="*/ 3944510 h 7734334"/>
              <a:gd name="csX17" fmla="*/ 5707098 w 5707098"/>
              <a:gd name="csY17" fmla="*/ 4511695 h 7734334"/>
              <a:gd name="csX18" fmla="*/ 5707098 w 5707098"/>
              <a:gd name="csY18" fmla="*/ 5001536 h 7734334"/>
              <a:gd name="csX19" fmla="*/ 5707098 w 5707098"/>
              <a:gd name="csY19" fmla="*/ 5414034 h 7734334"/>
              <a:gd name="csX20" fmla="*/ 5707098 w 5707098"/>
              <a:gd name="csY20" fmla="*/ 6058562 h 7734334"/>
              <a:gd name="csX21" fmla="*/ 5707098 w 5707098"/>
              <a:gd name="csY21" fmla="*/ 6471059 h 7734334"/>
              <a:gd name="csX22" fmla="*/ 5707098 w 5707098"/>
              <a:gd name="csY22" fmla="*/ 7038244 h 7734334"/>
              <a:gd name="csX23" fmla="*/ 5707098 w 5707098"/>
              <a:gd name="csY23" fmla="*/ 7734334 h 7734334"/>
              <a:gd name="csX24" fmla="*/ 4958834 w 5707098"/>
              <a:gd name="csY24" fmla="*/ 7734334 h 7734334"/>
              <a:gd name="csX25" fmla="*/ 4324712 w 5707098"/>
              <a:gd name="csY25" fmla="*/ 7734334 h 7734334"/>
              <a:gd name="csX26" fmla="*/ 3576448 w 5707098"/>
              <a:gd name="csY26" fmla="*/ 7734334 h 7734334"/>
              <a:gd name="csX27" fmla="*/ 2885255 w 5707098"/>
              <a:gd name="csY27" fmla="*/ 7734334 h 7734334"/>
              <a:gd name="csX28" fmla="*/ 2308204 w 5707098"/>
              <a:gd name="csY28" fmla="*/ 7734334 h 7734334"/>
              <a:gd name="csX29" fmla="*/ 1731153 w 5707098"/>
              <a:gd name="csY29" fmla="*/ 7734334 h 7734334"/>
              <a:gd name="csX30" fmla="*/ 1211173 w 5707098"/>
              <a:gd name="csY30" fmla="*/ 7734334 h 7734334"/>
              <a:gd name="csX31" fmla="*/ 0 w 5707098"/>
              <a:gd name="csY31" fmla="*/ 7734334 h 7734334"/>
              <a:gd name="csX32" fmla="*/ 0 w 5707098"/>
              <a:gd name="csY32" fmla="*/ 7167150 h 7734334"/>
              <a:gd name="csX33" fmla="*/ 0 w 5707098"/>
              <a:gd name="csY33" fmla="*/ 6445278 h 7734334"/>
              <a:gd name="csX34" fmla="*/ 0 w 5707098"/>
              <a:gd name="csY34" fmla="*/ 5878094 h 7734334"/>
              <a:gd name="csX35" fmla="*/ 0 w 5707098"/>
              <a:gd name="csY35" fmla="*/ 5465596 h 7734334"/>
              <a:gd name="csX36" fmla="*/ 0 w 5707098"/>
              <a:gd name="csY36" fmla="*/ 4821068 h 7734334"/>
              <a:gd name="csX37" fmla="*/ 0 w 5707098"/>
              <a:gd name="csY37" fmla="*/ 4331227 h 7734334"/>
              <a:gd name="csX38" fmla="*/ 0 w 5707098"/>
              <a:gd name="csY38" fmla="*/ 3764043 h 7734334"/>
              <a:gd name="csX39" fmla="*/ 0 w 5707098"/>
              <a:gd name="csY39" fmla="*/ 3351545 h 7734334"/>
              <a:gd name="csX40" fmla="*/ 0 w 5707098"/>
              <a:gd name="csY40" fmla="*/ 2707017 h 7734334"/>
              <a:gd name="csX41" fmla="*/ 0 w 5707098"/>
              <a:gd name="csY41" fmla="*/ 2139832 h 7734334"/>
              <a:gd name="csX42" fmla="*/ 0 w 5707098"/>
              <a:gd name="csY42" fmla="*/ 1572648 h 7734334"/>
              <a:gd name="csX43" fmla="*/ 0 w 5707098"/>
              <a:gd name="csY43" fmla="*/ 850777 h 7734334"/>
              <a:gd name="csX44" fmla="*/ 0 w 5707098"/>
              <a:gd name="csY44" fmla="*/ 0 h 77343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5707098" h="7734334" fill="none" extrusionOk="0">
                <a:moveTo>
                  <a:pt x="0" y="0"/>
                </a:moveTo>
                <a:cubicBezTo>
                  <a:pt x="170805" y="-20458"/>
                  <a:pt x="367407" y="-11459"/>
                  <a:pt x="462909" y="0"/>
                </a:cubicBezTo>
                <a:cubicBezTo>
                  <a:pt x="558411" y="11459"/>
                  <a:pt x="960923" y="-31584"/>
                  <a:pt x="1211173" y="0"/>
                </a:cubicBezTo>
                <a:cubicBezTo>
                  <a:pt x="1461423" y="31584"/>
                  <a:pt x="1492062" y="-4332"/>
                  <a:pt x="1674082" y="0"/>
                </a:cubicBezTo>
                <a:cubicBezTo>
                  <a:pt x="1856102" y="4332"/>
                  <a:pt x="1993900" y="-19505"/>
                  <a:pt x="2136991" y="0"/>
                </a:cubicBezTo>
                <a:cubicBezTo>
                  <a:pt x="2280082" y="19505"/>
                  <a:pt x="2419403" y="6670"/>
                  <a:pt x="2656971" y="0"/>
                </a:cubicBezTo>
                <a:cubicBezTo>
                  <a:pt x="2894539" y="-6670"/>
                  <a:pt x="3039195" y="23505"/>
                  <a:pt x="3291093" y="0"/>
                </a:cubicBezTo>
                <a:cubicBezTo>
                  <a:pt x="3542991" y="-23505"/>
                  <a:pt x="3547849" y="-1161"/>
                  <a:pt x="3754002" y="0"/>
                </a:cubicBezTo>
                <a:cubicBezTo>
                  <a:pt x="3960155" y="1161"/>
                  <a:pt x="4297979" y="-21428"/>
                  <a:pt x="4445195" y="0"/>
                </a:cubicBezTo>
                <a:cubicBezTo>
                  <a:pt x="4592411" y="21428"/>
                  <a:pt x="4785415" y="5766"/>
                  <a:pt x="5079317" y="0"/>
                </a:cubicBezTo>
                <a:cubicBezTo>
                  <a:pt x="5373219" y="-5766"/>
                  <a:pt x="5406794" y="-27340"/>
                  <a:pt x="5707098" y="0"/>
                </a:cubicBezTo>
                <a:cubicBezTo>
                  <a:pt x="5735015" y="233239"/>
                  <a:pt x="5733283" y="604823"/>
                  <a:pt x="5707098" y="799215"/>
                </a:cubicBezTo>
                <a:cubicBezTo>
                  <a:pt x="5680913" y="993608"/>
                  <a:pt x="5725002" y="1150711"/>
                  <a:pt x="5707098" y="1289056"/>
                </a:cubicBezTo>
                <a:cubicBezTo>
                  <a:pt x="5689194" y="1427401"/>
                  <a:pt x="5703220" y="1778231"/>
                  <a:pt x="5707098" y="2010927"/>
                </a:cubicBezTo>
                <a:cubicBezTo>
                  <a:pt x="5710976" y="2243623"/>
                  <a:pt x="5709577" y="2350429"/>
                  <a:pt x="5707098" y="2655455"/>
                </a:cubicBezTo>
                <a:cubicBezTo>
                  <a:pt x="5704619" y="2960481"/>
                  <a:pt x="5726056" y="3067948"/>
                  <a:pt x="5707098" y="3299983"/>
                </a:cubicBezTo>
                <a:cubicBezTo>
                  <a:pt x="5688140" y="3532018"/>
                  <a:pt x="5681682" y="3721047"/>
                  <a:pt x="5707098" y="3944510"/>
                </a:cubicBezTo>
                <a:cubicBezTo>
                  <a:pt x="5732514" y="4167973"/>
                  <a:pt x="5685313" y="4349013"/>
                  <a:pt x="5707098" y="4511695"/>
                </a:cubicBezTo>
                <a:cubicBezTo>
                  <a:pt x="5728883" y="4674378"/>
                  <a:pt x="5692234" y="4853857"/>
                  <a:pt x="5707098" y="5001536"/>
                </a:cubicBezTo>
                <a:cubicBezTo>
                  <a:pt x="5721962" y="5149215"/>
                  <a:pt x="5693443" y="5278273"/>
                  <a:pt x="5707098" y="5414034"/>
                </a:cubicBezTo>
                <a:cubicBezTo>
                  <a:pt x="5720753" y="5549795"/>
                  <a:pt x="5711712" y="5913048"/>
                  <a:pt x="5707098" y="6058562"/>
                </a:cubicBezTo>
                <a:cubicBezTo>
                  <a:pt x="5702484" y="6204076"/>
                  <a:pt x="5695996" y="6338728"/>
                  <a:pt x="5707098" y="6471059"/>
                </a:cubicBezTo>
                <a:cubicBezTo>
                  <a:pt x="5718200" y="6603390"/>
                  <a:pt x="5730519" y="6786881"/>
                  <a:pt x="5707098" y="7038244"/>
                </a:cubicBezTo>
                <a:cubicBezTo>
                  <a:pt x="5683677" y="7289607"/>
                  <a:pt x="5723022" y="7545911"/>
                  <a:pt x="5707098" y="7734334"/>
                </a:cubicBezTo>
                <a:cubicBezTo>
                  <a:pt x="5405025" y="7767909"/>
                  <a:pt x="5153648" y="7710160"/>
                  <a:pt x="4958834" y="7734334"/>
                </a:cubicBezTo>
                <a:cubicBezTo>
                  <a:pt x="4764020" y="7758508"/>
                  <a:pt x="4613605" y="7753263"/>
                  <a:pt x="4324712" y="7734334"/>
                </a:cubicBezTo>
                <a:cubicBezTo>
                  <a:pt x="4035819" y="7715405"/>
                  <a:pt x="3798281" y="7754490"/>
                  <a:pt x="3576448" y="7734334"/>
                </a:cubicBezTo>
                <a:cubicBezTo>
                  <a:pt x="3354615" y="7714178"/>
                  <a:pt x="3087628" y="7725626"/>
                  <a:pt x="2885255" y="7734334"/>
                </a:cubicBezTo>
                <a:cubicBezTo>
                  <a:pt x="2682882" y="7743042"/>
                  <a:pt x="2528094" y="7723672"/>
                  <a:pt x="2308204" y="7734334"/>
                </a:cubicBezTo>
                <a:cubicBezTo>
                  <a:pt x="2088314" y="7744996"/>
                  <a:pt x="1928408" y="7738614"/>
                  <a:pt x="1731153" y="7734334"/>
                </a:cubicBezTo>
                <a:cubicBezTo>
                  <a:pt x="1533898" y="7730054"/>
                  <a:pt x="1322548" y="7741718"/>
                  <a:pt x="1211173" y="7734334"/>
                </a:cubicBezTo>
                <a:cubicBezTo>
                  <a:pt x="1099798" y="7726950"/>
                  <a:pt x="333235" y="7695199"/>
                  <a:pt x="0" y="7734334"/>
                </a:cubicBezTo>
                <a:cubicBezTo>
                  <a:pt x="3225" y="7459962"/>
                  <a:pt x="5920" y="7284351"/>
                  <a:pt x="0" y="7167150"/>
                </a:cubicBezTo>
                <a:cubicBezTo>
                  <a:pt x="-5920" y="7049949"/>
                  <a:pt x="2621" y="6723550"/>
                  <a:pt x="0" y="6445278"/>
                </a:cubicBezTo>
                <a:cubicBezTo>
                  <a:pt x="-2621" y="6167006"/>
                  <a:pt x="-23133" y="6028913"/>
                  <a:pt x="0" y="5878094"/>
                </a:cubicBezTo>
                <a:cubicBezTo>
                  <a:pt x="23133" y="5727275"/>
                  <a:pt x="4891" y="5591908"/>
                  <a:pt x="0" y="5465596"/>
                </a:cubicBezTo>
                <a:cubicBezTo>
                  <a:pt x="-4891" y="5339284"/>
                  <a:pt x="-15213" y="5001858"/>
                  <a:pt x="0" y="4821068"/>
                </a:cubicBezTo>
                <a:cubicBezTo>
                  <a:pt x="15213" y="4640278"/>
                  <a:pt x="24018" y="4444755"/>
                  <a:pt x="0" y="4331227"/>
                </a:cubicBezTo>
                <a:cubicBezTo>
                  <a:pt x="-24018" y="4217699"/>
                  <a:pt x="25694" y="4021912"/>
                  <a:pt x="0" y="3764043"/>
                </a:cubicBezTo>
                <a:cubicBezTo>
                  <a:pt x="-25694" y="3506174"/>
                  <a:pt x="5078" y="3487885"/>
                  <a:pt x="0" y="3351545"/>
                </a:cubicBezTo>
                <a:cubicBezTo>
                  <a:pt x="-5078" y="3215205"/>
                  <a:pt x="-2539" y="3014711"/>
                  <a:pt x="0" y="2707017"/>
                </a:cubicBezTo>
                <a:cubicBezTo>
                  <a:pt x="2539" y="2399323"/>
                  <a:pt x="2986" y="2382396"/>
                  <a:pt x="0" y="2139832"/>
                </a:cubicBezTo>
                <a:cubicBezTo>
                  <a:pt x="-2986" y="1897269"/>
                  <a:pt x="-18823" y="1844905"/>
                  <a:pt x="0" y="1572648"/>
                </a:cubicBezTo>
                <a:cubicBezTo>
                  <a:pt x="18823" y="1300391"/>
                  <a:pt x="-16912" y="1138925"/>
                  <a:pt x="0" y="850777"/>
                </a:cubicBezTo>
                <a:cubicBezTo>
                  <a:pt x="16912" y="562629"/>
                  <a:pt x="38815" y="343994"/>
                  <a:pt x="0" y="0"/>
                </a:cubicBezTo>
                <a:close/>
              </a:path>
              <a:path w="5707098" h="7734334"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683488" y="264665"/>
                  <a:pt x="5685921" y="422348"/>
                  <a:pt x="5707098" y="644528"/>
                </a:cubicBezTo>
                <a:cubicBezTo>
                  <a:pt x="5728275" y="866708"/>
                  <a:pt x="5725950" y="940425"/>
                  <a:pt x="5707098" y="1057026"/>
                </a:cubicBezTo>
                <a:cubicBezTo>
                  <a:pt x="5688246" y="1173627"/>
                  <a:pt x="5696406" y="1371195"/>
                  <a:pt x="5707098" y="1546867"/>
                </a:cubicBezTo>
                <a:cubicBezTo>
                  <a:pt x="5717790" y="1722539"/>
                  <a:pt x="5718441" y="1823549"/>
                  <a:pt x="5707098" y="1959365"/>
                </a:cubicBezTo>
                <a:cubicBezTo>
                  <a:pt x="5695755" y="2095181"/>
                  <a:pt x="5709269" y="2393424"/>
                  <a:pt x="5707098" y="2603892"/>
                </a:cubicBezTo>
                <a:cubicBezTo>
                  <a:pt x="5704927" y="2814360"/>
                  <a:pt x="5680022" y="2894360"/>
                  <a:pt x="5707098" y="3171077"/>
                </a:cubicBezTo>
                <a:cubicBezTo>
                  <a:pt x="5734174" y="3447794"/>
                  <a:pt x="5690889" y="3708949"/>
                  <a:pt x="5707098" y="3892948"/>
                </a:cubicBezTo>
                <a:cubicBezTo>
                  <a:pt x="5723307" y="4076947"/>
                  <a:pt x="5713599" y="4187426"/>
                  <a:pt x="5707098" y="4305446"/>
                </a:cubicBezTo>
                <a:cubicBezTo>
                  <a:pt x="5700597" y="4423466"/>
                  <a:pt x="5701099" y="4728417"/>
                  <a:pt x="5707098" y="5027317"/>
                </a:cubicBezTo>
                <a:cubicBezTo>
                  <a:pt x="5713097" y="5326217"/>
                  <a:pt x="5698332" y="5455015"/>
                  <a:pt x="5707098" y="5594502"/>
                </a:cubicBezTo>
                <a:cubicBezTo>
                  <a:pt x="5715864" y="5733990"/>
                  <a:pt x="5700250" y="5980890"/>
                  <a:pt x="5707098" y="6161686"/>
                </a:cubicBezTo>
                <a:cubicBezTo>
                  <a:pt x="5713946" y="6342482"/>
                  <a:pt x="5709062" y="6620711"/>
                  <a:pt x="5707098" y="6883557"/>
                </a:cubicBezTo>
                <a:cubicBezTo>
                  <a:pt x="5705134" y="7146403"/>
                  <a:pt x="5740079" y="7539482"/>
                  <a:pt x="5707098" y="7734334"/>
                </a:cubicBezTo>
                <a:cubicBezTo>
                  <a:pt x="5449719" y="7707328"/>
                  <a:pt x="5202183" y="7757274"/>
                  <a:pt x="4958834" y="7734334"/>
                </a:cubicBezTo>
                <a:cubicBezTo>
                  <a:pt x="4715485" y="7711394"/>
                  <a:pt x="4543784" y="7758066"/>
                  <a:pt x="4267641" y="7734334"/>
                </a:cubicBezTo>
                <a:cubicBezTo>
                  <a:pt x="3991498" y="7710602"/>
                  <a:pt x="3962082" y="7717321"/>
                  <a:pt x="3747661" y="7734334"/>
                </a:cubicBezTo>
                <a:cubicBezTo>
                  <a:pt x="3533240" y="7751347"/>
                  <a:pt x="3188387" y="7744798"/>
                  <a:pt x="2999397" y="7734334"/>
                </a:cubicBezTo>
                <a:cubicBezTo>
                  <a:pt x="2810407" y="7723870"/>
                  <a:pt x="2682864" y="7743996"/>
                  <a:pt x="2536488" y="7734334"/>
                </a:cubicBezTo>
                <a:cubicBezTo>
                  <a:pt x="2390112" y="7724672"/>
                  <a:pt x="2050818" y="7751933"/>
                  <a:pt x="1902366" y="7734334"/>
                </a:cubicBezTo>
                <a:cubicBezTo>
                  <a:pt x="1753914" y="7716735"/>
                  <a:pt x="1361201" y="7725894"/>
                  <a:pt x="1211173" y="7734334"/>
                </a:cubicBezTo>
                <a:cubicBezTo>
                  <a:pt x="1061145" y="7742774"/>
                  <a:pt x="444872" y="7714816"/>
                  <a:pt x="0" y="7734334"/>
                </a:cubicBezTo>
                <a:cubicBezTo>
                  <a:pt x="-16832" y="7514075"/>
                  <a:pt x="2308" y="7424901"/>
                  <a:pt x="0" y="7244493"/>
                </a:cubicBezTo>
                <a:cubicBezTo>
                  <a:pt x="-2308" y="7064085"/>
                  <a:pt x="7170" y="6939414"/>
                  <a:pt x="0" y="6677308"/>
                </a:cubicBezTo>
                <a:cubicBezTo>
                  <a:pt x="-7170" y="6415202"/>
                  <a:pt x="22718" y="6294795"/>
                  <a:pt x="0" y="6187467"/>
                </a:cubicBezTo>
                <a:cubicBezTo>
                  <a:pt x="-22718" y="6080139"/>
                  <a:pt x="-21409" y="5747421"/>
                  <a:pt x="0" y="5388253"/>
                </a:cubicBezTo>
                <a:cubicBezTo>
                  <a:pt x="21409" y="5029085"/>
                  <a:pt x="14879" y="4973873"/>
                  <a:pt x="0" y="4666382"/>
                </a:cubicBezTo>
                <a:cubicBezTo>
                  <a:pt x="-14879" y="4358891"/>
                  <a:pt x="-12758" y="4343297"/>
                  <a:pt x="0" y="4099197"/>
                </a:cubicBezTo>
                <a:cubicBezTo>
                  <a:pt x="12758" y="3855098"/>
                  <a:pt x="-10211" y="3852435"/>
                  <a:pt x="0" y="3686699"/>
                </a:cubicBezTo>
                <a:cubicBezTo>
                  <a:pt x="10211" y="3520963"/>
                  <a:pt x="1410" y="3163819"/>
                  <a:pt x="0" y="2887485"/>
                </a:cubicBezTo>
                <a:cubicBezTo>
                  <a:pt x="-1410" y="2611151"/>
                  <a:pt x="-30332" y="2506981"/>
                  <a:pt x="0" y="2242957"/>
                </a:cubicBezTo>
                <a:cubicBezTo>
                  <a:pt x="30332" y="1978933"/>
                  <a:pt x="-37811" y="1803912"/>
                  <a:pt x="0" y="1443742"/>
                </a:cubicBezTo>
                <a:cubicBezTo>
                  <a:pt x="37811" y="1083573"/>
                  <a:pt x="-2712" y="1117978"/>
                  <a:pt x="0" y="953901"/>
                </a:cubicBezTo>
                <a:cubicBezTo>
                  <a:pt x="2712" y="789824"/>
                  <a:pt x="-26347" y="381949"/>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8" indent="-342908">
              <a:buAutoNum type="arabicPeriod"/>
            </a:pPr>
            <a:endParaRPr lang="de-DE" sz="1600" dirty="0">
              <a:solidFill>
                <a:schemeClr val="tx1"/>
              </a:solidFill>
              <a:latin typeface="Bahnschrift SemiCondensed" panose="020B0502040204020203" pitchFamily="34" charset="0"/>
            </a:endParaRPr>
          </a:p>
          <a:p>
            <a:pPr algn="ctr"/>
            <a:r>
              <a:rPr lang="de-DE" sz="1400" u="sng" dirty="0">
                <a:solidFill>
                  <a:schemeClr val="tx1"/>
                </a:solidFill>
                <a:latin typeface="Bahnschrift SemiCondensed" panose="020B0502040204020203" pitchFamily="34" charset="0"/>
              </a:rPr>
              <a:t>1. Aussage</a:t>
            </a:r>
          </a:p>
          <a:p>
            <a:pPr algn="ctr"/>
            <a:r>
              <a:rPr lang="de-DE" sz="1400" dirty="0">
                <a:solidFill>
                  <a:schemeClr val="tx1"/>
                </a:solidFill>
                <a:latin typeface="Bahnschrift SemiCondensed" panose="020B0502040204020203" pitchFamily="34" charset="0"/>
              </a:rPr>
              <a:t>„VERA bietet eine Grundlage, um objektiv zu sehen, wo eine Klasse steht.“</a:t>
            </a:r>
          </a:p>
          <a:p>
            <a:pPr algn="ctr"/>
            <a:endParaRPr lang="de-DE" sz="1400" dirty="0">
              <a:solidFill>
                <a:schemeClr val="tx1"/>
              </a:solidFill>
              <a:latin typeface="Bahnschrift SemiCondensed" panose="020B0502040204020203" pitchFamily="34" charset="0"/>
            </a:endParaRPr>
          </a:p>
          <a:p>
            <a:pPr algn="ctr"/>
            <a:r>
              <a:rPr lang="de-DE" sz="1400" u="sng" dirty="0">
                <a:solidFill>
                  <a:schemeClr val="tx1"/>
                </a:solidFill>
                <a:latin typeface="Bahnschrift SemiCondensed" panose="020B0502040204020203" pitchFamily="34" charset="0"/>
              </a:rPr>
              <a:t>2. Aussage</a:t>
            </a:r>
          </a:p>
          <a:p>
            <a:pPr algn="ctr"/>
            <a:r>
              <a:rPr lang="de-DE" sz="1400" dirty="0">
                <a:solidFill>
                  <a:schemeClr val="tx1"/>
                </a:solidFill>
                <a:latin typeface="Bahnschrift SemiCondensed" panose="020B0502040204020203" pitchFamily="34" charset="0"/>
              </a:rPr>
              <a:t>„Die Ergebnisse aus VERA geben Anregungen zum pädagogischen Austausch mit Kolleginnen und Kollegen.“</a:t>
            </a:r>
          </a:p>
          <a:p>
            <a:pPr algn="ctr"/>
            <a:endParaRPr lang="de-DE" sz="1400" dirty="0">
              <a:solidFill>
                <a:schemeClr val="tx1"/>
              </a:solidFill>
              <a:latin typeface="Bahnschrift SemiCondensed" panose="020B0502040204020203" pitchFamily="34" charset="0"/>
            </a:endParaRPr>
          </a:p>
          <a:p>
            <a:r>
              <a:rPr lang="de-DE" sz="2000" dirty="0">
                <a:solidFill>
                  <a:schemeClr val="tx1"/>
                </a:solidFill>
                <a:latin typeface="Bahnschrift SemiCondensed" panose="020B0502040204020203" pitchFamily="34" charset="0"/>
              </a:rPr>
              <a:t>..................................................................................................................................................................................................................................................................................................................................................................................................................................................................................................................................................................................................................................................................................................................................................................................................................................................................................................................................................................................................................................................................................................................................................................................................................................................................................................................................................................................................................................................................................................................................</a:t>
            </a:r>
          </a:p>
          <a:p>
            <a:r>
              <a:rPr lang="de-DE" sz="2000" dirty="0">
                <a:solidFill>
                  <a:schemeClr val="tx1"/>
                </a:solidFill>
                <a:latin typeface="Bahnschrift SemiCondensed" panose="020B0502040204020203" pitchFamily="34" charset="0"/>
              </a:rPr>
              <a:t>.....................................................................</a:t>
            </a:r>
          </a:p>
          <a:p>
            <a:r>
              <a:rPr lang="de-DE" sz="2000" dirty="0">
                <a:solidFill>
                  <a:schemeClr val="tx1"/>
                </a:solidFill>
                <a:latin typeface="Bahnschrift SemiCondensed" panose="020B0502040204020203" pitchFamily="34" charset="0"/>
              </a:rPr>
              <a:t>.....................................................................</a:t>
            </a:r>
          </a:p>
          <a:p>
            <a:r>
              <a:rPr lang="de-DE" sz="2000" dirty="0">
                <a:solidFill>
                  <a:schemeClr val="tx1"/>
                </a:solidFill>
                <a:latin typeface="Bahnschrift SemiCondensed" panose="020B0502040204020203" pitchFamily="34" charset="0"/>
              </a:rPr>
              <a:t>....................................................................</a:t>
            </a:r>
          </a:p>
          <a:p>
            <a:r>
              <a:rPr lang="de-DE" sz="2000" dirty="0">
                <a:solidFill>
                  <a:schemeClr val="tx1"/>
                </a:solidFill>
                <a:latin typeface="Bahnschrift SemiCondensed" panose="020B0502040204020203" pitchFamily="34" charset="0"/>
              </a:rPr>
              <a:t>...................................................................</a:t>
            </a:r>
          </a:p>
        </p:txBody>
      </p:sp>
      <p:sp>
        <p:nvSpPr>
          <p:cNvPr id="34" name="Fußzeilenplatzhalter 3">
            <a:extLst>
              <a:ext uri="{FF2B5EF4-FFF2-40B4-BE49-F238E27FC236}">
                <a16:creationId xmlns:a16="http://schemas.microsoft.com/office/drawing/2014/main" id="{EF4A9CE5-E0BD-927D-47C6-ABB4FD78526D}"/>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7</a:t>
            </a:r>
          </a:p>
        </p:txBody>
      </p:sp>
      <p:grpSp>
        <p:nvGrpSpPr>
          <p:cNvPr id="5" name="Gruppieren 4">
            <a:extLst>
              <a:ext uri="{FF2B5EF4-FFF2-40B4-BE49-F238E27FC236}">
                <a16:creationId xmlns:a16="http://schemas.microsoft.com/office/drawing/2014/main" id="{F97712EA-9E14-2298-A20F-2ADD8CE471B9}"/>
              </a:ext>
            </a:extLst>
          </p:cNvPr>
          <p:cNvGrpSpPr/>
          <p:nvPr/>
        </p:nvGrpSpPr>
        <p:grpSpPr>
          <a:xfrm>
            <a:off x="6777504" y="-479830"/>
            <a:ext cx="1132542" cy="11236729"/>
            <a:chOff x="-1" y="0"/>
            <a:chExt cx="1285517" cy="13582652"/>
          </a:xfrm>
          <a:solidFill>
            <a:srgbClr val="AFD3DB"/>
          </a:solidFill>
        </p:grpSpPr>
        <p:grpSp>
          <p:nvGrpSpPr>
            <p:cNvPr id="6" name="Gruppieren 5">
              <a:extLst>
                <a:ext uri="{FF2B5EF4-FFF2-40B4-BE49-F238E27FC236}">
                  <a16:creationId xmlns:a16="http://schemas.microsoft.com/office/drawing/2014/main" id="{8056E3CE-94FB-AAD8-76D2-CD8F83A07D95}"/>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C8366DC4-8F63-3ADF-6F5A-8329C490B25F}"/>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5E7F8268-B2BC-30BF-1278-E540F37E179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4CBEB9BF-B6F2-C405-B1DF-8013C80334CF}"/>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1E1CC169-E517-E2C3-35B7-4EED5A93549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51119F9A-4468-A639-1F1A-B27FFA658CE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710ABA9D-AA4F-E370-2666-29BDFB9D20DF}"/>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7135585A-617F-0104-DCB7-D04F0BCA451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520C9CBA-E1F8-98B7-2F66-ABF7EEBCE1C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AF75B5A0-F1BD-B1A7-E7A9-6D8F0A58BF04}"/>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20C8EC06-6746-44D1-73F4-13A317B4C00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4EA9437B-1309-19B8-2D12-3267B7711E0F}"/>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B92B6888-76AE-9DAB-4845-FA7F62386AEB}"/>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88469D9E-8048-4CBC-8F7A-CD889EFA1D6D}"/>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D2A450B7-583F-C1C1-D9F1-38AB42F79E54}"/>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0C3452AA-AF72-D0DC-E1C4-3CA61E6D2220}"/>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D9841AA4-B9E4-0599-E486-91C86AE11135}"/>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0A4E5468-ECCF-BE29-2DC9-1C9A85C45C23}"/>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68B9DC05-D90A-47E3-0B87-B49A5DAF61AB}"/>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7C7156A7-26B7-64B9-F40D-91A11A97CE3B}"/>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B4B74EA8-B5DF-39F7-EE95-EBD5D5D04BD2}"/>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3802C62D-00C1-B156-894A-6A41C946737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pic>
        <p:nvPicPr>
          <p:cNvPr id="2" name="Grafik 1">
            <a:extLst>
              <a:ext uri="{FF2B5EF4-FFF2-40B4-BE49-F238E27FC236}">
                <a16:creationId xmlns:a16="http://schemas.microsoft.com/office/drawing/2014/main" id="{79497398-EFEA-CEAC-814B-5D35270FC920}"/>
              </a:ext>
            </a:extLst>
          </p:cNvPr>
          <p:cNvPicPr>
            <a:picLocks noChangeAspect="1"/>
          </p:cNvPicPr>
          <p:nvPr/>
        </p:nvPicPr>
        <p:blipFill rotWithShape="1">
          <a:blip r:embed="rId2">
            <a:extLst>
              <a:ext uri="{28A0092B-C50C-407E-A947-70E740481C1C}">
                <a14:useLocalDpi xmlns:a14="http://schemas.microsoft.com/office/drawing/2010/main" val="0"/>
              </a:ext>
            </a:extLst>
          </a:blip>
          <a:srcRect l="-3857" t="21523"/>
          <a:stretch/>
        </p:blipFill>
        <p:spPr>
          <a:xfrm>
            <a:off x="4429125" y="7654178"/>
            <a:ext cx="1870244" cy="2004998"/>
          </a:xfrm>
          <a:prstGeom prst="rect">
            <a:avLst/>
          </a:prstGeom>
          <a:effectLst>
            <a:softEdge rad="127000"/>
          </a:effectLst>
        </p:spPr>
      </p:pic>
      <p:sp>
        <p:nvSpPr>
          <p:cNvPr id="3" name="Textfeld 2">
            <a:extLst>
              <a:ext uri="{FF2B5EF4-FFF2-40B4-BE49-F238E27FC236}">
                <a16:creationId xmlns:a16="http://schemas.microsoft.com/office/drawing/2014/main" id="{6BF831DD-0EDD-F66C-ADBA-CAE01E6409FC}"/>
              </a:ext>
            </a:extLst>
          </p:cNvPr>
          <p:cNvSpPr txBox="1"/>
          <p:nvPr/>
        </p:nvSpPr>
        <p:spPr>
          <a:xfrm>
            <a:off x="1700813" y="9540004"/>
            <a:ext cx="5397631" cy="215444"/>
          </a:xfrm>
          <a:prstGeom prst="rect">
            <a:avLst/>
          </a:prstGeom>
          <a:noFill/>
        </p:spPr>
        <p:txBody>
          <a:bodyPr wrap="none" rtlCol="0">
            <a:spAutoFit/>
          </a:bodyPr>
          <a:lstStyle/>
          <a:p>
            <a:r>
              <a:rPr lang="de-DE" sz="800" dirty="0"/>
              <a:t>© Illustration: Patrick Hawlitschek – alle Rechte vorbehalten. Nutzung nur im Rahmen dieses Materials erlaubt.</a:t>
            </a:r>
          </a:p>
        </p:txBody>
      </p:sp>
    </p:spTree>
    <p:extLst>
      <p:ext uri="{BB962C8B-B14F-4D97-AF65-F5344CB8AC3E}">
        <p14:creationId xmlns:p14="http://schemas.microsoft.com/office/powerpoint/2010/main" val="19774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A1E4FBD8-CE62-9E04-1668-A6F9AF8B1C1D}"/>
              </a:ext>
            </a:extLst>
          </p:cNvPr>
          <p:cNvSpPr txBox="1"/>
          <p:nvPr/>
        </p:nvSpPr>
        <p:spPr>
          <a:xfrm>
            <a:off x="369511" y="817152"/>
            <a:ext cx="6607104" cy="385811"/>
          </a:xfrm>
          <a:prstGeom prst="rect">
            <a:avLst/>
          </a:prstGeom>
          <a:noFill/>
        </p:spPr>
        <p:txBody>
          <a:bodyPr wrap="square">
            <a:spAutoFit/>
          </a:bodyPr>
          <a:lstStyle/>
          <a:p>
            <a:pPr algn="ctr"/>
            <a:r>
              <a:rPr lang="de-DE" sz="1907" b="1" dirty="0">
                <a:latin typeface="Bahnschrift SemiCondensed" panose="020B0502040204020203" pitchFamily="34" charset="0"/>
                <a:cs typeface="Arial" panose="020B0604020202020204" pitchFamily="34" charset="0"/>
              </a:rPr>
              <a:t>Einheit 2 – Einführung in die datengestützte Unterrichtsentwicklung</a:t>
            </a:r>
          </a:p>
        </p:txBody>
      </p:sp>
      <p:sp>
        <p:nvSpPr>
          <p:cNvPr id="19" name="Rechteck 18">
            <a:extLst>
              <a:ext uri="{FF2B5EF4-FFF2-40B4-BE49-F238E27FC236}">
                <a16:creationId xmlns:a16="http://schemas.microsoft.com/office/drawing/2014/main" id="{6C18F799-5717-6D48-DA52-23A59CACF9F1}"/>
              </a:ext>
            </a:extLst>
          </p:cNvPr>
          <p:cNvSpPr/>
          <p:nvPr/>
        </p:nvSpPr>
        <p:spPr>
          <a:xfrm>
            <a:off x="666299" y="2021589"/>
            <a:ext cx="5938245" cy="276850"/>
          </a:xfrm>
          <a:custGeom>
            <a:avLst/>
            <a:gdLst>
              <a:gd name="csX0" fmla="*/ 0 w 5938245"/>
              <a:gd name="csY0" fmla="*/ 0 h 276850"/>
              <a:gd name="csX1" fmla="*/ 719187 w 5938245"/>
              <a:gd name="csY1" fmla="*/ 0 h 276850"/>
              <a:gd name="csX2" fmla="*/ 1200845 w 5938245"/>
              <a:gd name="csY2" fmla="*/ 0 h 276850"/>
              <a:gd name="csX3" fmla="*/ 1860650 w 5938245"/>
              <a:gd name="csY3" fmla="*/ 0 h 276850"/>
              <a:gd name="csX4" fmla="*/ 2461073 w 5938245"/>
              <a:gd name="csY4" fmla="*/ 0 h 276850"/>
              <a:gd name="csX5" fmla="*/ 2942730 w 5938245"/>
              <a:gd name="csY5" fmla="*/ 0 h 276850"/>
              <a:gd name="csX6" fmla="*/ 3602535 w 5938245"/>
              <a:gd name="csY6" fmla="*/ 0 h 276850"/>
              <a:gd name="csX7" fmla="*/ 4321723 w 5938245"/>
              <a:gd name="csY7" fmla="*/ 0 h 276850"/>
              <a:gd name="csX8" fmla="*/ 4981528 w 5938245"/>
              <a:gd name="csY8" fmla="*/ 0 h 276850"/>
              <a:gd name="csX9" fmla="*/ 5938245 w 5938245"/>
              <a:gd name="csY9" fmla="*/ 0 h 276850"/>
              <a:gd name="csX10" fmla="*/ 5938245 w 5938245"/>
              <a:gd name="csY10" fmla="*/ 276850 h 276850"/>
              <a:gd name="csX11" fmla="*/ 5456587 w 5938245"/>
              <a:gd name="csY11" fmla="*/ 276850 h 276850"/>
              <a:gd name="csX12" fmla="*/ 4915547 w 5938245"/>
              <a:gd name="csY12" fmla="*/ 276850 h 276850"/>
              <a:gd name="csX13" fmla="*/ 4196360 w 5938245"/>
              <a:gd name="csY13" fmla="*/ 276850 h 276850"/>
              <a:gd name="csX14" fmla="*/ 3536555 w 5938245"/>
              <a:gd name="csY14" fmla="*/ 276850 h 276850"/>
              <a:gd name="csX15" fmla="*/ 2817367 w 5938245"/>
              <a:gd name="csY15" fmla="*/ 276850 h 276850"/>
              <a:gd name="csX16" fmla="*/ 2216945 w 5938245"/>
              <a:gd name="csY16" fmla="*/ 276850 h 276850"/>
              <a:gd name="csX17" fmla="*/ 1497757 w 5938245"/>
              <a:gd name="csY17" fmla="*/ 276850 h 276850"/>
              <a:gd name="csX18" fmla="*/ 897335 w 5938245"/>
              <a:gd name="csY18" fmla="*/ 276850 h 276850"/>
              <a:gd name="csX19" fmla="*/ 0 w 5938245"/>
              <a:gd name="csY19" fmla="*/ 276850 h 276850"/>
              <a:gd name="csX20" fmla="*/ 0 w 5938245"/>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38245" h="276850" fill="none" extrusionOk="0">
                <a:moveTo>
                  <a:pt x="0" y="0"/>
                </a:moveTo>
                <a:cubicBezTo>
                  <a:pt x="349252" y="24845"/>
                  <a:pt x="442757" y="-34980"/>
                  <a:pt x="719187" y="0"/>
                </a:cubicBezTo>
                <a:cubicBezTo>
                  <a:pt x="995617" y="34980"/>
                  <a:pt x="999109" y="22645"/>
                  <a:pt x="1200845" y="0"/>
                </a:cubicBezTo>
                <a:cubicBezTo>
                  <a:pt x="1402581" y="-22645"/>
                  <a:pt x="1553155" y="-22933"/>
                  <a:pt x="1860650" y="0"/>
                </a:cubicBezTo>
                <a:cubicBezTo>
                  <a:pt x="2168145" y="22933"/>
                  <a:pt x="2213804" y="-9365"/>
                  <a:pt x="2461073" y="0"/>
                </a:cubicBezTo>
                <a:cubicBezTo>
                  <a:pt x="2708342" y="9365"/>
                  <a:pt x="2782959" y="2801"/>
                  <a:pt x="2942730" y="0"/>
                </a:cubicBezTo>
                <a:cubicBezTo>
                  <a:pt x="3102501" y="-2801"/>
                  <a:pt x="3446583" y="-1995"/>
                  <a:pt x="3602535" y="0"/>
                </a:cubicBezTo>
                <a:cubicBezTo>
                  <a:pt x="3758487" y="1995"/>
                  <a:pt x="4115052" y="9884"/>
                  <a:pt x="4321723" y="0"/>
                </a:cubicBezTo>
                <a:cubicBezTo>
                  <a:pt x="4528394" y="-9884"/>
                  <a:pt x="4679132" y="21986"/>
                  <a:pt x="4981528" y="0"/>
                </a:cubicBezTo>
                <a:cubicBezTo>
                  <a:pt x="5283925" y="-21986"/>
                  <a:pt x="5731571" y="915"/>
                  <a:pt x="5938245" y="0"/>
                </a:cubicBezTo>
                <a:cubicBezTo>
                  <a:pt x="5937899" y="93495"/>
                  <a:pt x="5926602" y="204894"/>
                  <a:pt x="5938245" y="276850"/>
                </a:cubicBezTo>
                <a:cubicBezTo>
                  <a:pt x="5796530" y="300286"/>
                  <a:pt x="5644286" y="280758"/>
                  <a:pt x="5456587" y="276850"/>
                </a:cubicBezTo>
                <a:cubicBezTo>
                  <a:pt x="5268888" y="272942"/>
                  <a:pt x="5142014" y="253597"/>
                  <a:pt x="4915547" y="276850"/>
                </a:cubicBezTo>
                <a:cubicBezTo>
                  <a:pt x="4689080" y="300103"/>
                  <a:pt x="4396625" y="242300"/>
                  <a:pt x="4196360" y="276850"/>
                </a:cubicBezTo>
                <a:cubicBezTo>
                  <a:pt x="3996095" y="311400"/>
                  <a:pt x="3685418" y="299130"/>
                  <a:pt x="3536555" y="276850"/>
                </a:cubicBezTo>
                <a:cubicBezTo>
                  <a:pt x="3387692" y="254570"/>
                  <a:pt x="3068435" y="282891"/>
                  <a:pt x="2817367" y="276850"/>
                </a:cubicBezTo>
                <a:cubicBezTo>
                  <a:pt x="2566299" y="270809"/>
                  <a:pt x="2385754" y="255077"/>
                  <a:pt x="2216945" y="276850"/>
                </a:cubicBezTo>
                <a:cubicBezTo>
                  <a:pt x="2048136" y="298623"/>
                  <a:pt x="1668215" y="248613"/>
                  <a:pt x="1497757" y="276850"/>
                </a:cubicBezTo>
                <a:cubicBezTo>
                  <a:pt x="1327299" y="305087"/>
                  <a:pt x="1174364" y="298428"/>
                  <a:pt x="897335" y="276850"/>
                </a:cubicBezTo>
                <a:cubicBezTo>
                  <a:pt x="620306" y="255272"/>
                  <a:pt x="207442" y="281899"/>
                  <a:pt x="0" y="276850"/>
                </a:cubicBezTo>
                <a:cubicBezTo>
                  <a:pt x="559" y="139557"/>
                  <a:pt x="-9087" y="98057"/>
                  <a:pt x="0" y="0"/>
                </a:cubicBezTo>
                <a:close/>
              </a:path>
              <a:path w="5938245" h="276850" stroke="0" extrusionOk="0">
                <a:moveTo>
                  <a:pt x="0" y="0"/>
                </a:moveTo>
                <a:cubicBezTo>
                  <a:pt x="354673" y="-17762"/>
                  <a:pt x="575396" y="-31822"/>
                  <a:pt x="778570" y="0"/>
                </a:cubicBezTo>
                <a:cubicBezTo>
                  <a:pt x="981744" y="31822"/>
                  <a:pt x="1162073" y="-6787"/>
                  <a:pt x="1378992" y="0"/>
                </a:cubicBezTo>
                <a:cubicBezTo>
                  <a:pt x="1595911" y="6787"/>
                  <a:pt x="1766362" y="-26574"/>
                  <a:pt x="1979415" y="0"/>
                </a:cubicBezTo>
                <a:cubicBezTo>
                  <a:pt x="2192468" y="26574"/>
                  <a:pt x="2264481" y="-10151"/>
                  <a:pt x="2520455" y="0"/>
                </a:cubicBezTo>
                <a:cubicBezTo>
                  <a:pt x="2776429" y="10151"/>
                  <a:pt x="2854737" y="32165"/>
                  <a:pt x="3180260" y="0"/>
                </a:cubicBezTo>
                <a:cubicBezTo>
                  <a:pt x="3505783" y="-32165"/>
                  <a:pt x="3668283" y="12681"/>
                  <a:pt x="3899448" y="0"/>
                </a:cubicBezTo>
                <a:cubicBezTo>
                  <a:pt x="4130613" y="-12681"/>
                  <a:pt x="4382456" y="16200"/>
                  <a:pt x="4559253" y="0"/>
                </a:cubicBezTo>
                <a:cubicBezTo>
                  <a:pt x="4736050" y="-16200"/>
                  <a:pt x="4935306" y="1765"/>
                  <a:pt x="5040910" y="0"/>
                </a:cubicBezTo>
                <a:cubicBezTo>
                  <a:pt x="5146514" y="-1765"/>
                  <a:pt x="5637778" y="-20020"/>
                  <a:pt x="5938245" y="0"/>
                </a:cubicBezTo>
                <a:cubicBezTo>
                  <a:pt x="5933441" y="123446"/>
                  <a:pt x="5932550" y="145294"/>
                  <a:pt x="5938245" y="276850"/>
                </a:cubicBezTo>
                <a:cubicBezTo>
                  <a:pt x="5565525" y="304524"/>
                  <a:pt x="5414351" y="311825"/>
                  <a:pt x="5159675" y="276850"/>
                </a:cubicBezTo>
                <a:cubicBezTo>
                  <a:pt x="4904999" y="241876"/>
                  <a:pt x="4847247" y="266572"/>
                  <a:pt x="4678017" y="276850"/>
                </a:cubicBezTo>
                <a:cubicBezTo>
                  <a:pt x="4508787" y="287128"/>
                  <a:pt x="4157864" y="243541"/>
                  <a:pt x="3899448" y="276850"/>
                </a:cubicBezTo>
                <a:cubicBezTo>
                  <a:pt x="3641032" y="310159"/>
                  <a:pt x="3608682" y="268864"/>
                  <a:pt x="3417790" y="276850"/>
                </a:cubicBezTo>
                <a:cubicBezTo>
                  <a:pt x="3226898" y="284836"/>
                  <a:pt x="3006797" y="277080"/>
                  <a:pt x="2757985" y="276850"/>
                </a:cubicBezTo>
                <a:cubicBezTo>
                  <a:pt x="2509173" y="276620"/>
                  <a:pt x="2485683" y="255058"/>
                  <a:pt x="2276327" y="276850"/>
                </a:cubicBezTo>
                <a:cubicBezTo>
                  <a:pt x="2066971" y="298642"/>
                  <a:pt x="1915549" y="251396"/>
                  <a:pt x="1616522" y="276850"/>
                </a:cubicBezTo>
                <a:cubicBezTo>
                  <a:pt x="1317495" y="302304"/>
                  <a:pt x="1030240" y="301534"/>
                  <a:pt x="837952" y="276850"/>
                </a:cubicBezTo>
                <a:cubicBezTo>
                  <a:pt x="645664" y="252167"/>
                  <a:pt x="387779" y="249834"/>
                  <a:pt x="0" y="276850"/>
                </a:cubicBezTo>
                <a:cubicBezTo>
                  <a:pt x="2132" y="204968"/>
                  <a:pt x="10564" y="72881"/>
                  <a:pt x="0" y="0"/>
                </a:cubicBezTo>
                <a:close/>
              </a:path>
            </a:pathLst>
          </a:custGeom>
          <a:solidFill>
            <a:srgbClr val="E6CAF5"/>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2.1 – „Was ist datengestützte Unterrichtsentwicklung?“</a:t>
            </a:r>
          </a:p>
        </p:txBody>
      </p:sp>
      <p:sp>
        <p:nvSpPr>
          <p:cNvPr id="57" name="Rechteck 56">
            <a:extLst>
              <a:ext uri="{FF2B5EF4-FFF2-40B4-BE49-F238E27FC236}">
                <a16:creationId xmlns:a16="http://schemas.microsoft.com/office/drawing/2014/main" id="{180B4325-EC67-B1F0-A01C-E0ED420D55D6}"/>
              </a:ext>
            </a:extLst>
          </p:cNvPr>
          <p:cNvSpPr/>
          <p:nvPr/>
        </p:nvSpPr>
        <p:spPr>
          <a:xfrm>
            <a:off x="666300" y="4671907"/>
            <a:ext cx="5930955" cy="276850"/>
          </a:xfrm>
          <a:custGeom>
            <a:avLst/>
            <a:gdLst>
              <a:gd name="csX0" fmla="*/ 0 w 5930955"/>
              <a:gd name="csY0" fmla="*/ 0 h 276850"/>
              <a:gd name="csX1" fmla="*/ 777614 w 5930955"/>
              <a:gd name="csY1" fmla="*/ 0 h 276850"/>
              <a:gd name="csX2" fmla="*/ 1555228 w 5930955"/>
              <a:gd name="csY2" fmla="*/ 0 h 276850"/>
              <a:gd name="csX3" fmla="*/ 2273533 w 5930955"/>
              <a:gd name="csY3" fmla="*/ 0 h 276850"/>
              <a:gd name="csX4" fmla="*/ 2932528 w 5930955"/>
              <a:gd name="csY4" fmla="*/ 0 h 276850"/>
              <a:gd name="csX5" fmla="*/ 3413594 w 5930955"/>
              <a:gd name="csY5" fmla="*/ 0 h 276850"/>
              <a:gd name="csX6" fmla="*/ 4191208 w 5930955"/>
              <a:gd name="csY6" fmla="*/ 0 h 276850"/>
              <a:gd name="csX7" fmla="*/ 4909513 w 5930955"/>
              <a:gd name="csY7" fmla="*/ 0 h 276850"/>
              <a:gd name="csX8" fmla="*/ 5930955 w 5930955"/>
              <a:gd name="csY8" fmla="*/ 0 h 276850"/>
              <a:gd name="csX9" fmla="*/ 5930955 w 5930955"/>
              <a:gd name="csY9" fmla="*/ 276850 h 276850"/>
              <a:gd name="csX10" fmla="*/ 5212650 w 5930955"/>
              <a:gd name="csY10" fmla="*/ 276850 h 276850"/>
              <a:gd name="csX11" fmla="*/ 4435036 w 5930955"/>
              <a:gd name="csY11" fmla="*/ 276850 h 276850"/>
              <a:gd name="csX12" fmla="*/ 3657422 w 5930955"/>
              <a:gd name="csY12" fmla="*/ 276850 h 276850"/>
              <a:gd name="csX13" fmla="*/ 3176356 w 5930955"/>
              <a:gd name="csY13" fmla="*/ 276850 h 276850"/>
              <a:gd name="csX14" fmla="*/ 2458051 w 5930955"/>
              <a:gd name="csY14" fmla="*/ 276850 h 276850"/>
              <a:gd name="csX15" fmla="*/ 1739747 w 5930955"/>
              <a:gd name="csY15" fmla="*/ 276850 h 276850"/>
              <a:gd name="csX16" fmla="*/ 1080752 w 5930955"/>
              <a:gd name="csY16" fmla="*/ 276850 h 276850"/>
              <a:gd name="csX17" fmla="*/ 0 w 5930955"/>
              <a:gd name="csY17" fmla="*/ 276850 h 276850"/>
              <a:gd name="csX18" fmla="*/ 0 w 5930955"/>
              <a:gd name="csY18"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930955" h="276850" fill="none" extrusionOk="0">
                <a:moveTo>
                  <a:pt x="0" y="0"/>
                </a:moveTo>
                <a:cubicBezTo>
                  <a:pt x="245069" y="4591"/>
                  <a:pt x="545222" y="-4950"/>
                  <a:pt x="777614" y="0"/>
                </a:cubicBezTo>
                <a:cubicBezTo>
                  <a:pt x="1010006" y="4950"/>
                  <a:pt x="1371237" y="-10819"/>
                  <a:pt x="1555228" y="0"/>
                </a:cubicBezTo>
                <a:cubicBezTo>
                  <a:pt x="1739219" y="10819"/>
                  <a:pt x="2077027" y="-11104"/>
                  <a:pt x="2273533" y="0"/>
                </a:cubicBezTo>
                <a:cubicBezTo>
                  <a:pt x="2470039" y="11104"/>
                  <a:pt x="2780113" y="19901"/>
                  <a:pt x="2932528" y="0"/>
                </a:cubicBezTo>
                <a:cubicBezTo>
                  <a:pt x="3084943" y="-19901"/>
                  <a:pt x="3192705" y="-2173"/>
                  <a:pt x="3413594" y="0"/>
                </a:cubicBezTo>
                <a:cubicBezTo>
                  <a:pt x="3634483" y="2173"/>
                  <a:pt x="3812666" y="-3850"/>
                  <a:pt x="4191208" y="0"/>
                </a:cubicBezTo>
                <a:cubicBezTo>
                  <a:pt x="4569750" y="3850"/>
                  <a:pt x="4713000" y="-12215"/>
                  <a:pt x="4909513" y="0"/>
                </a:cubicBezTo>
                <a:cubicBezTo>
                  <a:pt x="5106027" y="12215"/>
                  <a:pt x="5477093" y="-27239"/>
                  <a:pt x="5930955" y="0"/>
                </a:cubicBezTo>
                <a:cubicBezTo>
                  <a:pt x="5923687" y="129203"/>
                  <a:pt x="5942075" y="150147"/>
                  <a:pt x="5930955" y="276850"/>
                </a:cubicBezTo>
                <a:cubicBezTo>
                  <a:pt x="5665230" y="312678"/>
                  <a:pt x="5431293" y="241492"/>
                  <a:pt x="5212650" y="276850"/>
                </a:cubicBezTo>
                <a:cubicBezTo>
                  <a:pt x="4994007" y="312208"/>
                  <a:pt x="4643533" y="243005"/>
                  <a:pt x="4435036" y="276850"/>
                </a:cubicBezTo>
                <a:cubicBezTo>
                  <a:pt x="4226539" y="310695"/>
                  <a:pt x="3914046" y="238589"/>
                  <a:pt x="3657422" y="276850"/>
                </a:cubicBezTo>
                <a:cubicBezTo>
                  <a:pt x="3400798" y="315111"/>
                  <a:pt x="3323908" y="255130"/>
                  <a:pt x="3176356" y="276850"/>
                </a:cubicBezTo>
                <a:cubicBezTo>
                  <a:pt x="3028804" y="298570"/>
                  <a:pt x="2716446" y="276153"/>
                  <a:pt x="2458051" y="276850"/>
                </a:cubicBezTo>
                <a:cubicBezTo>
                  <a:pt x="2199656" y="277547"/>
                  <a:pt x="2012290" y="256703"/>
                  <a:pt x="1739747" y="276850"/>
                </a:cubicBezTo>
                <a:cubicBezTo>
                  <a:pt x="1467204" y="296997"/>
                  <a:pt x="1310153" y="301041"/>
                  <a:pt x="1080752" y="276850"/>
                </a:cubicBezTo>
                <a:cubicBezTo>
                  <a:pt x="851351" y="252659"/>
                  <a:pt x="475477" y="325083"/>
                  <a:pt x="0" y="276850"/>
                </a:cubicBezTo>
                <a:cubicBezTo>
                  <a:pt x="4838" y="181222"/>
                  <a:pt x="3411" y="119288"/>
                  <a:pt x="0" y="0"/>
                </a:cubicBezTo>
                <a:close/>
              </a:path>
              <a:path w="5930955" h="276850" stroke="0" extrusionOk="0">
                <a:moveTo>
                  <a:pt x="0" y="0"/>
                </a:moveTo>
                <a:cubicBezTo>
                  <a:pt x="267884" y="8986"/>
                  <a:pt x="389155" y="-11016"/>
                  <a:pt x="540376" y="0"/>
                </a:cubicBezTo>
                <a:cubicBezTo>
                  <a:pt x="691597" y="11016"/>
                  <a:pt x="990807" y="23194"/>
                  <a:pt x="1140061" y="0"/>
                </a:cubicBezTo>
                <a:cubicBezTo>
                  <a:pt x="1289315" y="-23194"/>
                  <a:pt x="1513330" y="-3593"/>
                  <a:pt x="1621128" y="0"/>
                </a:cubicBezTo>
                <a:cubicBezTo>
                  <a:pt x="1728926" y="3593"/>
                  <a:pt x="2099318" y="-16657"/>
                  <a:pt x="2280123" y="0"/>
                </a:cubicBezTo>
                <a:cubicBezTo>
                  <a:pt x="2460928" y="16657"/>
                  <a:pt x="2613954" y="1234"/>
                  <a:pt x="2761189" y="0"/>
                </a:cubicBezTo>
                <a:cubicBezTo>
                  <a:pt x="2908424" y="-1234"/>
                  <a:pt x="3209984" y="-22429"/>
                  <a:pt x="3420184" y="0"/>
                </a:cubicBezTo>
                <a:cubicBezTo>
                  <a:pt x="3630384" y="22429"/>
                  <a:pt x="3765918" y="5690"/>
                  <a:pt x="3901250" y="0"/>
                </a:cubicBezTo>
                <a:cubicBezTo>
                  <a:pt x="4036582" y="-5690"/>
                  <a:pt x="4201525" y="3061"/>
                  <a:pt x="4382317" y="0"/>
                </a:cubicBezTo>
                <a:cubicBezTo>
                  <a:pt x="4563109" y="-3061"/>
                  <a:pt x="4955824" y="28563"/>
                  <a:pt x="5159931" y="0"/>
                </a:cubicBezTo>
                <a:cubicBezTo>
                  <a:pt x="5364038" y="-28563"/>
                  <a:pt x="5595801" y="-1349"/>
                  <a:pt x="5930955" y="0"/>
                </a:cubicBezTo>
                <a:cubicBezTo>
                  <a:pt x="5936425" y="120565"/>
                  <a:pt x="5936376" y="171665"/>
                  <a:pt x="5930955" y="276850"/>
                </a:cubicBezTo>
                <a:cubicBezTo>
                  <a:pt x="5606682" y="307400"/>
                  <a:pt x="5389823" y="290316"/>
                  <a:pt x="5153341" y="276850"/>
                </a:cubicBezTo>
                <a:cubicBezTo>
                  <a:pt x="4916859" y="263384"/>
                  <a:pt x="4732305" y="241188"/>
                  <a:pt x="4435036" y="276850"/>
                </a:cubicBezTo>
                <a:cubicBezTo>
                  <a:pt x="4137767" y="312512"/>
                  <a:pt x="4122872" y="282944"/>
                  <a:pt x="3835351" y="276850"/>
                </a:cubicBezTo>
                <a:cubicBezTo>
                  <a:pt x="3547830" y="270756"/>
                  <a:pt x="3294345" y="288300"/>
                  <a:pt x="3117046" y="276850"/>
                </a:cubicBezTo>
                <a:cubicBezTo>
                  <a:pt x="2939748" y="265400"/>
                  <a:pt x="2645989" y="254316"/>
                  <a:pt x="2458051" y="276850"/>
                </a:cubicBezTo>
                <a:cubicBezTo>
                  <a:pt x="2270113" y="299384"/>
                  <a:pt x="2153510" y="254211"/>
                  <a:pt x="1976985" y="276850"/>
                </a:cubicBezTo>
                <a:cubicBezTo>
                  <a:pt x="1800460" y="299489"/>
                  <a:pt x="1600194" y="270912"/>
                  <a:pt x="1258680" y="276850"/>
                </a:cubicBezTo>
                <a:cubicBezTo>
                  <a:pt x="917167" y="282788"/>
                  <a:pt x="287505" y="310538"/>
                  <a:pt x="0" y="276850"/>
                </a:cubicBezTo>
                <a:cubicBezTo>
                  <a:pt x="6446" y="196531"/>
                  <a:pt x="-11319" y="61919"/>
                  <a:pt x="0" y="0"/>
                </a:cubicBezTo>
                <a:close/>
              </a:path>
            </a:pathLst>
          </a:custGeom>
          <a:solidFill>
            <a:srgbClr val="FFC999"/>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2.2 – „Allein mit VERA starten“</a:t>
            </a:r>
          </a:p>
        </p:txBody>
      </p:sp>
      <p:sp>
        <p:nvSpPr>
          <p:cNvPr id="58" name="Rechteck 57">
            <a:extLst>
              <a:ext uri="{FF2B5EF4-FFF2-40B4-BE49-F238E27FC236}">
                <a16:creationId xmlns:a16="http://schemas.microsoft.com/office/drawing/2014/main" id="{296511D4-A4E2-5228-D579-EE049F1A384E}"/>
              </a:ext>
            </a:extLst>
          </p:cNvPr>
          <p:cNvSpPr/>
          <p:nvPr/>
        </p:nvSpPr>
        <p:spPr>
          <a:xfrm>
            <a:off x="660278" y="7935710"/>
            <a:ext cx="5950179" cy="276850"/>
          </a:xfrm>
          <a:custGeom>
            <a:avLst/>
            <a:gdLst>
              <a:gd name="csX0" fmla="*/ 0 w 5950179"/>
              <a:gd name="csY0" fmla="*/ 0 h 276850"/>
              <a:gd name="csX1" fmla="*/ 482626 w 5950179"/>
              <a:gd name="csY1" fmla="*/ 0 h 276850"/>
              <a:gd name="csX2" fmla="*/ 1203258 w 5950179"/>
              <a:gd name="csY2" fmla="*/ 0 h 276850"/>
              <a:gd name="csX3" fmla="*/ 1923891 w 5950179"/>
              <a:gd name="csY3" fmla="*/ 0 h 276850"/>
              <a:gd name="csX4" fmla="*/ 2466019 w 5950179"/>
              <a:gd name="csY4" fmla="*/ 0 h 276850"/>
              <a:gd name="csX5" fmla="*/ 2948644 w 5950179"/>
              <a:gd name="csY5" fmla="*/ 0 h 276850"/>
              <a:gd name="csX6" fmla="*/ 3728779 w 5950179"/>
              <a:gd name="csY6" fmla="*/ 0 h 276850"/>
              <a:gd name="csX7" fmla="*/ 4508913 w 5950179"/>
              <a:gd name="csY7" fmla="*/ 0 h 276850"/>
              <a:gd name="csX8" fmla="*/ 4991539 w 5950179"/>
              <a:gd name="csY8" fmla="*/ 0 h 276850"/>
              <a:gd name="csX9" fmla="*/ 5950179 w 5950179"/>
              <a:gd name="csY9" fmla="*/ 0 h 276850"/>
              <a:gd name="csX10" fmla="*/ 5950179 w 5950179"/>
              <a:gd name="csY10" fmla="*/ 276850 h 276850"/>
              <a:gd name="csX11" fmla="*/ 5229546 w 5950179"/>
              <a:gd name="csY11" fmla="*/ 276850 h 276850"/>
              <a:gd name="csX12" fmla="*/ 4687419 w 5950179"/>
              <a:gd name="csY12" fmla="*/ 276850 h 276850"/>
              <a:gd name="csX13" fmla="*/ 4085790 w 5950179"/>
              <a:gd name="csY13" fmla="*/ 276850 h 276850"/>
              <a:gd name="csX14" fmla="*/ 3305655 w 5950179"/>
              <a:gd name="csY14" fmla="*/ 276850 h 276850"/>
              <a:gd name="csX15" fmla="*/ 2763528 w 5950179"/>
              <a:gd name="csY15" fmla="*/ 276850 h 276850"/>
              <a:gd name="csX16" fmla="*/ 2042895 w 5950179"/>
              <a:gd name="csY16" fmla="*/ 276850 h 276850"/>
              <a:gd name="csX17" fmla="*/ 1500767 w 5950179"/>
              <a:gd name="csY17" fmla="*/ 276850 h 276850"/>
              <a:gd name="csX18" fmla="*/ 780135 w 5950179"/>
              <a:gd name="csY18" fmla="*/ 276850 h 276850"/>
              <a:gd name="csX19" fmla="*/ 0 w 5950179"/>
              <a:gd name="csY19" fmla="*/ 276850 h 276850"/>
              <a:gd name="csX20" fmla="*/ 0 w 5950179"/>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50179" h="276850" fill="none" extrusionOk="0">
                <a:moveTo>
                  <a:pt x="0" y="0"/>
                </a:moveTo>
                <a:cubicBezTo>
                  <a:pt x="133676" y="-6204"/>
                  <a:pt x="288746" y="-22204"/>
                  <a:pt x="482626" y="0"/>
                </a:cubicBezTo>
                <a:cubicBezTo>
                  <a:pt x="676506" y="22204"/>
                  <a:pt x="1038642" y="14236"/>
                  <a:pt x="1203258" y="0"/>
                </a:cubicBezTo>
                <a:cubicBezTo>
                  <a:pt x="1367874" y="-14236"/>
                  <a:pt x="1606065" y="2732"/>
                  <a:pt x="1923891" y="0"/>
                </a:cubicBezTo>
                <a:cubicBezTo>
                  <a:pt x="2241717" y="-2732"/>
                  <a:pt x="2352070" y="3209"/>
                  <a:pt x="2466019" y="0"/>
                </a:cubicBezTo>
                <a:cubicBezTo>
                  <a:pt x="2579968" y="-3209"/>
                  <a:pt x="2839298" y="-16314"/>
                  <a:pt x="2948644" y="0"/>
                </a:cubicBezTo>
                <a:cubicBezTo>
                  <a:pt x="3057990" y="16314"/>
                  <a:pt x="3489464" y="36242"/>
                  <a:pt x="3728779" y="0"/>
                </a:cubicBezTo>
                <a:cubicBezTo>
                  <a:pt x="3968095" y="-36242"/>
                  <a:pt x="4199568" y="-28491"/>
                  <a:pt x="4508913" y="0"/>
                </a:cubicBezTo>
                <a:cubicBezTo>
                  <a:pt x="4818258" y="28491"/>
                  <a:pt x="4763629" y="21792"/>
                  <a:pt x="4991539" y="0"/>
                </a:cubicBezTo>
                <a:cubicBezTo>
                  <a:pt x="5219449" y="-21792"/>
                  <a:pt x="5619623" y="45983"/>
                  <a:pt x="5950179" y="0"/>
                </a:cubicBezTo>
                <a:cubicBezTo>
                  <a:pt x="5948164" y="135241"/>
                  <a:pt x="5956994" y="213655"/>
                  <a:pt x="5950179" y="276850"/>
                </a:cubicBezTo>
                <a:cubicBezTo>
                  <a:pt x="5628126" y="276418"/>
                  <a:pt x="5480151" y="311191"/>
                  <a:pt x="5229546" y="276850"/>
                </a:cubicBezTo>
                <a:cubicBezTo>
                  <a:pt x="4978941" y="242509"/>
                  <a:pt x="4883317" y="302785"/>
                  <a:pt x="4687419" y="276850"/>
                </a:cubicBezTo>
                <a:cubicBezTo>
                  <a:pt x="4491521" y="250915"/>
                  <a:pt x="4274377" y="296811"/>
                  <a:pt x="4085790" y="276850"/>
                </a:cubicBezTo>
                <a:cubicBezTo>
                  <a:pt x="3897203" y="256889"/>
                  <a:pt x="3678734" y="279303"/>
                  <a:pt x="3305655" y="276850"/>
                </a:cubicBezTo>
                <a:cubicBezTo>
                  <a:pt x="2932576" y="274397"/>
                  <a:pt x="2958386" y="276782"/>
                  <a:pt x="2763528" y="276850"/>
                </a:cubicBezTo>
                <a:cubicBezTo>
                  <a:pt x="2568670" y="276918"/>
                  <a:pt x="2321546" y="298370"/>
                  <a:pt x="2042895" y="276850"/>
                </a:cubicBezTo>
                <a:cubicBezTo>
                  <a:pt x="1764244" y="255330"/>
                  <a:pt x="1617949" y="260269"/>
                  <a:pt x="1500767" y="276850"/>
                </a:cubicBezTo>
                <a:cubicBezTo>
                  <a:pt x="1383585" y="293431"/>
                  <a:pt x="1097597" y="297717"/>
                  <a:pt x="780135" y="276850"/>
                </a:cubicBezTo>
                <a:cubicBezTo>
                  <a:pt x="462673" y="255983"/>
                  <a:pt x="319970" y="244219"/>
                  <a:pt x="0" y="276850"/>
                </a:cubicBezTo>
                <a:cubicBezTo>
                  <a:pt x="-7947" y="149126"/>
                  <a:pt x="-628" y="57586"/>
                  <a:pt x="0" y="0"/>
                </a:cubicBezTo>
                <a:close/>
              </a:path>
              <a:path w="5950179" h="276850" stroke="0" extrusionOk="0">
                <a:moveTo>
                  <a:pt x="0" y="0"/>
                </a:moveTo>
                <a:cubicBezTo>
                  <a:pt x="308592" y="-28337"/>
                  <a:pt x="563846" y="-25183"/>
                  <a:pt x="780135" y="0"/>
                </a:cubicBezTo>
                <a:cubicBezTo>
                  <a:pt x="996424" y="25183"/>
                  <a:pt x="1224927" y="-17182"/>
                  <a:pt x="1500767" y="0"/>
                </a:cubicBezTo>
                <a:cubicBezTo>
                  <a:pt x="1776607" y="17182"/>
                  <a:pt x="1889952" y="3501"/>
                  <a:pt x="2221400" y="0"/>
                </a:cubicBezTo>
                <a:cubicBezTo>
                  <a:pt x="2552848" y="-3501"/>
                  <a:pt x="2536792" y="4728"/>
                  <a:pt x="2704026" y="0"/>
                </a:cubicBezTo>
                <a:cubicBezTo>
                  <a:pt x="2871260" y="-4728"/>
                  <a:pt x="3166624" y="24404"/>
                  <a:pt x="3484160" y="0"/>
                </a:cubicBezTo>
                <a:cubicBezTo>
                  <a:pt x="3801696" y="-24404"/>
                  <a:pt x="3946830" y="-294"/>
                  <a:pt x="4204793" y="0"/>
                </a:cubicBezTo>
                <a:cubicBezTo>
                  <a:pt x="4462756" y="294"/>
                  <a:pt x="4650467" y="-2035"/>
                  <a:pt x="4984928" y="0"/>
                </a:cubicBezTo>
                <a:cubicBezTo>
                  <a:pt x="5319389" y="2035"/>
                  <a:pt x="5639817" y="19749"/>
                  <a:pt x="5950179" y="0"/>
                </a:cubicBezTo>
                <a:cubicBezTo>
                  <a:pt x="5952707" y="120658"/>
                  <a:pt x="5957587" y="182396"/>
                  <a:pt x="5950179" y="276850"/>
                </a:cubicBezTo>
                <a:cubicBezTo>
                  <a:pt x="5826786" y="266012"/>
                  <a:pt x="5556868" y="298637"/>
                  <a:pt x="5348550" y="276850"/>
                </a:cubicBezTo>
                <a:cubicBezTo>
                  <a:pt x="5140232" y="255063"/>
                  <a:pt x="4900655" y="301947"/>
                  <a:pt x="4746921" y="276850"/>
                </a:cubicBezTo>
                <a:cubicBezTo>
                  <a:pt x="4593187" y="251753"/>
                  <a:pt x="4434965" y="272716"/>
                  <a:pt x="4264295" y="276850"/>
                </a:cubicBezTo>
                <a:cubicBezTo>
                  <a:pt x="4093625" y="280984"/>
                  <a:pt x="4007726" y="297513"/>
                  <a:pt x="3781669" y="276850"/>
                </a:cubicBezTo>
                <a:cubicBezTo>
                  <a:pt x="3555612" y="256187"/>
                  <a:pt x="3512843" y="279433"/>
                  <a:pt x="3299044" y="276850"/>
                </a:cubicBezTo>
                <a:cubicBezTo>
                  <a:pt x="3085246" y="274267"/>
                  <a:pt x="2829369" y="283746"/>
                  <a:pt x="2578411" y="276850"/>
                </a:cubicBezTo>
                <a:cubicBezTo>
                  <a:pt x="2327453" y="269954"/>
                  <a:pt x="2049729" y="254972"/>
                  <a:pt x="1917280" y="276850"/>
                </a:cubicBezTo>
                <a:cubicBezTo>
                  <a:pt x="1784831" y="298728"/>
                  <a:pt x="1369018" y="250965"/>
                  <a:pt x="1137145" y="276850"/>
                </a:cubicBezTo>
                <a:cubicBezTo>
                  <a:pt x="905272" y="302735"/>
                  <a:pt x="499661" y="222291"/>
                  <a:pt x="0" y="276850"/>
                </a:cubicBezTo>
                <a:cubicBezTo>
                  <a:pt x="-3204" y="145432"/>
                  <a:pt x="3407" y="116630"/>
                  <a:pt x="0" y="0"/>
                </a:cubicBezTo>
                <a:close/>
              </a:path>
            </a:pathLst>
          </a:custGeom>
          <a:solidFill>
            <a:srgbClr val="B3D3C4"/>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2.3 – „Gemeinsam mit VERA starten“</a:t>
            </a:r>
          </a:p>
        </p:txBody>
      </p:sp>
      <p:sp>
        <p:nvSpPr>
          <p:cNvPr id="63" name="Rechteck 62">
            <a:extLst>
              <a:ext uri="{FF2B5EF4-FFF2-40B4-BE49-F238E27FC236}">
                <a16:creationId xmlns:a16="http://schemas.microsoft.com/office/drawing/2014/main" id="{4F2E29C4-92CD-F6EF-E5F3-9785A4222E3A}"/>
              </a:ext>
            </a:extLst>
          </p:cNvPr>
          <p:cNvSpPr/>
          <p:nvPr/>
        </p:nvSpPr>
        <p:spPr>
          <a:xfrm>
            <a:off x="691821" y="1283881"/>
            <a:ext cx="1493964" cy="603472"/>
          </a:xfrm>
          <a:custGeom>
            <a:avLst/>
            <a:gdLst>
              <a:gd name="csX0" fmla="*/ 0 w 1493964"/>
              <a:gd name="csY0" fmla="*/ 0 h 603472"/>
              <a:gd name="csX1" fmla="*/ 512928 w 1493964"/>
              <a:gd name="csY1" fmla="*/ 0 h 603472"/>
              <a:gd name="csX2" fmla="*/ 981036 w 1493964"/>
              <a:gd name="csY2" fmla="*/ 0 h 603472"/>
              <a:gd name="csX3" fmla="*/ 1493964 w 1493964"/>
              <a:gd name="csY3" fmla="*/ 0 h 603472"/>
              <a:gd name="csX4" fmla="*/ 1493964 w 1493964"/>
              <a:gd name="csY4" fmla="*/ 603472 h 603472"/>
              <a:gd name="csX5" fmla="*/ 1040795 w 1493964"/>
              <a:gd name="csY5" fmla="*/ 603472 h 603472"/>
              <a:gd name="csX6" fmla="*/ 527867 w 1493964"/>
              <a:gd name="csY6" fmla="*/ 603472 h 603472"/>
              <a:gd name="csX7" fmla="*/ 0 w 1493964"/>
              <a:gd name="csY7" fmla="*/ 603472 h 603472"/>
              <a:gd name="csX8" fmla="*/ 0 w 1493964"/>
              <a:gd name="csY8" fmla="*/ 0 h 6034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93964" h="603472" fill="none" extrusionOk="0">
                <a:moveTo>
                  <a:pt x="0" y="0"/>
                </a:moveTo>
                <a:cubicBezTo>
                  <a:pt x="205975" y="-14571"/>
                  <a:pt x="269124" y="-9756"/>
                  <a:pt x="512928" y="0"/>
                </a:cubicBezTo>
                <a:cubicBezTo>
                  <a:pt x="756732" y="9756"/>
                  <a:pt x="835600" y="367"/>
                  <a:pt x="981036" y="0"/>
                </a:cubicBezTo>
                <a:cubicBezTo>
                  <a:pt x="1126472" y="-367"/>
                  <a:pt x="1308742" y="-12329"/>
                  <a:pt x="1493964" y="0"/>
                </a:cubicBezTo>
                <a:cubicBezTo>
                  <a:pt x="1495777" y="264828"/>
                  <a:pt x="1518273" y="447056"/>
                  <a:pt x="1493964" y="603472"/>
                </a:cubicBezTo>
                <a:cubicBezTo>
                  <a:pt x="1357084" y="586054"/>
                  <a:pt x="1153967" y="608541"/>
                  <a:pt x="1040795" y="603472"/>
                </a:cubicBezTo>
                <a:cubicBezTo>
                  <a:pt x="927623" y="598403"/>
                  <a:pt x="700111" y="620763"/>
                  <a:pt x="527867" y="603472"/>
                </a:cubicBezTo>
                <a:cubicBezTo>
                  <a:pt x="355623" y="586181"/>
                  <a:pt x="169982" y="598116"/>
                  <a:pt x="0" y="603472"/>
                </a:cubicBezTo>
                <a:cubicBezTo>
                  <a:pt x="27448" y="411050"/>
                  <a:pt x="-9570" y="236553"/>
                  <a:pt x="0" y="0"/>
                </a:cubicBezTo>
                <a:close/>
              </a:path>
              <a:path w="1493964" h="603472" stroke="0" extrusionOk="0">
                <a:moveTo>
                  <a:pt x="0" y="0"/>
                </a:moveTo>
                <a:cubicBezTo>
                  <a:pt x="141626" y="-18982"/>
                  <a:pt x="326481" y="-24649"/>
                  <a:pt x="527867" y="0"/>
                </a:cubicBezTo>
                <a:cubicBezTo>
                  <a:pt x="729253" y="24649"/>
                  <a:pt x="853696" y="591"/>
                  <a:pt x="1055735" y="0"/>
                </a:cubicBezTo>
                <a:cubicBezTo>
                  <a:pt x="1257774" y="-591"/>
                  <a:pt x="1361146" y="11086"/>
                  <a:pt x="1493964" y="0"/>
                </a:cubicBezTo>
                <a:cubicBezTo>
                  <a:pt x="1475057" y="277526"/>
                  <a:pt x="1486267" y="380868"/>
                  <a:pt x="1493964" y="603472"/>
                </a:cubicBezTo>
                <a:cubicBezTo>
                  <a:pt x="1361395" y="580737"/>
                  <a:pt x="1205127" y="604132"/>
                  <a:pt x="981036" y="603472"/>
                </a:cubicBezTo>
                <a:cubicBezTo>
                  <a:pt x="756945" y="602812"/>
                  <a:pt x="643744" y="586212"/>
                  <a:pt x="468109" y="603472"/>
                </a:cubicBezTo>
                <a:cubicBezTo>
                  <a:pt x="292474" y="620732"/>
                  <a:pt x="225883" y="617076"/>
                  <a:pt x="0" y="603472"/>
                </a:cubicBezTo>
                <a:cubicBezTo>
                  <a:pt x="-11239" y="339277"/>
                  <a:pt x="-23640" y="186143"/>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38284914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45" dirty="0">
                <a:solidFill>
                  <a:schemeClr val="tx1"/>
                </a:solidFill>
                <a:latin typeface="Bahnschrift SemiCondensed" panose="020B0502040204020203" pitchFamily="34" charset="0"/>
              </a:rPr>
              <a:t>Aufgabennummer und Kurztitel</a:t>
            </a:r>
          </a:p>
        </p:txBody>
      </p:sp>
      <p:sp>
        <p:nvSpPr>
          <p:cNvPr id="65" name="Rechteck 64">
            <a:extLst>
              <a:ext uri="{FF2B5EF4-FFF2-40B4-BE49-F238E27FC236}">
                <a16:creationId xmlns:a16="http://schemas.microsoft.com/office/drawing/2014/main" id="{13E74778-E78D-94D2-3FA0-924803789AC4}"/>
              </a:ext>
            </a:extLst>
          </p:cNvPr>
          <p:cNvSpPr/>
          <p:nvPr/>
        </p:nvSpPr>
        <p:spPr>
          <a:xfrm>
            <a:off x="3636497" y="1278697"/>
            <a:ext cx="2995637" cy="611822"/>
          </a:xfrm>
          <a:custGeom>
            <a:avLst/>
            <a:gdLst>
              <a:gd name="csX0" fmla="*/ 0 w 2995637"/>
              <a:gd name="csY0" fmla="*/ 0 h 611822"/>
              <a:gd name="csX1" fmla="*/ 539215 w 2995637"/>
              <a:gd name="csY1" fmla="*/ 0 h 611822"/>
              <a:gd name="csX2" fmla="*/ 1138342 w 2995637"/>
              <a:gd name="csY2" fmla="*/ 0 h 611822"/>
              <a:gd name="csX3" fmla="*/ 1707513 w 2995637"/>
              <a:gd name="csY3" fmla="*/ 0 h 611822"/>
              <a:gd name="csX4" fmla="*/ 2276684 w 2995637"/>
              <a:gd name="csY4" fmla="*/ 0 h 611822"/>
              <a:gd name="csX5" fmla="*/ 2995637 w 2995637"/>
              <a:gd name="csY5" fmla="*/ 0 h 611822"/>
              <a:gd name="csX6" fmla="*/ 2995637 w 2995637"/>
              <a:gd name="csY6" fmla="*/ 611822 h 611822"/>
              <a:gd name="csX7" fmla="*/ 2336597 w 2995637"/>
              <a:gd name="csY7" fmla="*/ 611822 h 611822"/>
              <a:gd name="csX8" fmla="*/ 1797382 w 2995637"/>
              <a:gd name="csY8" fmla="*/ 611822 h 611822"/>
              <a:gd name="csX9" fmla="*/ 1198255 w 2995637"/>
              <a:gd name="csY9" fmla="*/ 611822 h 611822"/>
              <a:gd name="csX10" fmla="*/ 659040 w 2995637"/>
              <a:gd name="csY10" fmla="*/ 611822 h 611822"/>
              <a:gd name="csX11" fmla="*/ 0 w 2995637"/>
              <a:gd name="csY11" fmla="*/ 611822 h 611822"/>
              <a:gd name="csX12" fmla="*/ 0 w 2995637"/>
              <a:gd name="csY12" fmla="*/ 0 h 6118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995637" h="611822" fill="none" extrusionOk="0">
                <a:moveTo>
                  <a:pt x="0" y="0"/>
                </a:moveTo>
                <a:cubicBezTo>
                  <a:pt x="195764" y="-12186"/>
                  <a:pt x="287306" y="-15359"/>
                  <a:pt x="539215" y="0"/>
                </a:cubicBezTo>
                <a:cubicBezTo>
                  <a:pt x="791124" y="15359"/>
                  <a:pt x="872492" y="-13492"/>
                  <a:pt x="1138342" y="0"/>
                </a:cubicBezTo>
                <a:cubicBezTo>
                  <a:pt x="1404192" y="13492"/>
                  <a:pt x="1591621" y="-6927"/>
                  <a:pt x="1707513" y="0"/>
                </a:cubicBezTo>
                <a:cubicBezTo>
                  <a:pt x="1823405" y="6927"/>
                  <a:pt x="2125195" y="25956"/>
                  <a:pt x="2276684" y="0"/>
                </a:cubicBezTo>
                <a:cubicBezTo>
                  <a:pt x="2428173" y="-25956"/>
                  <a:pt x="2780777" y="31679"/>
                  <a:pt x="2995637" y="0"/>
                </a:cubicBezTo>
                <a:cubicBezTo>
                  <a:pt x="3021839" y="134596"/>
                  <a:pt x="2995505" y="386785"/>
                  <a:pt x="2995637" y="611822"/>
                </a:cubicBezTo>
                <a:cubicBezTo>
                  <a:pt x="2794735" y="623071"/>
                  <a:pt x="2545251" y="609268"/>
                  <a:pt x="2336597" y="611822"/>
                </a:cubicBezTo>
                <a:cubicBezTo>
                  <a:pt x="2127943" y="614376"/>
                  <a:pt x="2009870" y="599607"/>
                  <a:pt x="1797382" y="611822"/>
                </a:cubicBezTo>
                <a:cubicBezTo>
                  <a:pt x="1584894" y="624037"/>
                  <a:pt x="1425867" y="636632"/>
                  <a:pt x="1198255" y="611822"/>
                </a:cubicBezTo>
                <a:cubicBezTo>
                  <a:pt x="970643" y="587012"/>
                  <a:pt x="831717" y="619854"/>
                  <a:pt x="659040" y="611822"/>
                </a:cubicBezTo>
                <a:cubicBezTo>
                  <a:pt x="486363" y="603790"/>
                  <a:pt x="165663" y="599848"/>
                  <a:pt x="0" y="611822"/>
                </a:cubicBezTo>
                <a:cubicBezTo>
                  <a:pt x="15503" y="433133"/>
                  <a:pt x="-10473" y="151649"/>
                  <a:pt x="0" y="0"/>
                </a:cubicBezTo>
                <a:close/>
              </a:path>
              <a:path w="2995637" h="611822" stroke="0" extrusionOk="0">
                <a:moveTo>
                  <a:pt x="0" y="0"/>
                </a:moveTo>
                <a:cubicBezTo>
                  <a:pt x="200092" y="3539"/>
                  <a:pt x="373446" y="-10095"/>
                  <a:pt x="599127" y="0"/>
                </a:cubicBezTo>
                <a:cubicBezTo>
                  <a:pt x="824808" y="10095"/>
                  <a:pt x="942224" y="23539"/>
                  <a:pt x="1168298" y="0"/>
                </a:cubicBezTo>
                <a:cubicBezTo>
                  <a:pt x="1394372" y="-23539"/>
                  <a:pt x="1518388" y="8790"/>
                  <a:pt x="1737469" y="0"/>
                </a:cubicBezTo>
                <a:cubicBezTo>
                  <a:pt x="1956550" y="-8790"/>
                  <a:pt x="2130544" y="22843"/>
                  <a:pt x="2306640" y="0"/>
                </a:cubicBezTo>
                <a:cubicBezTo>
                  <a:pt x="2482736" y="-22843"/>
                  <a:pt x="2763670" y="4280"/>
                  <a:pt x="2995637" y="0"/>
                </a:cubicBezTo>
                <a:cubicBezTo>
                  <a:pt x="3003967" y="274074"/>
                  <a:pt x="3000914" y="396589"/>
                  <a:pt x="2995637" y="611822"/>
                </a:cubicBezTo>
                <a:cubicBezTo>
                  <a:pt x="2791430" y="625214"/>
                  <a:pt x="2652497" y="623131"/>
                  <a:pt x="2486379" y="611822"/>
                </a:cubicBezTo>
                <a:cubicBezTo>
                  <a:pt x="2320261" y="600513"/>
                  <a:pt x="2072707" y="622197"/>
                  <a:pt x="1887251" y="611822"/>
                </a:cubicBezTo>
                <a:cubicBezTo>
                  <a:pt x="1701795" y="601447"/>
                  <a:pt x="1394124" y="588593"/>
                  <a:pt x="1228211" y="611822"/>
                </a:cubicBezTo>
                <a:cubicBezTo>
                  <a:pt x="1062298" y="635051"/>
                  <a:pt x="829338" y="618033"/>
                  <a:pt x="629084" y="611822"/>
                </a:cubicBezTo>
                <a:cubicBezTo>
                  <a:pt x="428830" y="605611"/>
                  <a:pt x="206113" y="616226"/>
                  <a:pt x="0" y="611822"/>
                </a:cubicBezTo>
                <a:cubicBezTo>
                  <a:pt x="26555" y="344171"/>
                  <a:pt x="21272" y="123856"/>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15416376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45" dirty="0">
                <a:solidFill>
                  <a:schemeClr val="tx1"/>
                </a:solidFill>
                <a:latin typeface="Bahnschrift SemiCondensed" panose="020B0502040204020203" pitchFamily="34" charset="0"/>
              </a:rPr>
              <a:t>Meine Notizen</a:t>
            </a:r>
          </a:p>
        </p:txBody>
      </p:sp>
      <p:sp>
        <p:nvSpPr>
          <p:cNvPr id="64" name="Rechteck 63">
            <a:extLst>
              <a:ext uri="{FF2B5EF4-FFF2-40B4-BE49-F238E27FC236}">
                <a16:creationId xmlns:a16="http://schemas.microsoft.com/office/drawing/2014/main" id="{B04836AD-F131-ED4A-7E15-7CF957753DFC}"/>
              </a:ext>
            </a:extLst>
          </p:cNvPr>
          <p:cNvSpPr/>
          <p:nvPr/>
        </p:nvSpPr>
        <p:spPr>
          <a:xfrm>
            <a:off x="2269347" y="1283880"/>
            <a:ext cx="1266744" cy="607641"/>
          </a:xfrm>
          <a:custGeom>
            <a:avLst/>
            <a:gdLst>
              <a:gd name="csX0" fmla="*/ 0 w 1266744"/>
              <a:gd name="csY0" fmla="*/ 0 h 607641"/>
              <a:gd name="csX1" fmla="*/ 595370 w 1266744"/>
              <a:gd name="csY1" fmla="*/ 0 h 607641"/>
              <a:gd name="csX2" fmla="*/ 1266744 w 1266744"/>
              <a:gd name="csY2" fmla="*/ 0 h 607641"/>
              <a:gd name="csX3" fmla="*/ 1266744 w 1266744"/>
              <a:gd name="csY3" fmla="*/ 607641 h 607641"/>
              <a:gd name="csX4" fmla="*/ 671374 w 1266744"/>
              <a:gd name="csY4" fmla="*/ 607641 h 607641"/>
              <a:gd name="csX5" fmla="*/ 0 w 1266744"/>
              <a:gd name="csY5" fmla="*/ 607641 h 607641"/>
              <a:gd name="csX6" fmla="*/ 0 w 1266744"/>
              <a:gd name="csY6" fmla="*/ 0 h 60764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266744" h="607641" fill="none" extrusionOk="0">
                <a:moveTo>
                  <a:pt x="0" y="0"/>
                </a:moveTo>
                <a:cubicBezTo>
                  <a:pt x="277304" y="-1621"/>
                  <a:pt x="404259" y="-28625"/>
                  <a:pt x="595370" y="0"/>
                </a:cubicBezTo>
                <a:cubicBezTo>
                  <a:pt x="786481" y="28625"/>
                  <a:pt x="1071946" y="-7003"/>
                  <a:pt x="1266744" y="0"/>
                </a:cubicBezTo>
                <a:cubicBezTo>
                  <a:pt x="1275694" y="252625"/>
                  <a:pt x="1255404" y="397191"/>
                  <a:pt x="1266744" y="607641"/>
                </a:cubicBezTo>
                <a:cubicBezTo>
                  <a:pt x="1064243" y="615163"/>
                  <a:pt x="943609" y="578101"/>
                  <a:pt x="671374" y="607641"/>
                </a:cubicBezTo>
                <a:cubicBezTo>
                  <a:pt x="399139" y="637182"/>
                  <a:pt x="304603" y="626620"/>
                  <a:pt x="0" y="607641"/>
                </a:cubicBezTo>
                <a:cubicBezTo>
                  <a:pt x="-5193" y="405459"/>
                  <a:pt x="19784" y="140154"/>
                  <a:pt x="0" y="0"/>
                </a:cubicBezTo>
                <a:close/>
              </a:path>
              <a:path w="1266744" h="607641" stroke="0" extrusionOk="0">
                <a:moveTo>
                  <a:pt x="0" y="0"/>
                </a:moveTo>
                <a:cubicBezTo>
                  <a:pt x="255160" y="8673"/>
                  <a:pt x="437844" y="-15891"/>
                  <a:pt x="633372" y="0"/>
                </a:cubicBezTo>
                <a:cubicBezTo>
                  <a:pt x="828900" y="15891"/>
                  <a:pt x="1098028" y="4881"/>
                  <a:pt x="1266744" y="0"/>
                </a:cubicBezTo>
                <a:cubicBezTo>
                  <a:pt x="1243018" y="231520"/>
                  <a:pt x="1272139" y="348802"/>
                  <a:pt x="1266744" y="607641"/>
                </a:cubicBezTo>
                <a:cubicBezTo>
                  <a:pt x="1126800" y="603271"/>
                  <a:pt x="895827" y="624245"/>
                  <a:pt x="633372" y="607641"/>
                </a:cubicBezTo>
                <a:cubicBezTo>
                  <a:pt x="370917" y="591037"/>
                  <a:pt x="256028" y="593555"/>
                  <a:pt x="0" y="607641"/>
                </a:cubicBezTo>
                <a:cubicBezTo>
                  <a:pt x="30091" y="303952"/>
                  <a:pt x="16699" y="133601"/>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8538074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45" dirty="0">
                <a:solidFill>
                  <a:schemeClr val="tx1"/>
                </a:solidFill>
                <a:latin typeface="Bahnschrift SemiCondensed" panose="020B0502040204020203" pitchFamily="34" charset="0"/>
              </a:rPr>
              <a:t>Wie weit habe ich die Aufgabe bearbeitet?</a:t>
            </a:r>
          </a:p>
        </p:txBody>
      </p:sp>
      <p:sp>
        <p:nvSpPr>
          <p:cNvPr id="88" name="Textfeld 87">
            <a:extLst>
              <a:ext uri="{FF2B5EF4-FFF2-40B4-BE49-F238E27FC236}">
                <a16:creationId xmlns:a16="http://schemas.microsoft.com/office/drawing/2014/main" id="{5EF7CCE6-ED49-5C87-E972-2DA66FAC6935}"/>
              </a:ext>
            </a:extLst>
          </p:cNvPr>
          <p:cNvSpPr txBox="1"/>
          <p:nvPr/>
        </p:nvSpPr>
        <p:spPr>
          <a:xfrm>
            <a:off x="1101471" y="2536287"/>
            <a:ext cx="1536107" cy="444737"/>
          </a:xfrm>
          <a:prstGeom prst="rect">
            <a:avLst/>
          </a:prstGeom>
          <a:noFill/>
        </p:spPr>
        <p:txBody>
          <a:bodyPr wrap="square" rtlCol="0">
            <a:spAutoFit/>
          </a:bodyPr>
          <a:lstStyle/>
          <a:p>
            <a:r>
              <a:rPr lang="de-DE" sz="1145" dirty="0">
                <a:latin typeface="Bahnschrift SemiCondensed" panose="020B0502040204020203" pitchFamily="34" charset="0"/>
              </a:rPr>
              <a:t>Nutzung von</a:t>
            </a:r>
            <a:br>
              <a:rPr lang="de-DE" sz="1145" dirty="0">
                <a:latin typeface="Bahnschrift SemiCondensed" panose="020B0502040204020203" pitchFamily="34" charset="0"/>
              </a:rPr>
            </a:br>
            <a:r>
              <a:rPr lang="de-DE" sz="1145" dirty="0">
                <a:latin typeface="Bahnschrift SemiCondensed" panose="020B0502040204020203" pitchFamily="34" charset="0"/>
              </a:rPr>
              <a:t>Datenquellen</a:t>
            </a:r>
          </a:p>
        </p:txBody>
      </p:sp>
      <p:sp>
        <p:nvSpPr>
          <p:cNvPr id="90" name="Textfeld 89">
            <a:extLst>
              <a:ext uri="{FF2B5EF4-FFF2-40B4-BE49-F238E27FC236}">
                <a16:creationId xmlns:a16="http://schemas.microsoft.com/office/drawing/2014/main" id="{D9823D3A-D296-D43D-D2FC-0BB52AED7228}"/>
              </a:ext>
            </a:extLst>
          </p:cNvPr>
          <p:cNvSpPr txBox="1"/>
          <p:nvPr/>
        </p:nvSpPr>
        <p:spPr>
          <a:xfrm>
            <a:off x="666296" y="5292477"/>
            <a:ext cx="443304" cy="268535"/>
          </a:xfrm>
          <a:prstGeom prst="rect">
            <a:avLst/>
          </a:prstGeom>
          <a:noFill/>
        </p:spPr>
        <p:txBody>
          <a:bodyPr wrap="square" rtlCol="0">
            <a:spAutoFit/>
          </a:bodyPr>
          <a:lstStyle/>
          <a:p>
            <a:r>
              <a:rPr lang="de-DE" sz="1145" dirty="0">
                <a:latin typeface="Bahnschrift SemiCondensed" panose="020B0502040204020203" pitchFamily="34" charset="0"/>
              </a:rPr>
              <a:t>2.2a</a:t>
            </a:r>
          </a:p>
        </p:txBody>
      </p:sp>
      <p:sp>
        <p:nvSpPr>
          <p:cNvPr id="91" name="Textfeld 90">
            <a:extLst>
              <a:ext uri="{FF2B5EF4-FFF2-40B4-BE49-F238E27FC236}">
                <a16:creationId xmlns:a16="http://schemas.microsoft.com/office/drawing/2014/main" id="{700EE32D-5DEC-6C6C-2748-BBEFBEB9B07E}"/>
              </a:ext>
            </a:extLst>
          </p:cNvPr>
          <p:cNvSpPr txBox="1"/>
          <p:nvPr/>
        </p:nvSpPr>
        <p:spPr>
          <a:xfrm>
            <a:off x="656338" y="5957859"/>
            <a:ext cx="415840" cy="268535"/>
          </a:xfrm>
          <a:prstGeom prst="rect">
            <a:avLst/>
          </a:prstGeom>
          <a:noFill/>
        </p:spPr>
        <p:txBody>
          <a:bodyPr wrap="square" rtlCol="0">
            <a:spAutoFit/>
          </a:bodyPr>
          <a:lstStyle/>
          <a:p>
            <a:r>
              <a:rPr lang="de-DE" sz="1145" dirty="0">
                <a:latin typeface="Bahnschrift SemiCondensed" panose="020B0502040204020203" pitchFamily="34" charset="0"/>
              </a:rPr>
              <a:t>2.2b</a:t>
            </a:r>
          </a:p>
        </p:txBody>
      </p:sp>
      <p:sp>
        <p:nvSpPr>
          <p:cNvPr id="149" name="Rechteck 148">
            <a:extLst>
              <a:ext uri="{FF2B5EF4-FFF2-40B4-BE49-F238E27FC236}">
                <a16:creationId xmlns:a16="http://schemas.microsoft.com/office/drawing/2014/main" id="{E3ACDE05-C98C-9C45-29EF-F9522DF71D97}"/>
              </a:ext>
            </a:extLst>
          </p:cNvPr>
          <p:cNvSpPr/>
          <p:nvPr/>
        </p:nvSpPr>
        <p:spPr>
          <a:xfrm>
            <a:off x="3596618" y="8370230"/>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50" name="Rechteck 149">
            <a:extLst>
              <a:ext uri="{FF2B5EF4-FFF2-40B4-BE49-F238E27FC236}">
                <a16:creationId xmlns:a16="http://schemas.microsoft.com/office/drawing/2014/main" id="{3DDC13AF-7EBC-69BB-41B2-A22F9F748B0D}"/>
              </a:ext>
            </a:extLst>
          </p:cNvPr>
          <p:cNvSpPr/>
          <p:nvPr/>
        </p:nvSpPr>
        <p:spPr>
          <a:xfrm>
            <a:off x="3586445" y="9030513"/>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55" name="Textfeld 154">
            <a:extLst>
              <a:ext uri="{FF2B5EF4-FFF2-40B4-BE49-F238E27FC236}">
                <a16:creationId xmlns:a16="http://schemas.microsoft.com/office/drawing/2014/main" id="{0444AD0F-81C3-EB58-CF6E-A405C30510DC}"/>
              </a:ext>
            </a:extLst>
          </p:cNvPr>
          <p:cNvSpPr txBox="1"/>
          <p:nvPr/>
        </p:nvSpPr>
        <p:spPr>
          <a:xfrm>
            <a:off x="656663" y="3933316"/>
            <a:ext cx="415516" cy="268535"/>
          </a:xfrm>
          <a:prstGeom prst="rect">
            <a:avLst/>
          </a:prstGeom>
          <a:noFill/>
        </p:spPr>
        <p:txBody>
          <a:bodyPr wrap="square">
            <a:spAutoFit/>
          </a:bodyPr>
          <a:lstStyle/>
          <a:p>
            <a:r>
              <a:rPr lang="de-DE" sz="1145" dirty="0">
                <a:latin typeface="Bahnschrift SemiCondensed" panose="020B0502040204020203" pitchFamily="34" charset="0"/>
              </a:rPr>
              <a:t>2.1c</a:t>
            </a:r>
            <a:endParaRPr lang="de-DE" sz="1145" dirty="0"/>
          </a:p>
        </p:txBody>
      </p:sp>
      <p:sp>
        <p:nvSpPr>
          <p:cNvPr id="156" name="Textfeld 155">
            <a:extLst>
              <a:ext uri="{FF2B5EF4-FFF2-40B4-BE49-F238E27FC236}">
                <a16:creationId xmlns:a16="http://schemas.microsoft.com/office/drawing/2014/main" id="{EAC629DC-AD57-54E4-0442-489CFEEC7FAF}"/>
              </a:ext>
            </a:extLst>
          </p:cNvPr>
          <p:cNvSpPr txBox="1"/>
          <p:nvPr/>
        </p:nvSpPr>
        <p:spPr>
          <a:xfrm>
            <a:off x="656338" y="6625166"/>
            <a:ext cx="438526" cy="268535"/>
          </a:xfrm>
          <a:prstGeom prst="rect">
            <a:avLst/>
          </a:prstGeom>
          <a:noFill/>
        </p:spPr>
        <p:txBody>
          <a:bodyPr wrap="square">
            <a:spAutoFit/>
          </a:bodyPr>
          <a:lstStyle/>
          <a:p>
            <a:r>
              <a:rPr lang="de-DE" sz="1145" dirty="0">
                <a:latin typeface="Bahnschrift SemiCondensed" panose="020B0502040204020203" pitchFamily="34" charset="0"/>
              </a:rPr>
              <a:t>2.2c</a:t>
            </a:r>
            <a:endParaRPr lang="de-DE" sz="1145" dirty="0"/>
          </a:p>
        </p:txBody>
      </p:sp>
      <p:sp>
        <p:nvSpPr>
          <p:cNvPr id="157" name="Textfeld 156">
            <a:extLst>
              <a:ext uri="{FF2B5EF4-FFF2-40B4-BE49-F238E27FC236}">
                <a16:creationId xmlns:a16="http://schemas.microsoft.com/office/drawing/2014/main" id="{3AC238F1-5784-CBDA-41C9-9C8DDFF9166D}"/>
              </a:ext>
            </a:extLst>
          </p:cNvPr>
          <p:cNvSpPr txBox="1"/>
          <p:nvPr/>
        </p:nvSpPr>
        <p:spPr>
          <a:xfrm>
            <a:off x="656856" y="7249704"/>
            <a:ext cx="428852" cy="268535"/>
          </a:xfrm>
          <a:prstGeom prst="rect">
            <a:avLst/>
          </a:prstGeom>
          <a:noFill/>
        </p:spPr>
        <p:txBody>
          <a:bodyPr wrap="square">
            <a:spAutoFit/>
          </a:bodyPr>
          <a:lstStyle/>
          <a:p>
            <a:r>
              <a:rPr lang="de-DE" sz="1145" dirty="0">
                <a:latin typeface="Bahnschrift SemiCondensed" panose="020B0502040204020203" pitchFamily="34" charset="0"/>
              </a:rPr>
              <a:t>2.2d</a:t>
            </a:r>
            <a:endParaRPr lang="de-DE" sz="1145" dirty="0"/>
          </a:p>
        </p:txBody>
      </p:sp>
      <p:sp>
        <p:nvSpPr>
          <p:cNvPr id="158" name="Textfeld 157">
            <a:extLst>
              <a:ext uri="{FF2B5EF4-FFF2-40B4-BE49-F238E27FC236}">
                <a16:creationId xmlns:a16="http://schemas.microsoft.com/office/drawing/2014/main" id="{7E671747-FAF4-0E13-0B65-918B36C0B2CD}"/>
              </a:ext>
            </a:extLst>
          </p:cNvPr>
          <p:cNvSpPr txBox="1"/>
          <p:nvPr/>
        </p:nvSpPr>
        <p:spPr>
          <a:xfrm>
            <a:off x="660613" y="8514762"/>
            <a:ext cx="445170" cy="268535"/>
          </a:xfrm>
          <a:prstGeom prst="rect">
            <a:avLst/>
          </a:prstGeom>
          <a:noFill/>
        </p:spPr>
        <p:txBody>
          <a:bodyPr wrap="square">
            <a:spAutoFit/>
          </a:bodyPr>
          <a:lstStyle/>
          <a:p>
            <a:r>
              <a:rPr lang="de-DE" sz="1145" dirty="0">
                <a:latin typeface="Bahnschrift SemiCondensed" panose="020B0502040204020203" pitchFamily="34" charset="0"/>
              </a:rPr>
              <a:t>2.3a</a:t>
            </a:r>
            <a:endParaRPr lang="de-DE" sz="1145" dirty="0"/>
          </a:p>
        </p:txBody>
      </p:sp>
      <p:sp>
        <p:nvSpPr>
          <p:cNvPr id="162" name="Textfeld 161">
            <a:extLst>
              <a:ext uri="{FF2B5EF4-FFF2-40B4-BE49-F238E27FC236}">
                <a16:creationId xmlns:a16="http://schemas.microsoft.com/office/drawing/2014/main" id="{AC76E582-BDEB-9DB9-487E-771CAEA15E3E}"/>
              </a:ext>
            </a:extLst>
          </p:cNvPr>
          <p:cNvSpPr txBox="1"/>
          <p:nvPr/>
        </p:nvSpPr>
        <p:spPr>
          <a:xfrm>
            <a:off x="686608" y="9204308"/>
            <a:ext cx="444762" cy="268535"/>
          </a:xfrm>
          <a:prstGeom prst="rect">
            <a:avLst/>
          </a:prstGeom>
          <a:noFill/>
        </p:spPr>
        <p:txBody>
          <a:bodyPr wrap="square">
            <a:spAutoFit/>
          </a:bodyPr>
          <a:lstStyle/>
          <a:p>
            <a:r>
              <a:rPr lang="de-DE" sz="1145" dirty="0">
                <a:latin typeface="Bahnschrift SemiCondensed" panose="020B0502040204020203" pitchFamily="34" charset="0"/>
              </a:rPr>
              <a:t>2.3b</a:t>
            </a:r>
            <a:endParaRPr lang="de-DE" sz="1145" dirty="0"/>
          </a:p>
        </p:txBody>
      </p:sp>
      <p:sp>
        <p:nvSpPr>
          <p:cNvPr id="2" name="Fußzeilenplatzhalter 3">
            <a:extLst>
              <a:ext uri="{FF2B5EF4-FFF2-40B4-BE49-F238E27FC236}">
                <a16:creationId xmlns:a16="http://schemas.microsoft.com/office/drawing/2014/main" id="{F67F6AED-9D8C-0C59-407B-BB17820EF683}"/>
              </a:ext>
            </a:extLst>
          </p:cNvPr>
          <p:cNvSpPr>
            <a:spLocks noGrp="1"/>
          </p:cNvSpPr>
          <p:nvPr>
            <p:ph type="ftr" sz="quarter" idx="11"/>
          </p:nvPr>
        </p:nvSpPr>
        <p:spPr>
          <a:xfrm>
            <a:off x="2455870" y="9734439"/>
            <a:ext cx="2432043" cy="537134"/>
          </a:xfrm>
        </p:spPr>
        <p:txBody>
          <a:bodyPr/>
          <a:lstStyle/>
          <a:p>
            <a:r>
              <a:rPr lang="de-DE" dirty="0">
                <a:solidFill>
                  <a:schemeClr val="tx1"/>
                </a:solidFill>
                <a:latin typeface="Bahnschrift SemiCondensed" panose="020B0502040204020203" pitchFamily="34" charset="0"/>
              </a:rPr>
              <a:t>1</a:t>
            </a:r>
          </a:p>
        </p:txBody>
      </p:sp>
      <p:sp>
        <p:nvSpPr>
          <p:cNvPr id="7" name="Textfeld 6">
            <a:extLst>
              <a:ext uri="{FF2B5EF4-FFF2-40B4-BE49-F238E27FC236}">
                <a16:creationId xmlns:a16="http://schemas.microsoft.com/office/drawing/2014/main" id="{E2748B99-741E-75F0-2C87-108121194642}"/>
              </a:ext>
            </a:extLst>
          </p:cNvPr>
          <p:cNvSpPr txBox="1"/>
          <p:nvPr/>
        </p:nvSpPr>
        <p:spPr>
          <a:xfrm>
            <a:off x="658544" y="2611235"/>
            <a:ext cx="400491" cy="269304"/>
          </a:xfrm>
          <a:prstGeom prst="rect">
            <a:avLst/>
          </a:prstGeom>
          <a:noFill/>
        </p:spPr>
        <p:txBody>
          <a:bodyPr wrap="square">
            <a:spAutoFit/>
          </a:bodyPr>
          <a:lstStyle/>
          <a:p>
            <a:r>
              <a:rPr lang="de-DE" sz="1150" dirty="0">
                <a:latin typeface="Bahnschrift SemiCondensed" panose="020B0502040204020203" pitchFamily="34" charset="0"/>
              </a:rPr>
              <a:t>2.1a</a:t>
            </a:r>
            <a:endParaRPr lang="de-DE" sz="1150" dirty="0"/>
          </a:p>
        </p:txBody>
      </p:sp>
      <p:sp>
        <p:nvSpPr>
          <p:cNvPr id="34" name="Rechteck 33">
            <a:extLst>
              <a:ext uri="{FF2B5EF4-FFF2-40B4-BE49-F238E27FC236}">
                <a16:creationId xmlns:a16="http://schemas.microsoft.com/office/drawing/2014/main" id="{4C0EBF1B-C7DE-437D-8C7B-3E9C86F51FC7}"/>
              </a:ext>
            </a:extLst>
          </p:cNvPr>
          <p:cNvSpPr/>
          <p:nvPr/>
        </p:nvSpPr>
        <p:spPr>
          <a:xfrm>
            <a:off x="3596618" y="5764853"/>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dirty="0"/>
          </a:p>
        </p:txBody>
      </p:sp>
      <p:sp>
        <p:nvSpPr>
          <p:cNvPr id="35" name="Rechteck 34">
            <a:extLst>
              <a:ext uri="{FF2B5EF4-FFF2-40B4-BE49-F238E27FC236}">
                <a16:creationId xmlns:a16="http://schemas.microsoft.com/office/drawing/2014/main" id="{3884032D-ADB3-2FA5-58C3-038AA45DCF79}"/>
              </a:ext>
            </a:extLst>
          </p:cNvPr>
          <p:cNvSpPr/>
          <p:nvPr/>
        </p:nvSpPr>
        <p:spPr>
          <a:xfrm>
            <a:off x="3601135" y="6419126"/>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6" name="Rechteck 35">
            <a:extLst>
              <a:ext uri="{FF2B5EF4-FFF2-40B4-BE49-F238E27FC236}">
                <a16:creationId xmlns:a16="http://schemas.microsoft.com/office/drawing/2014/main" id="{239330DC-0E5A-8325-7425-EB7E8E8A600E}"/>
              </a:ext>
            </a:extLst>
          </p:cNvPr>
          <p:cNvSpPr/>
          <p:nvPr/>
        </p:nvSpPr>
        <p:spPr>
          <a:xfrm>
            <a:off x="3588661" y="7074052"/>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7" name="Rechteck 36">
            <a:extLst>
              <a:ext uri="{FF2B5EF4-FFF2-40B4-BE49-F238E27FC236}">
                <a16:creationId xmlns:a16="http://schemas.microsoft.com/office/drawing/2014/main" id="{5E7900F1-E50D-CB94-2016-3CA4958A13CE}"/>
              </a:ext>
            </a:extLst>
          </p:cNvPr>
          <p:cNvSpPr/>
          <p:nvPr/>
        </p:nvSpPr>
        <p:spPr>
          <a:xfrm>
            <a:off x="3605481" y="5108274"/>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42" name="Rechteck 41">
            <a:extLst>
              <a:ext uri="{FF2B5EF4-FFF2-40B4-BE49-F238E27FC236}">
                <a16:creationId xmlns:a16="http://schemas.microsoft.com/office/drawing/2014/main" id="{7BF1E827-4E12-B7C2-BE9D-ADFA5FCD1E1E}"/>
              </a:ext>
            </a:extLst>
          </p:cNvPr>
          <p:cNvSpPr/>
          <p:nvPr/>
        </p:nvSpPr>
        <p:spPr>
          <a:xfrm>
            <a:off x="3606137" y="2456232"/>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43" name="Rechteck 42">
            <a:extLst>
              <a:ext uri="{FF2B5EF4-FFF2-40B4-BE49-F238E27FC236}">
                <a16:creationId xmlns:a16="http://schemas.microsoft.com/office/drawing/2014/main" id="{279897BE-5912-93DB-875D-1799D3B5FB04}"/>
              </a:ext>
            </a:extLst>
          </p:cNvPr>
          <p:cNvSpPr/>
          <p:nvPr/>
        </p:nvSpPr>
        <p:spPr>
          <a:xfrm>
            <a:off x="3598988" y="3121574"/>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44" name="Rechteck 43">
            <a:extLst>
              <a:ext uri="{FF2B5EF4-FFF2-40B4-BE49-F238E27FC236}">
                <a16:creationId xmlns:a16="http://schemas.microsoft.com/office/drawing/2014/main" id="{C6DC0ADE-13A7-4BC9-703E-BFE4D6DD29A8}"/>
              </a:ext>
            </a:extLst>
          </p:cNvPr>
          <p:cNvSpPr/>
          <p:nvPr/>
        </p:nvSpPr>
        <p:spPr>
          <a:xfrm>
            <a:off x="3610975" y="3780719"/>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84" name="Textfeld 83">
            <a:extLst>
              <a:ext uri="{FF2B5EF4-FFF2-40B4-BE49-F238E27FC236}">
                <a16:creationId xmlns:a16="http://schemas.microsoft.com/office/drawing/2014/main" id="{62C760E5-C690-4D3A-F8E7-AC1600CF75C0}"/>
              </a:ext>
            </a:extLst>
          </p:cNvPr>
          <p:cNvSpPr txBox="1"/>
          <p:nvPr/>
        </p:nvSpPr>
        <p:spPr>
          <a:xfrm>
            <a:off x="647667" y="3317346"/>
            <a:ext cx="415516" cy="268535"/>
          </a:xfrm>
          <a:prstGeom prst="rect">
            <a:avLst/>
          </a:prstGeom>
          <a:noFill/>
        </p:spPr>
        <p:txBody>
          <a:bodyPr wrap="square">
            <a:spAutoFit/>
          </a:bodyPr>
          <a:lstStyle/>
          <a:p>
            <a:r>
              <a:rPr lang="de-DE" sz="1145" dirty="0">
                <a:latin typeface="Bahnschrift SemiCondensed" panose="020B0502040204020203" pitchFamily="34" charset="0"/>
              </a:rPr>
              <a:t>2.1b</a:t>
            </a:r>
            <a:endParaRPr lang="de-DE" sz="1145" dirty="0"/>
          </a:p>
        </p:txBody>
      </p:sp>
      <p:sp>
        <p:nvSpPr>
          <p:cNvPr id="113" name="Textfeld 112">
            <a:extLst>
              <a:ext uri="{FF2B5EF4-FFF2-40B4-BE49-F238E27FC236}">
                <a16:creationId xmlns:a16="http://schemas.microsoft.com/office/drawing/2014/main" id="{66B5D122-1109-9A76-2D53-0A95865D128D}"/>
              </a:ext>
            </a:extLst>
          </p:cNvPr>
          <p:cNvSpPr txBox="1"/>
          <p:nvPr/>
        </p:nvSpPr>
        <p:spPr>
          <a:xfrm>
            <a:off x="1101471" y="3214292"/>
            <a:ext cx="1536107" cy="444737"/>
          </a:xfrm>
          <a:prstGeom prst="rect">
            <a:avLst/>
          </a:prstGeom>
          <a:noFill/>
        </p:spPr>
        <p:txBody>
          <a:bodyPr wrap="square" rtlCol="0">
            <a:spAutoFit/>
          </a:bodyPr>
          <a:lstStyle/>
          <a:p>
            <a:r>
              <a:rPr lang="de-DE" sz="1145" dirty="0">
                <a:latin typeface="Bahnschrift SemiCondensed" panose="020B0502040204020203" pitchFamily="34" charset="0"/>
              </a:rPr>
              <a:t>Beispiele für</a:t>
            </a:r>
          </a:p>
          <a:p>
            <a:r>
              <a:rPr lang="de-DE" sz="1145" dirty="0">
                <a:latin typeface="Bahnschrift SemiCondensed" panose="020B0502040204020203" pitchFamily="34" charset="0"/>
              </a:rPr>
              <a:t>Daten finden</a:t>
            </a:r>
          </a:p>
        </p:txBody>
      </p:sp>
      <p:sp>
        <p:nvSpPr>
          <p:cNvPr id="114" name="Textfeld 113">
            <a:extLst>
              <a:ext uri="{FF2B5EF4-FFF2-40B4-BE49-F238E27FC236}">
                <a16:creationId xmlns:a16="http://schemas.microsoft.com/office/drawing/2014/main" id="{B8845D31-8EA0-C4AF-9064-D2535BB9095C}"/>
              </a:ext>
            </a:extLst>
          </p:cNvPr>
          <p:cNvSpPr txBox="1"/>
          <p:nvPr/>
        </p:nvSpPr>
        <p:spPr>
          <a:xfrm>
            <a:off x="1102031" y="3846089"/>
            <a:ext cx="1536107" cy="444737"/>
          </a:xfrm>
          <a:prstGeom prst="rect">
            <a:avLst/>
          </a:prstGeom>
          <a:noFill/>
        </p:spPr>
        <p:txBody>
          <a:bodyPr wrap="square" rtlCol="0">
            <a:spAutoFit/>
          </a:bodyPr>
          <a:lstStyle/>
          <a:p>
            <a:r>
              <a:rPr lang="de-DE" sz="1145" dirty="0">
                <a:latin typeface="Bahnschrift SemiCondensed" panose="020B0502040204020203" pitchFamily="34" charset="0"/>
              </a:rPr>
              <a:t>Datennutzungs-</a:t>
            </a:r>
          </a:p>
          <a:p>
            <a:r>
              <a:rPr lang="de-DE" sz="1145" dirty="0" err="1">
                <a:latin typeface="Bahnschrift SemiCondensed" panose="020B0502040204020203" pitchFamily="34" charset="0"/>
              </a:rPr>
              <a:t>zyklus</a:t>
            </a:r>
            <a:endParaRPr lang="de-DE" sz="1145" dirty="0">
              <a:latin typeface="Bahnschrift SemiCondensed" panose="020B0502040204020203" pitchFamily="34" charset="0"/>
            </a:endParaRPr>
          </a:p>
        </p:txBody>
      </p:sp>
      <p:sp>
        <p:nvSpPr>
          <p:cNvPr id="119" name="Textfeld 118">
            <a:extLst>
              <a:ext uri="{FF2B5EF4-FFF2-40B4-BE49-F238E27FC236}">
                <a16:creationId xmlns:a16="http://schemas.microsoft.com/office/drawing/2014/main" id="{D08E974E-02E9-C475-7EF7-837FD87A8D13}"/>
              </a:ext>
            </a:extLst>
          </p:cNvPr>
          <p:cNvSpPr txBox="1"/>
          <p:nvPr/>
        </p:nvSpPr>
        <p:spPr>
          <a:xfrm>
            <a:off x="1093779" y="5285735"/>
            <a:ext cx="1536107" cy="268535"/>
          </a:xfrm>
          <a:prstGeom prst="rect">
            <a:avLst/>
          </a:prstGeom>
          <a:noFill/>
        </p:spPr>
        <p:txBody>
          <a:bodyPr wrap="square" rtlCol="0">
            <a:spAutoFit/>
          </a:bodyPr>
          <a:lstStyle/>
          <a:p>
            <a:r>
              <a:rPr lang="de-DE" sz="1145" dirty="0">
                <a:latin typeface="Bahnschrift SemiCondensed" panose="020B0502040204020203" pitchFamily="34" charset="0"/>
              </a:rPr>
              <a:t>Verständnisziele</a:t>
            </a:r>
          </a:p>
        </p:txBody>
      </p:sp>
      <p:sp>
        <p:nvSpPr>
          <p:cNvPr id="120" name="Textfeld 119">
            <a:extLst>
              <a:ext uri="{FF2B5EF4-FFF2-40B4-BE49-F238E27FC236}">
                <a16:creationId xmlns:a16="http://schemas.microsoft.com/office/drawing/2014/main" id="{253AF194-9782-8F41-CD52-F25FE5C9BD1D}"/>
              </a:ext>
            </a:extLst>
          </p:cNvPr>
          <p:cNvSpPr txBox="1"/>
          <p:nvPr/>
        </p:nvSpPr>
        <p:spPr>
          <a:xfrm>
            <a:off x="1093779" y="5940591"/>
            <a:ext cx="1536107" cy="268535"/>
          </a:xfrm>
          <a:prstGeom prst="rect">
            <a:avLst/>
          </a:prstGeom>
          <a:noFill/>
        </p:spPr>
        <p:txBody>
          <a:bodyPr wrap="square" rtlCol="0">
            <a:spAutoFit/>
          </a:bodyPr>
          <a:lstStyle/>
          <a:p>
            <a:r>
              <a:rPr lang="de-DE" sz="1145" dirty="0">
                <a:latin typeface="Bahnschrift SemiCondensed" panose="020B0502040204020203" pitchFamily="34" charset="0"/>
              </a:rPr>
              <a:t>Arbeitsblatt</a:t>
            </a:r>
          </a:p>
        </p:txBody>
      </p:sp>
      <p:sp>
        <p:nvSpPr>
          <p:cNvPr id="121" name="Textfeld 120">
            <a:extLst>
              <a:ext uri="{FF2B5EF4-FFF2-40B4-BE49-F238E27FC236}">
                <a16:creationId xmlns:a16="http://schemas.microsoft.com/office/drawing/2014/main" id="{666B3B9C-EA2E-DA93-F79C-407013B4279B}"/>
              </a:ext>
            </a:extLst>
          </p:cNvPr>
          <p:cNvSpPr txBox="1"/>
          <p:nvPr/>
        </p:nvSpPr>
        <p:spPr>
          <a:xfrm>
            <a:off x="1099297" y="6530051"/>
            <a:ext cx="1536107" cy="444737"/>
          </a:xfrm>
          <a:prstGeom prst="rect">
            <a:avLst/>
          </a:prstGeom>
          <a:noFill/>
        </p:spPr>
        <p:txBody>
          <a:bodyPr wrap="square" rtlCol="0">
            <a:spAutoFit/>
          </a:bodyPr>
          <a:lstStyle/>
          <a:p>
            <a:r>
              <a:rPr lang="de-DE" sz="1145" dirty="0">
                <a:latin typeface="Bahnschrift SemiCondensed" panose="020B0502040204020203" pitchFamily="34" charset="0"/>
              </a:rPr>
              <a:t>Reflexion mit</a:t>
            </a:r>
            <a:br>
              <a:rPr lang="de-DE" sz="1145" dirty="0">
                <a:latin typeface="Bahnschrift SemiCondensed" panose="020B0502040204020203" pitchFamily="34" charset="0"/>
              </a:rPr>
            </a:br>
            <a:r>
              <a:rPr lang="de-DE" sz="1145" dirty="0">
                <a:latin typeface="Bahnschrift SemiCondensed" panose="020B0502040204020203" pitchFamily="34" charset="0"/>
              </a:rPr>
              <a:t>Arbeitsblatt</a:t>
            </a:r>
          </a:p>
        </p:txBody>
      </p:sp>
      <p:sp>
        <p:nvSpPr>
          <p:cNvPr id="122" name="Textfeld 121">
            <a:extLst>
              <a:ext uri="{FF2B5EF4-FFF2-40B4-BE49-F238E27FC236}">
                <a16:creationId xmlns:a16="http://schemas.microsoft.com/office/drawing/2014/main" id="{AFF5BE96-11D8-DB84-A97C-527F2BEC4F12}"/>
              </a:ext>
            </a:extLst>
          </p:cNvPr>
          <p:cNvSpPr txBox="1"/>
          <p:nvPr/>
        </p:nvSpPr>
        <p:spPr>
          <a:xfrm>
            <a:off x="1103727" y="7145979"/>
            <a:ext cx="1536107" cy="444737"/>
          </a:xfrm>
          <a:prstGeom prst="rect">
            <a:avLst/>
          </a:prstGeom>
          <a:noFill/>
        </p:spPr>
        <p:txBody>
          <a:bodyPr wrap="square" rtlCol="0">
            <a:spAutoFit/>
          </a:bodyPr>
          <a:lstStyle/>
          <a:p>
            <a:r>
              <a:rPr lang="de-DE" sz="1145" dirty="0">
                <a:latin typeface="Bahnschrift SemiCondensed" panose="020B0502040204020203" pitchFamily="34" charset="0"/>
              </a:rPr>
              <a:t>Andere Daten-</a:t>
            </a:r>
          </a:p>
          <a:p>
            <a:r>
              <a:rPr lang="de-DE" sz="1145" dirty="0">
                <a:latin typeface="Bahnschrift SemiCondensed" panose="020B0502040204020203" pitchFamily="34" charset="0"/>
              </a:rPr>
              <a:t>quellen</a:t>
            </a:r>
          </a:p>
        </p:txBody>
      </p:sp>
      <p:sp>
        <p:nvSpPr>
          <p:cNvPr id="123" name="Textfeld 122">
            <a:extLst>
              <a:ext uri="{FF2B5EF4-FFF2-40B4-BE49-F238E27FC236}">
                <a16:creationId xmlns:a16="http://schemas.microsoft.com/office/drawing/2014/main" id="{4740E46F-F455-91C4-85B7-6F34B2748034}"/>
              </a:ext>
            </a:extLst>
          </p:cNvPr>
          <p:cNvSpPr txBox="1"/>
          <p:nvPr/>
        </p:nvSpPr>
        <p:spPr>
          <a:xfrm>
            <a:off x="1085710" y="8426662"/>
            <a:ext cx="1536107" cy="444737"/>
          </a:xfrm>
          <a:prstGeom prst="rect">
            <a:avLst/>
          </a:prstGeom>
          <a:noFill/>
        </p:spPr>
        <p:txBody>
          <a:bodyPr wrap="square" rtlCol="0">
            <a:spAutoFit/>
          </a:bodyPr>
          <a:lstStyle/>
          <a:p>
            <a:r>
              <a:rPr lang="de-DE" sz="1145" dirty="0">
                <a:latin typeface="Bahnschrift SemiCondensed" panose="020B0502040204020203" pitchFamily="34" charset="0"/>
              </a:rPr>
              <a:t>Kollegiale Fachberatung</a:t>
            </a:r>
          </a:p>
        </p:txBody>
      </p:sp>
      <p:sp>
        <p:nvSpPr>
          <p:cNvPr id="125" name="Textfeld 124">
            <a:extLst>
              <a:ext uri="{FF2B5EF4-FFF2-40B4-BE49-F238E27FC236}">
                <a16:creationId xmlns:a16="http://schemas.microsoft.com/office/drawing/2014/main" id="{378C539E-02CC-7690-33FE-3B50672E604E}"/>
              </a:ext>
            </a:extLst>
          </p:cNvPr>
          <p:cNvSpPr txBox="1"/>
          <p:nvPr/>
        </p:nvSpPr>
        <p:spPr>
          <a:xfrm>
            <a:off x="1101468" y="9101096"/>
            <a:ext cx="1536107" cy="444737"/>
          </a:xfrm>
          <a:prstGeom prst="rect">
            <a:avLst/>
          </a:prstGeom>
          <a:noFill/>
        </p:spPr>
        <p:txBody>
          <a:bodyPr wrap="square" rtlCol="0">
            <a:spAutoFit/>
          </a:bodyPr>
          <a:lstStyle/>
          <a:p>
            <a:r>
              <a:rPr lang="de-DE" sz="1145" dirty="0">
                <a:latin typeface="Bahnschrift SemiCondensed" panose="020B0502040204020203" pitchFamily="34" charset="0"/>
              </a:rPr>
              <a:t>Fachgruppen-</a:t>
            </a:r>
            <a:br>
              <a:rPr lang="de-DE" sz="1145" dirty="0">
                <a:latin typeface="Bahnschrift SemiCondensed" panose="020B0502040204020203" pitchFamily="34" charset="0"/>
              </a:rPr>
            </a:br>
            <a:r>
              <a:rPr lang="de-DE" sz="1145" dirty="0" err="1">
                <a:latin typeface="Bahnschrift SemiCondensed" panose="020B0502040204020203" pitchFamily="34" charset="0"/>
              </a:rPr>
              <a:t>sitzung</a:t>
            </a:r>
            <a:endParaRPr lang="de-DE" sz="1145" dirty="0">
              <a:latin typeface="Bahnschrift SemiCondensed" panose="020B0502040204020203" pitchFamily="34" charset="0"/>
            </a:endParaRPr>
          </a:p>
        </p:txBody>
      </p:sp>
      <p:grpSp>
        <p:nvGrpSpPr>
          <p:cNvPr id="6" name="Gruppieren 5">
            <a:extLst>
              <a:ext uri="{FF2B5EF4-FFF2-40B4-BE49-F238E27FC236}">
                <a16:creationId xmlns:a16="http://schemas.microsoft.com/office/drawing/2014/main" id="{144659B8-6571-EB97-3A5C-DAE5E0D7E096}"/>
              </a:ext>
            </a:extLst>
          </p:cNvPr>
          <p:cNvGrpSpPr/>
          <p:nvPr/>
        </p:nvGrpSpPr>
        <p:grpSpPr>
          <a:xfrm>
            <a:off x="2148232" y="2463082"/>
            <a:ext cx="1351965" cy="545091"/>
            <a:chOff x="2249016" y="4194234"/>
            <a:chExt cx="1351965" cy="545091"/>
          </a:xfrm>
        </p:grpSpPr>
        <p:grpSp>
          <p:nvGrpSpPr>
            <p:cNvPr id="8" name="Gruppieren 7">
              <a:extLst>
                <a:ext uri="{FF2B5EF4-FFF2-40B4-BE49-F238E27FC236}">
                  <a16:creationId xmlns:a16="http://schemas.microsoft.com/office/drawing/2014/main" id="{FCF5F7E4-E8FD-FAFA-FF2B-818D8A773FD4}"/>
                </a:ext>
              </a:extLst>
            </p:cNvPr>
            <p:cNvGrpSpPr/>
            <p:nvPr/>
          </p:nvGrpSpPr>
          <p:grpSpPr>
            <a:xfrm>
              <a:off x="2249016" y="4194234"/>
              <a:ext cx="1351965" cy="215444"/>
              <a:chOff x="2148874" y="2571779"/>
              <a:chExt cx="1351965" cy="215444"/>
            </a:xfrm>
          </p:grpSpPr>
          <p:sp>
            <p:nvSpPr>
              <p:cNvPr id="12" name="Textfeld 11">
                <a:extLst>
                  <a:ext uri="{FF2B5EF4-FFF2-40B4-BE49-F238E27FC236}">
                    <a16:creationId xmlns:a16="http://schemas.microsoft.com/office/drawing/2014/main" id="{A0161594-3791-E1BF-5E9A-257E93FAF9E1}"/>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13" name="Textfeld 12">
                <a:extLst>
                  <a:ext uri="{FF2B5EF4-FFF2-40B4-BE49-F238E27FC236}">
                    <a16:creationId xmlns:a16="http://schemas.microsoft.com/office/drawing/2014/main" id="{A9021C80-20A3-4E36-C63C-511B508B54AC}"/>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14" name="Textfeld 13">
                <a:extLst>
                  <a:ext uri="{FF2B5EF4-FFF2-40B4-BE49-F238E27FC236}">
                    <a16:creationId xmlns:a16="http://schemas.microsoft.com/office/drawing/2014/main" id="{274D42AD-ADAE-2021-20E6-8E8AC3FEA044}"/>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9" name="Grafik 8" descr="Teils sonnig Silhouette">
              <a:extLst>
                <a:ext uri="{FF2B5EF4-FFF2-40B4-BE49-F238E27FC236}">
                  <a16:creationId xmlns:a16="http://schemas.microsoft.com/office/drawing/2014/main" id="{E1E826C4-F7C1-76C6-165C-0AF3617042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0" name="Grafik 9" descr="dunkel (mittlere Sonne) Silhouette">
              <a:extLst>
                <a:ext uri="{FF2B5EF4-FFF2-40B4-BE49-F238E27FC236}">
                  <a16:creationId xmlns:a16="http://schemas.microsoft.com/office/drawing/2014/main" id="{29580DFE-AF72-D1D0-72C1-7920E3C343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1" name="Grafik 10" descr="Cloud Silhouette">
              <a:extLst>
                <a:ext uri="{FF2B5EF4-FFF2-40B4-BE49-F238E27FC236}">
                  <a16:creationId xmlns:a16="http://schemas.microsoft.com/office/drawing/2014/main" id="{0F569D8D-FAFC-1E5E-9602-9A7345B1A4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5" name="Gruppieren 14">
            <a:extLst>
              <a:ext uri="{FF2B5EF4-FFF2-40B4-BE49-F238E27FC236}">
                <a16:creationId xmlns:a16="http://schemas.microsoft.com/office/drawing/2014/main" id="{05D5A24C-FDF4-23CE-9B10-BCFBA097F31D}"/>
              </a:ext>
            </a:extLst>
          </p:cNvPr>
          <p:cNvGrpSpPr/>
          <p:nvPr/>
        </p:nvGrpSpPr>
        <p:grpSpPr>
          <a:xfrm>
            <a:off x="2148233" y="3141482"/>
            <a:ext cx="1351965" cy="545091"/>
            <a:chOff x="2249016" y="4194234"/>
            <a:chExt cx="1351965" cy="545091"/>
          </a:xfrm>
        </p:grpSpPr>
        <p:grpSp>
          <p:nvGrpSpPr>
            <p:cNvPr id="17" name="Gruppieren 16">
              <a:extLst>
                <a:ext uri="{FF2B5EF4-FFF2-40B4-BE49-F238E27FC236}">
                  <a16:creationId xmlns:a16="http://schemas.microsoft.com/office/drawing/2014/main" id="{6188856B-BE19-2B80-F27F-FEDD07890DB3}"/>
                </a:ext>
              </a:extLst>
            </p:cNvPr>
            <p:cNvGrpSpPr/>
            <p:nvPr/>
          </p:nvGrpSpPr>
          <p:grpSpPr>
            <a:xfrm>
              <a:off x="2249016" y="4194234"/>
              <a:ext cx="1351965" cy="215444"/>
              <a:chOff x="2148874" y="2571779"/>
              <a:chExt cx="1351965" cy="215444"/>
            </a:xfrm>
          </p:grpSpPr>
          <p:sp>
            <p:nvSpPr>
              <p:cNvPr id="22" name="Textfeld 21">
                <a:extLst>
                  <a:ext uri="{FF2B5EF4-FFF2-40B4-BE49-F238E27FC236}">
                    <a16:creationId xmlns:a16="http://schemas.microsoft.com/office/drawing/2014/main" id="{51807A91-9710-61A6-DD6C-3F5ADCB2E264}"/>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23" name="Textfeld 22">
                <a:extLst>
                  <a:ext uri="{FF2B5EF4-FFF2-40B4-BE49-F238E27FC236}">
                    <a16:creationId xmlns:a16="http://schemas.microsoft.com/office/drawing/2014/main" id="{E85651CD-E76F-95E5-0500-03EDEE63FB51}"/>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24" name="Textfeld 23">
                <a:extLst>
                  <a:ext uri="{FF2B5EF4-FFF2-40B4-BE49-F238E27FC236}">
                    <a16:creationId xmlns:a16="http://schemas.microsoft.com/office/drawing/2014/main" id="{8C945163-A45C-7C93-7E34-5ACC0C648CB4}"/>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18" name="Grafik 17" descr="Teils sonnig Silhouette">
              <a:extLst>
                <a:ext uri="{FF2B5EF4-FFF2-40B4-BE49-F238E27FC236}">
                  <a16:creationId xmlns:a16="http://schemas.microsoft.com/office/drawing/2014/main" id="{A478F10F-8EF3-E01F-0B06-323A6BA5EF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20" name="Grafik 19" descr="dunkel (mittlere Sonne) Silhouette">
              <a:extLst>
                <a:ext uri="{FF2B5EF4-FFF2-40B4-BE49-F238E27FC236}">
                  <a16:creationId xmlns:a16="http://schemas.microsoft.com/office/drawing/2014/main" id="{E1C494D9-FA24-AD00-0165-EFC24FD441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21" name="Grafik 20" descr="Cloud Silhouette">
              <a:extLst>
                <a:ext uri="{FF2B5EF4-FFF2-40B4-BE49-F238E27FC236}">
                  <a16:creationId xmlns:a16="http://schemas.microsoft.com/office/drawing/2014/main" id="{8CEFE0AF-5C91-AF4A-0FF1-443CA04838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25" name="Gruppieren 24">
            <a:extLst>
              <a:ext uri="{FF2B5EF4-FFF2-40B4-BE49-F238E27FC236}">
                <a16:creationId xmlns:a16="http://schemas.microsoft.com/office/drawing/2014/main" id="{62FED5C2-612D-3BBC-A609-820B26DBD993}"/>
              </a:ext>
            </a:extLst>
          </p:cNvPr>
          <p:cNvGrpSpPr/>
          <p:nvPr/>
        </p:nvGrpSpPr>
        <p:grpSpPr>
          <a:xfrm>
            <a:off x="2148233" y="3788739"/>
            <a:ext cx="1351965" cy="545091"/>
            <a:chOff x="2249016" y="4194234"/>
            <a:chExt cx="1351965" cy="545091"/>
          </a:xfrm>
        </p:grpSpPr>
        <p:grpSp>
          <p:nvGrpSpPr>
            <p:cNvPr id="26" name="Gruppieren 25">
              <a:extLst>
                <a:ext uri="{FF2B5EF4-FFF2-40B4-BE49-F238E27FC236}">
                  <a16:creationId xmlns:a16="http://schemas.microsoft.com/office/drawing/2014/main" id="{1A2DD7A1-BB5E-EE4D-155D-435F69B59BD6}"/>
                </a:ext>
              </a:extLst>
            </p:cNvPr>
            <p:cNvGrpSpPr/>
            <p:nvPr/>
          </p:nvGrpSpPr>
          <p:grpSpPr>
            <a:xfrm>
              <a:off x="2249016" y="4194234"/>
              <a:ext cx="1351965" cy="215444"/>
              <a:chOff x="2148874" y="2571779"/>
              <a:chExt cx="1351965" cy="215444"/>
            </a:xfrm>
          </p:grpSpPr>
          <p:sp>
            <p:nvSpPr>
              <p:cNvPr id="30" name="Textfeld 29">
                <a:extLst>
                  <a:ext uri="{FF2B5EF4-FFF2-40B4-BE49-F238E27FC236}">
                    <a16:creationId xmlns:a16="http://schemas.microsoft.com/office/drawing/2014/main" id="{0E6B821D-BD5C-2603-CB07-C0AC3329D765}"/>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1" name="Textfeld 30">
                <a:extLst>
                  <a:ext uri="{FF2B5EF4-FFF2-40B4-BE49-F238E27FC236}">
                    <a16:creationId xmlns:a16="http://schemas.microsoft.com/office/drawing/2014/main" id="{E3E9FE1D-B475-A02C-DC9D-81530F7415C8}"/>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2" name="Textfeld 31">
                <a:extLst>
                  <a:ext uri="{FF2B5EF4-FFF2-40B4-BE49-F238E27FC236}">
                    <a16:creationId xmlns:a16="http://schemas.microsoft.com/office/drawing/2014/main" id="{CD8A9FC3-18D4-5885-948C-6760620D25EE}"/>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27" name="Grafik 26" descr="Teils sonnig Silhouette">
              <a:extLst>
                <a:ext uri="{FF2B5EF4-FFF2-40B4-BE49-F238E27FC236}">
                  <a16:creationId xmlns:a16="http://schemas.microsoft.com/office/drawing/2014/main" id="{CEC87D79-0545-551D-69D7-8B1DCF476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28" name="Grafik 27" descr="dunkel (mittlere Sonne) Silhouette">
              <a:extLst>
                <a:ext uri="{FF2B5EF4-FFF2-40B4-BE49-F238E27FC236}">
                  <a16:creationId xmlns:a16="http://schemas.microsoft.com/office/drawing/2014/main" id="{CB7CD421-85D5-671A-68E4-3E701537EB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29" name="Grafik 28" descr="Cloud Silhouette">
              <a:extLst>
                <a:ext uri="{FF2B5EF4-FFF2-40B4-BE49-F238E27FC236}">
                  <a16:creationId xmlns:a16="http://schemas.microsoft.com/office/drawing/2014/main" id="{5AEDC5D8-90F2-B788-85E3-9CCD4A635F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33" name="Gruppieren 32">
            <a:extLst>
              <a:ext uri="{FF2B5EF4-FFF2-40B4-BE49-F238E27FC236}">
                <a16:creationId xmlns:a16="http://schemas.microsoft.com/office/drawing/2014/main" id="{6266AB75-7963-C209-0C4F-BB5965ED3E3E}"/>
              </a:ext>
            </a:extLst>
          </p:cNvPr>
          <p:cNvGrpSpPr/>
          <p:nvPr/>
        </p:nvGrpSpPr>
        <p:grpSpPr>
          <a:xfrm>
            <a:off x="2148233" y="5153221"/>
            <a:ext cx="1351965" cy="545091"/>
            <a:chOff x="2249016" y="4194234"/>
            <a:chExt cx="1351965" cy="545091"/>
          </a:xfrm>
        </p:grpSpPr>
        <p:grpSp>
          <p:nvGrpSpPr>
            <p:cNvPr id="38" name="Gruppieren 37">
              <a:extLst>
                <a:ext uri="{FF2B5EF4-FFF2-40B4-BE49-F238E27FC236}">
                  <a16:creationId xmlns:a16="http://schemas.microsoft.com/office/drawing/2014/main" id="{A0D36586-0905-1879-4D93-3ECA0ED70BF9}"/>
                </a:ext>
              </a:extLst>
            </p:cNvPr>
            <p:cNvGrpSpPr/>
            <p:nvPr/>
          </p:nvGrpSpPr>
          <p:grpSpPr>
            <a:xfrm>
              <a:off x="2249016" y="4194234"/>
              <a:ext cx="1351965" cy="215444"/>
              <a:chOff x="2148874" y="2571779"/>
              <a:chExt cx="1351965" cy="215444"/>
            </a:xfrm>
          </p:grpSpPr>
          <p:sp>
            <p:nvSpPr>
              <p:cNvPr id="45" name="Textfeld 44">
                <a:extLst>
                  <a:ext uri="{FF2B5EF4-FFF2-40B4-BE49-F238E27FC236}">
                    <a16:creationId xmlns:a16="http://schemas.microsoft.com/office/drawing/2014/main" id="{818B57CB-2630-514B-B500-4983E52C35D7}"/>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46" name="Textfeld 45">
                <a:extLst>
                  <a:ext uri="{FF2B5EF4-FFF2-40B4-BE49-F238E27FC236}">
                    <a16:creationId xmlns:a16="http://schemas.microsoft.com/office/drawing/2014/main" id="{CF993213-6380-C689-32F1-BC9CFB2B115E}"/>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47" name="Textfeld 46">
                <a:extLst>
                  <a:ext uri="{FF2B5EF4-FFF2-40B4-BE49-F238E27FC236}">
                    <a16:creationId xmlns:a16="http://schemas.microsoft.com/office/drawing/2014/main" id="{11F14B01-37E5-DEA3-E5F9-CBFFD5012997}"/>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9" name="Grafik 38" descr="Teils sonnig Silhouette">
              <a:extLst>
                <a:ext uri="{FF2B5EF4-FFF2-40B4-BE49-F238E27FC236}">
                  <a16:creationId xmlns:a16="http://schemas.microsoft.com/office/drawing/2014/main" id="{A84358A6-6BCB-5D15-B787-B0CA2AD976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40" name="Grafik 39" descr="dunkel (mittlere Sonne) Silhouette">
              <a:extLst>
                <a:ext uri="{FF2B5EF4-FFF2-40B4-BE49-F238E27FC236}">
                  <a16:creationId xmlns:a16="http://schemas.microsoft.com/office/drawing/2014/main" id="{532F0E65-38D9-46FD-B697-F51A038EB0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41" name="Grafik 40" descr="Cloud Silhouette">
              <a:extLst>
                <a:ext uri="{FF2B5EF4-FFF2-40B4-BE49-F238E27FC236}">
                  <a16:creationId xmlns:a16="http://schemas.microsoft.com/office/drawing/2014/main" id="{6DC45773-6414-644A-A88E-54CE4872C1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48" name="Gruppieren 47">
            <a:extLst>
              <a:ext uri="{FF2B5EF4-FFF2-40B4-BE49-F238E27FC236}">
                <a16:creationId xmlns:a16="http://schemas.microsoft.com/office/drawing/2014/main" id="{1B75B29C-74F4-8F35-2BEA-0210FB402E0F}"/>
              </a:ext>
            </a:extLst>
          </p:cNvPr>
          <p:cNvGrpSpPr/>
          <p:nvPr/>
        </p:nvGrpSpPr>
        <p:grpSpPr>
          <a:xfrm>
            <a:off x="2148233" y="5801888"/>
            <a:ext cx="1351965" cy="545091"/>
            <a:chOff x="2249016" y="4194234"/>
            <a:chExt cx="1351965" cy="545091"/>
          </a:xfrm>
        </p:grpSpPr>
        <p:grpSp>
          <p:nvGrpSpPr>
            <p:cNvPr id="49" name="Gruppieren 48">
              <a:extLst>
                <a:ext uri="{FF2B5EF4-FFF2-40B4-BE49-F238E27FC236}">
                  <a16:creationId xmlns:a16="http://schemas.microsoft.com/office/drawing/2014/main" id="{0E797ECF-FCDE-323E-EBB6-25F3CD685365}"/>
                </a:ext>
              </a:extLst>
            </p:cNvPr>
            <p:cNvGrpSpPr/>
            <p:nvPr/>
          </p:nvGrpSpPr>
          <p:grpSpPr>
            <a:xfrm>
              <a:off x="2249016" y="4194234"/>
              <a:ext cx="1351965" cy="215444"/>
              <a:chOff x="2148874" y="2571779"/>
              <a:chExt cx="1351965" cy="215444"/>
            </a:xfrm>
          </p:grpSpPr>
          <p:sp>
            <p:nvSpPr>
              <p:cNvPr id="73" name="Textfeld 72">
                <a:extLst>
                  <a:ext uri="{FF2B5EF4-FFF2-40B4-BE49-F238E27FC236}">
                    <a16:creationId xmlns:a16="http://schemas.microsoft.com/office/drawing/2014/main" id="{53A1E8E8-2AAD-4F05-E3AF-340F28780FD1}"/>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74" name="Textfeld 73">
                <a:extLst>
                  <a:ext uri="{FF2B5EF4-FFF2-40B4-BE49-F238E27FC236}">
                    <a16:creationId xmlns:a16="http://schemas.microsoft.com/office/drawing/2014/main" id="{B0DC9DCA-5CCF-FBF0-EB72-D26B933FD620}"/>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75" name="Textfeld 74">
                <a:extLst>
                  <a:ext uri="{FF2B5EF4-FFF2-40B4-BE49-F238E27FC236}">
                    <a16:creationId xmlns:a16="http://schemas.microsoft.com/office/drawing/2014/main" id="{FFFDCE9E-965C-E400-0C31-F27CBD7E77A1}"/>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50" name="Grafik 49" descr="Teils sonnig Silhouette">
              <a:extLst>
                <a:ext uri="{FF2B5EF4-FFF2-40B4-BE49-F238E27FC236}">
                  <a16:creationId xmlns:a16="http://schemas.microsoft.com/office/drawing/2014/main" id="{1EA825E6-7AB8-9997-0880-9BF2DDB8C1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71" name="Grafik 70" descr="dunkel (mittlere Sonne) Silhouette">
              <a:extLst>
                <a:ext uri="{FF2B5EF4-FFF2-40B4-BE49-F238E27FC236}">
                  <a16:creationId xmlns:a16="http://schemas.microsoft.com/office/drawing/2014/main" id="{65B5BD44-7971-403D-8FC1-1A269E4DB2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72" name="Grafik 71" descr="Cloud Silhouette">
              <a:extLst>
                <a:ext uri="{FF2B5EF4-FFF2-40B4-BE49-F238E27FC236}">
                  <a16:creationId xmlns:a16="http://schemas.microsoft.com/office/drawing/2014/main" id="{3AC9CD27-4B7B-87ED-29FA-24B05B37CCF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76" name="Gruppieren 75">
            <a:extLst>
              <a:ext uri="{FF2B5EF4-FFF2-40B4-BE49-F238E27FC236}">
                <a16:creationId xmlns:a16="http://schemas.microsoft.com/office/drawing/2014/main" id="{C1ED81B7-320A-59EB-FCE1-DCA273DFFEB5}"/>
              </a:ext>
            </a:extLst>
          </p:cNvPr>
          <p:cNvGrpSpPr/>
          <p:nvPr/>
        </p:nvGrpSpPr>
        <p:grpSpPr>
          <a:xfrm>
            <a:off x="2148233" y="6479874"/>
            <a:ext cx="1351965" cy="545091"/>
            <a:chOff x="2249016" y="4194234"/>
            <a:chExt cx="1351965" cy="545091"/>
          </a:xfrm>
        </p:grpSpPr>
        <p:grpSp>
          <p:nvGrpSpPr>
            <p:cNvPr id="77" name="Gruppieren 76">
              <a:extLst>
                <a:ext uri="{FF2B5EF4-FFF2-40B4-BE49-F238E27FC236}">
                  <a16:creationId xmlns:a16="http://schemas.microsoft.com/office/drawing/2014/main" id="{915C65FF-753F-47F6-7672-948B931CE029}"/>
                </a:ext>
              </a:extLst>
            </p:cNvPr>
            <p:cNvGrpSpPr/>
            <p:nvPr/>
          </p:nvGrpSpPr>
          <p:grpSpPr>
            <a:xfrm>
              <a:off x="2249016" y="4194234"/>
              <a:ext cx="1351965" cy="215444"/>
              <a:chOff x="2148874" y="2571779"/>
              <a:chExt cx="1351965" cy="215444"/>
            </a:xfrm>
          </p:grpSpPr>
          <p:sp>
            <p:nvSpPr>
              <p:cNvPr id="81" name="Textfeld 80">
                <a:extLst>
                  <a:ext uri="{FF2B5EF4-FFF2-40B4-BE49-F238E27FC236}">
                    <a16:creationId xmlns:a16="http://schemas.microsoft.com/office/drawing/2014/main" id="{97D73418-F47C-0C74-EB44-765798DBB701}"/>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82" name="Textfeld 81">
                <a:extLst>
                  <a:ext uri="{FF2B5EF4-FFF2-40B4-BE49-F238E27FC236}">
                    <a16:creationId xmlns:a16="http://schemas.microsoft.com/office/drawing/2014/main" id="{EC789897-5952-CF8D-C52E-812EC968696B}"/>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83" name="Textfeld 82">
                <a:extLst>
                  <a:ext uri="{FF2B5EF4-FFF2-40B4-BE49-F238E27FC236}">
                    <a16:creationId xmlns:a16="http://schemas.microsoft.com/office/drawing/2014/main" id="{02AB34B1-54D1-5D88-85D0-BFB4608937CB}"/>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78" name="Grafik 77" descr="Teils sonnig Silhouette">
              <a:extLst>
                <a:ext uri="{FF2B5EF4-FFF2-40B4-BE49-F238E27FC236}">
                  <a16:creationId xmlns:a16="http://schemas.microsoft.com/office/drawing/2014/main" id="{A21E3F46-70A2-3DDB-75A6-7DF44D78F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79" name="Grafik 78" descr="dunkel (mittlere Sonne) Silhouette">
              <a:extLst>
                <a:ext uri="{FF2B5EF4-FFF2-40B4-BE49-F238E27FC236}">
                  <a16:creationId xmlns:a16="http://schemas.microsoft.com/office/drawing/2014/main" id="{6CBDD23A-5530-813F-1C3B-E035A7B306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80" name="Grafik 79" descr="Cloud Silhouette">
              <a:extLst>
                <a:ext uri="{FF2B5EF4-FFF2-40B4-BE49-F238E27FC236}">
                  <a16:creationId xmlns:a16="http://schemas.microsoft.com/office/drawing/2014/main" id="{F9AF5BD7-2748-916B-32D5-719F86E4C5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89" name="Gruppieren 88">
            <a:extLst>
              <a:ext uri="{FF2B5EF4-FFF2-40B4-BE49-F238E27FC236}">
                <a16:creationId xmlns:a16="http://schemas.microsoft.com/office/drawing/2014/main" id="{80D30591-F555-B03C-E37C-5DC2E2466208}"/>
              </a:ext>
            </a:extLst>
          </p:cNvPr>
          <p:cNvGrpSpPr/>
          <p:nvPr/>
        </p:nvGrpSpPr>
        <p:grpSpPr>
          <a:xfrm>
            <a:off x="2148233" y="7119580"/>
            <a:ext cx="1351965" cy="545091"/>
            <a:chOff x="2249016" y="4194234"/>
            <a:chExt cx="1351965" cy="545091"/>
          </a:xfrm>
        </p:grpSpPr>
        <p:grpSp>
          <p:nvGrpSpPr>
            <p:cNvPr id="92" name="Gruppieren 91">
              <a:extLst>
                <a:ext uri="{FF2B5EF4-FFF2-40B4-BE49-F238E27FC236}">
                  <a16:creationId xmlns:a16="http://schemas.microsoft.com/office/drawing/2014/main" id="{48DA75F8-2CB0-B258-D6D1-5768E0A20144}"/>
                </a:ext>
              </a:extLst>
            </p:cNvPr>
            <p:cNvGrpSpPr/>
            <p:nvPr/>
          </p:nvGrpSpPr>
          <p:grpSpPr>
            <a:xfrm>
              <a:off x="2249016" y="4194234"/>
              <a:ext cx="1351965" cy="215444"/>
              <a:chOff x="2148874" y="2571779"/>
              <a:chExt cx="1351965" cy="215444"/>
            </a:xfrm>
          </p:grpSpPr>
          <p:sp>
            <p:nvSpPr>
              <p:cNvPr id="115" name="Textfeld 114">
                <a:extLst>
                  <a:ext uri="{FF2B5EF4-FFF2-40B4-BE49-F238E27FC236}">
                    <a16:creationId xmlns:a16="http://schemas.microsoft.com/office/drawing/2014/main" id="{37920C71-A8AC-EBC9-E420-1FAEC0086254}"/>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116" name="Textfeld 115">
                <a:extLst>
                  <a:ext uri="{FF2B5EF4-FFF2-40B4-BE49-F238E27FC236}">
                    <a16:creationId xmlns:a16="http://schemas.microsoft.com/office/drawing/2014/main" id="{796B9568-6BE2-D69B-D6C3-96DBDDE37F6C}"/>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117" name="Textfeld 116">
                <a:extLst>
                  <a:ext uri="{FF2B5EF4-FFF2-40B4-BE49-F238E27FC236}">
                    <a16:creationId xmlns:a16="http://schemas.microsoft.com/office/drawing/2014/main" id="{B2950527-5339-A81A-E7B6-7F825CE2504F}"/>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93" name="Grafik 92" descr="Teils sonnig Silhouette">
              <a:extLst>
                <a:ext uri="{FF2B5EF4-FFF2-40B4-BE49-F238E27FC236}">
                  <a16:creationId xmlns:a16="http://schemas.microsoft.com/office/drawing/2014/main" id="{5B8C6FD4-A71C-BCD6-DE3A-3E8CCD7376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94" name="Grafik 93" descr="dunkel (mittlere Sonne) Silhouette">
              <a:extLst>
                <a:ext uri="{FF2B5EF4-FFF2-40B4-BE49-F238E27FC236}">
                  <a16:creationId xmlns:a16="http://schemas.microsoft.com/office/drawing/2014/main" id="{8D99C0B3-E02A-CA6E-BFB6-B993AF58A9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98" name="Grafik 97" descr="Cloud Silhouette">
              <a:extLst>
                <a:ext uri="{FF2B5EF4-FFF2-40B4-BE49-F238E27FC236}">
                  <a16:creationId xmlns:a16="http://schemas.microsoft.com/office/drawing/2014/main" id="{C01F86E1-18CB-626B-39A7-76935826E0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18" name="Gruppieren 117">
            <a:extLst>
              <a:ext uri="{FF2B5EF4-FFF2-40B4-BE49-F238E27FC236}">
                <a16:creationId xmlns:a16="http://schemas.microsoft.com/office/drawing/2014/main" id="{0CC88CF0-D6A7-5650-ECA0-6CD493F0BE36}"/>
              </a:ext>
            </a:extLst>
          </p:cNvPr>
          <p:cNvGrpSpPr/>
          <p:nvPr/>
        </p:nvGrpSpPr>
        <p:grpSpPr>
          <a:xfrm>
            <a:off x="2148232" y="8443910"/>
            <a:ext cx="1351965" cy="545091"/>
            <a:chOff x="2249016" y="4194234"/>
            <a:chExt cx="1351965" cy="545091"/>
          </a:xfrm>
        </p:grpSpPr>
        <p:grpSp>
          <p:nvGrpSpPr>
            <p:cNvPr id="124" name="Gruppieren 123">
              <a:extLst>
                <a:ext uri="{FF2B5EF4-FFF2-40B4-BE49-F238E27FC236}">
                  <a16:creationId xmlns:a16="http://schemas.microsoft.com/office/drawing/2014/main" id="{689F1B81-7ECF-D171-BB54-F227E9B07C99}"/>
                </a:ext>
              </a:extLst>
            </p:cNvPr>
            <p:cNvGrpSpPr/>
            <p:nvPr/>
          </p:nvGrpSpPr>
          <p:grpSpPr>
            <a:xfrm>
              <a:off x="2249016" y="4194234"/>
              <a:ext cx="1351965" cy="215444"/>
              <a:chOff x="2148874" y="2571779"/>
              <a:chExt cx="1351965" cy="215444"/>
            </a:xfrm>
          </p:grpSpPr>
          <p:sp>
            <p:nvSpPr>
              <p:cNvPr id="129" name="Textfeld 128">
                <a:extLst>
                  <a:ext uri="{FF2B5EF4-FFF2-40B4-BE49-F238E27FC236}">
                    <a16:creationId xmlns:a16="http://schemas.microsoft.com/office/drawing/2014/main" id="{056B3F9F-00E7-EF16-F8EA-2CAF27C2D93F}"/>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130" name="Textfeld 129">
                <a:extLst>
                  <a:ext uri="{FF2B5EF4-FFF2-40B4-BE49-F238E27FC236}">
                    <a16:creationId xmlns:a16="http://schemas.microsoft.com/office/drawing/2014/main" id="{87B67AC7-4C73-084E-5ADC-39769C2C6152}"/>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131" name="Textfeld 130">
                <a:extLst>
                  <a:ext uri="{FF2B5EF4-FFF2-40B4-BE49-F238E27FC236}">
                    <a16:creationId xmlns:a16="http://schemas.microsoft.com/office/drawing/2014/main" id="{933FE346-0009-52A8-F5AD-79898E596169}"/>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126" name="Grafik 125" descr="Teils sonnig Silhouette">
              <a:extLst>
                <a:ext uri="{FF2B5EF4-FFF2-40B4-BE49-F238E27FC236}">
                  <a16:creationId xmlns:a16="http://schemas.microsoft.com/office/drawing/2014/main" id="{386C3AB3-C853-DDF6-A57A-CD6CE8F182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27" name="Grafik 126" descr="dunkel (mittlere Sonne) Silhouette">
              <a:extLst>
                <a:ext uri="{FF2B5EF4-FFF2-40B4-BE49-F238E27FC236}">
                  <a16:creationId xmlns:a16="http://schemas.microsoft.com/office/drawing/2014/main" id="{56C93C61-083A-1E28-3C09-8A6363B1FD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28" name="Grafik 127" descr="Cloud Silhouette">
              <a:extLst>
                <a:ext uri="{FF2B5EF4-FFF2-40B4-BE49-F238E27FC236}">
                  <a16:creationId xmlns:a16="http://schemas.microsoft.com/office/drawing/2014/main" id="{D210FEEB-F633-A013-9146-E5AEA5D7AA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32" name="Gruppieren 131">
            <a:extLst>
              <a:ext uri="{FF2B5EF4-FFF2-40B4-BE49-F238E27FC236}">
                <a16:creationId xmlns:a16="http://schemas.microsoft.com/office/drawing/2014/main" id="{3BF52A82-4D04-BF1E-AD2C-5E1397B20032}"/>
              </a:ext>
            </a:extLst>
          </p:cNvPr>
          <p:cNvGrpSpPr/>
          <p:nvPr/>
        </p:nvGrpSpPr>
        <p:grpSpPr>
          <a:xfrm>
            <a:off x="2104331" y="9061383"/>
            <a:ext cx="1351965" cy="545091"/>
            <a:chOff x="2249016" y="4194234"/>
            <a:chExt cx="1351965" cy="545091"/>
          </a:xfrm>
        </p:grpSpPr>
        <p:grpSp>
          <p:nvGrpSpPr>
            <p:cNvPr id="133" name="Gruppieren 132">
              <a:extLst>
                <a:ext uri="{FF2B5EF4-FFF2-40B4-BE49-F238E27FC236}">
                  <a16:creationId xmlns:a16="http://schemas.microsoft.com/office/drawing/2014/main" id="{88A76C55-E8D5-0F90-399C-D42A87082F41}"/>
                </a:ext>
              </a:extLst>
            </p:cNvPr>
            <p:cNvGrpSpPr/>
            <p:nvPr/>
          </p:nvGrpSpPr>
          <p:grpSpPr>
            <a:xfrm>
              <a:off x="2249016" y="4194234"/>
              <a:ext cx="1351965" cy="215444"/>
              <a:chOff x="2148874" y="2571779"/>
              <a:chExt cx="1351965" cy="215444"/>
            </a:xfrm>
          </p:grpSpPr>
          <p:sp>
            <p:nvSpPr>
              <p:cNvPr id="137" name="Textfeld 136">
                <a:extLst>
                  <a:ext uri="{FF2B5EF4-FFF2-40B4-BE49-F238E27FC236}">
                    <a16:creationId xmlns:a16="http://schemas.microsoft.com/office/drawing/2014/main" id="{EA1D85DC-4D4C-062E-D68E-0BF4ED2CABD9}"/>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138" name="Textfeld 137">
                <a:extLst>
                  <a:ext uri="{FF2B5EF4-FFF2-40B4-BE49-F238E27FC236}">
                    <a16:creationId xmlns:a16="http://schemas.microsoft.com/office/drawing/2014/main" id="{DB89C7CD-C3F5-526B-69BD-B806EAA9B95E}"/>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139" name="Textfeld 138">
                <a:extLst>
                  <a:ext uri="{FF2B5EF4-FFF2-40B4-BE49-F238E27FC236}">
                    <a16:creationId xmlns:a16="http://schemas.microsoft.com/office/drawing/2014/main" id="{44478BF5-F3E1-B77D-78D7-5C24735B15AC}"/>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134" name="Grafik 133" descr="Teils sonnig Silhouette">
              <a:extLst>
                <a:ext uri="{FF2B5EF4-FFF2-40B4-BE49-F238E27FC236}">
                  <a16:creationId xmlns:a16="http://schemas.microsoft.com/office/drawing/2014/main" id="{90DAA63D-F238-7ED2-FBE6-CB17CF425C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35" name="Grafik 134" descr="dunkel (mittlere Sonne) Silhouette">
              <a:extLst>
                <a:ext uri="{FF2B5EF4-FFF2-40B4-BE49-F238E27FC236}">
                  <a16:creationId xmlns:a16="http://schemas.microsoft.com/office/drawing/2014/main" id="{DEF1D79C-5626-BFBD-7F29-B29F44F1F5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36" name="Grafik 135" descr="Cloud Silhouette">
              <a:extLst>
                <a:ext uri="{FF2B5EF4-FFF2-40B4-BE49-F238E27FC236}">
                  <a16:creationId xmlns:a16="http://schemas.microsoft.com/office/drawing/2014/main" id="{062260C8-EEB5-3B5D-CE99-4B0CABDD20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spTree>
    <p:extLst>
      <p:ext uri="{BB962C8B-B14F-4D97-AF65-F5344CB8AC3E}">
        <p14:creationId xmlns:p14="http://schemas.microsoft.com/office/powerpoint/2010/main" val="26757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CC4E5F-83BB-7CF2-4150-4CD266AE63B3}"/>
              </a:ext>
            </a:extLst>
          </p:cNvPr>
          <p:cNvSpPr>
            <a:spLocks noGrp="1"/>
          </p:cNvSpPr>
          <p:nvPr>
            <p:ph type="ftr" sz="quarter" idx="11"/>
          </p:nvPr>
        </p:nvSpPr>
        <p:spPr>
          <a:xfrm>
            <a:off x="2457384" y="9724898"/>
            <a:ext cx="2432043" cy="537134"/>
          </a:xfrm>
        </p:spPr>
        <p:txBody>
          <a:bodyPr/>
          <a:lstStyle/>
          <a:p>
            <a:r>
              <a:rPr lang="de-DE" dirty="0">
                <a:solidFill>
                  <a:schemeClr val="tx1"/>
                </a:solidFill>
                <a:latin typeface="Bahnschrift SemiCondensed" panose="020B0502040204020203" pitchFamily="34" charset="0"/>
              </a:rPr>
              <a:t>2</a:t>
            </a:r>
          </a:p>
        </p:txBody>
      </p:sp>
      <p:sp>
        <p:nvSpPr>
          <p:cNvPr id="3" name="Rechteck 2">
            <a:extLst>
              <a:ext uri="{FF2B5EF4-FFF2-40B4-BE49-F238E27FC236}">
                <a16:creationId xmlns:a16="http://schemas.microsoft.com/office/drawing/2014/main" id="{E9FEF474-67E6-F7BD-B0DD-29863A947174}"/>
              </a:ext>
            </a:extLst>
          </p:cNvPr>
          <p:cNvSpPr/>
          <p:nvPr/>
        </p:nvSpPr>
        <p:spPr>
          <a:xfrm>
            <a:off x="582399" y="1051368"/>
            <a:ext cx="5794985" cy="245132"/>
          </a:xfrm>
          <a:custGeom>
            <a:avLst/>
            <a:gdLst>
              <a:gd name="csX0" fmla="*/ 0 w 5794985"/>
              <a:gd name="csY0" fmla="*/ 0 h 245132"/>
              <a:gd name="csX1" fmla="*/ 701837 w 5794985"/>
              <a:gd name="csY1" fmla="*/ 0 h 245132"/>
              <a:gd name="csX2" fmla="*/ 1171875 w 5794985"/>
              <a:gd name="csY2" fmla="*/ 0 h 245132"/>
              <a:gd name="csX3" fmla="*/ 1815762 w 5794985"/>
              <a:gd name="csY3" fmla="*/ 0 h 245132"/>
              <a:gd name="csX4" fmla="*/ 2401699 w 5794985"/>
              <a:gd name="csY4" fmla="*/ 0 h 245132"/>
              <a:gd name="csX5" fmla="*/ 2871737 w 5794985"/>
              <a:gd name="csY5" fmla="*/ 0 h 245132"/>
              <a:gd name="csX6" fmla="*/ 3515624 w 5794985"/>
              <a:gd name="csY6" fmla="*/ 0 h 245132"/>
              <a:gd name="csX7" fmla="*/ 4217461 w 5794985"/>
              <a:gd name="csY7" fmla="*/ 0 h 245132"/>
              <a:gd name="csX8" fmla="*/ 4861349 w 5794985"/>
              <a:gd name="csY8" fmla="*/ 0 h 245132"/>
              <a:gd name="csX9" fmla="*/ 5794985 w 5794985"/>
              <a:gd name="csY9" fmla="*/ 0 h 245132"/>
              <a:gd name="csX10" fmla="*/ 5794985 w 5794985"/>
              <a:gd name="csY10" fmla="*/ 245132 h 245132"/>
              <a:gd name="csX11" fmla="*/ 5324947 w 5794985"/>
              <a:gd name="csY11" fmla="*/ 245132 h 245132"/>
              <a:gd name="csX12" fmla="*/ 4796960 w 5794985"/>
              <a:gd name="csY12" fmla="*/ 245132 h 245132"/>
              <a:gd name="csX13" fmla="*/ 4095123 w 5794985"/>
              <a:gd name="csY13" fmla="*/ 245132 h 245132"/>
              <a:gd name="csX14" fmla="*/ 3451236 w 5794985"/>
              <a:gd name="csY14" fmla="*/ 245132 h 245132"/>
              <a:gd name="csX15" fmla="*/ 2749398 w 5794985"/>
              <a:gd name="csY15" fmla="*/ 245132 h 245132"/>
              <a:gd name="csX16" fmla="*/ 2163461 w 5794985"/>
              <a:gd name="csY16" fmla="*/ 245132 h 245132"/>
              <a:gd name="csX17" fmla="*/ 1461624 w 5794985"/>
              <a:gd name="csY17" fmla="*/ 245132 h 245132"/>
              <a:gd name="csX18" fmla="*/ 875687 w 5794985"/>
              <a:gd name="csY18" fmla="*/ 245132 h 245132"/>
              <a:gd name="csX19" fmla="*/ 0 w 5794985"/>
              <a:gd name="csY19" fmla="*/ 245132 h 245132"/>
              <a:gd name="csX20" fmla="*/ 0 w 5794985"/>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5" h="245132" fill="none" extrusionOk="0">
                <a:moveTo>
                  <a:pt x="0" y="0"/>
                </a:moveTo>
                <a:cubicBezTo>
                  <a:pt x="161879" y="-14717"/>
                  <a:pt x="498854" y="10408"/>
                  <a:pt x="701837" y="0"/>
                </a:cubicBezTo>
                <a:cubicBezTo>
                  <a:pt x="904820" y="-10408"/>
                  <a:pt x="973431" y="3057"/>
                  <a:pt x="1171875" y="0"/>
                </a:cubicBezTo>
                <a:cubicBezTo>
                  <a:pt x="1370319" y="-3057"/>
                  <a:pt x="1605231" y="-11045"/>
                  <a:pt x="1815762" y="0"/>
                </a:cubicBezTo>
                <a:cubicBezTo>
                  <a:pt x="2026293" y="11045"/>
                  <a:pt x="2250246" y="-20921"/>
                  <a:pt x="2401699" y="0"/>
                </a:cubicBezTo>
                <a:cubicBezTo>
                  <a:pt x="2553152" y="20921"/>
                  <a:pt x="2684192" y="22493"/>
                  <a:pt x="2871737" y="0"/>
                </a:cubicBezTo>
                <a:cubicBezTo>
                  <a:pt x="3059282" y="-22493"/>
                  <a:pt x="3256848" y="12475"/>
                  <a:pt x="3515624" y="0"/>
                </a:cubicBezTo>
                <a:cubicBezTo>
                  <a:pt x="3774400" y="-12475"/>
                  <a:pt x="3946021" y="13362"/>
                  <a:pt x="4217461" y="0"/>
                </a:cubicBezTo>
                <a:cubicBezTo>
                  <a:pt x="4488901" y="-13362"/>
                  <a:pt x="4674289" y="-25405"/>
                  <a:pt x="4861349" y="0"/>
                </a:cubicBezTo>
                <a:cubicBezTo>
                  <a:pt x="5048409" y="25405"/>
                  <a:pt x="5594275" y="-10951"/>
                  <a:pt x="5794985" y="0"/>
                </a:cubicBezTo>
                <a:cubicBezTo>
                  <a:pt x="5805436" y="71349"/>
                  <a:pt x="5806696" y="174788"/>
                  <a:pt x="5794985" y="245132"/>
                </a:cubicBezTo>
                <a:cubicBezTo>
                  <a:pt x="5586669" y="244368"/>
                  <a:pt x="5497578" y="233338"/>
                  <a:pt x="5324947" y="245132"/>
                </a:cubicBezTo>
                <a:cubicBezTo>
                  <a:pt x="5152316" y="256926"/>
                  <a:pt x="4948541" y="227654"/>
                  <a:pt x="4796960" y="245132"/>
                </a:cubicBezTo>
                <a:cubicBezTo>
                  <a:pt x="4645379" y="262610"/>
                  <a:pt x="4325496" y="225081"/>
                  <a:pt x="4095123" y="245132"/>
                </a:cubicBezTo>
                <a:cubicBezTo>
                  <a:pt x="3864750" y="265183"/>
                  <a:pt x="3731490" y="228452"/>
                  <a:pt x="3451236" y="245132"/>
                </a:cubicBezTo>
                <a:cubicBezTo>
                  <a:pt x="3170982" y="261812"/>
                  <a:pt x="2979884" y="221461"/>
                  <a:pt x="2749398" y="245132"/>
                </a:cubicBezTo>
                <a:cubicBezTo>
                  <a:pt x="2518912" y="268803"/>
                  <a:pt x="2334778" y="255355"/>
                  <a:pt x="2163461" y="245132"/>
                </a:cubicBezTo>
                <a:cubicBezTo>
                  <a:pt x="1992144" y="234909"/>
                  <a:pt x="1645186" y="273772"/>
                  <a:pt x="1461624" y="245132"/>
                </a:cubicBezTo>
                <a:cubicBezTo>
                  <a:pt x="1278062" y="216492"/>
                  <a:pt x="1152479" y="224002"/>
                  <a:pt x="875687" y="245132"/>
                </a:cubicBezTo>
                <a:cubicBezTo>
                  <a:pt x="598895" y="266262"/>
                  <a:pt x="347253" y="233900"/>
                  <a:pt x="0" y="245132"/>
                </a:cubicBezTo>
                <a:cubicBezTo>
                  <a:pt x="5316" y="184814"/>
                  <a:pt x="5777" y="110089"/>
                  <a:pt x="0" y="0"/>
                </a:cubicBezTo>
                <a:close/>
              </a:path>
              <a:path w="5794985" h="245132" stroke="0" extrusionOk="0">
                <a:moveTo>
                  <a:pt x="0" y="0"/>
                </a:moveTo>
                <a:cubicBezTo>
                  <a:pt x="224002" y="-22336"/>
                  <a:pt x="586360" y="11059"/>
                  <a:pt x="759787" y="0"/>
                </a:cubicBezTo>
                <a:cubicBezTo>
                  <a:pt x="933214" y="-11059"/>
                  <a:pt x="1149154" y="6717"/>
                  <a:pt x="1345724" y="0"/>
                </a:cubicBezTo>
                <a:cubicBezTo>
                  <a:pt x="1542294" y="-6717"/>
                  <a:pt x="1700364" y="-27188"/>
                  <a:pt x="1931662" y="0"/>
                </a:cubicBezTo>
                <a:cubicBezTo>
                  <a:pt x="2162960" y="27188"/>
                  <a:pt x="2217457" y="-7267"/>
                  <a:pt x="2459649" y="0"/>
                </a:cubicBezTo>
                <a:cubicBezTo>
                  <a:pt x="2701841" y="7267"/>
                  <a:pt x="2857080" y="-25591"/>
                  <a:pt x="3103536" y="0"/>
                </a:cubicBezTo>
                <a:cubicBezTo>
                  <a:pt x="3349992" y="25591"/>
                  <a:pt x="3642118" y="20180"/>
                  <a:pt x="3805373" y="0"/>
                </a:cubicBezTo>
                <a:cubicBezTo>
                  <a:pt x="3968628" y="-20180"/>
                  <a:pt x="4141210" y="27827"/>
                  <a:pt x="4449261" y="0"/>
                </a:cubicBezTo>
                <a:cubicBezTo>
                  <a:pt x="4757312" y="-27827"/>
                  <a:pt x="4727435" y="7051"/>
                  <a:pt x="4919298" y="0"/>
                </a:cubicBezTo>
                <a:cubicBezTo>
                  <a:pt x="5111161" y="-7051"/>
                  <a:pt x="5597643" y="912"/>
                  <a:pt x="5794985" y="0"/>
                </a:cubicBezTo>
                <a:cubicBezTo>
                  <a:pt x="5793212" y="53331"/>
                  <a:pt x="5785852" y="128884"/>
                  <a:pt x="5794985" y="245132"/>
                </a:cubicBezTo>
                <a:cubicBezTo>
                  <a:pt x="5640203" y="270106"/>
                  <a:pt x="5334156" y="268415"/>
                  <a:pt x="5035198" y="245132"/>
                </a:cubicBezTo>
                <a:cubicBezTo>
                  <a:pt x="4736240" y="221849"/>
                  <a:pt x="4712897" y="263334"/>
                  <a:pt x="4565160" y="245132"/>
                </a:cubicBezTo>
                <a:cubicBezTo>
                  <a:pt x="4417423" y="226930"/>
                  <a:pt x="4105430" y="237766"/>
                  <a:pt x="3805373" y="245132"/>
                </a:cubicBezTo>
                <a:cubicBezTo>
                  <a:pt x="3505316" y="252498"/>
                  <a:pt x="3484253" y="249761"/>
                  <a:pt x="3335336" y="245132"/>
                </a:cubicBezTo>
                <a:cubicBezTo>
                  <a:pt x="3186419" y="240503"/>
                  <a:pt x="2935276" y="231398"/>
                  <a:pt x="2691449" y="245132"/>
                </a:cubicBezTo>
                <a:cubicBezTo>
                  <a:pt x="2447622" y="258866"/>
                  <a:pt x="2323178" y="230917"/>
                  <a:pt x="2221411" y="245132"/>
                </a:cubicBezTo>
                <a:cubicBezTo>
                  <a:pt x="2119644" y="259347"/>
                  <a:pt x="1843254" y="213321"/>
                  <a:pt x="1577524" y="245132"/>
                </a:cubicBezTo>
                <a:cubicBezTo>
                  <a:pt x="1311794" y="276943"/>
                  <a:pt x="1061829" y="242879"/>
                  <a:pt x="817737" y="245132"/>
                </a:cubicBezTo>
                <a:cubicBezTo>
                  <a:pt x="573645" y="247385"/>
                  <a:pt x="383801" y="249687"/>
                  <a:pt x="0" y="245132"/>
                </a:cubicBezTo>
                <a:cubicBezTo>
                  <a:pt x="-3954" y="147958"/>
                  <a:pt x="12183" y="63278"/>
                  <a:pt x="0" y="0"/>
                </a:cubicBezTo>
                <a:close/>
              </a:path>
            </a:pathLst>
          </a:custGeom>
          <a:solidFill>
            <a:srgbClr val="E6CAF5"/>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2.1 – „Was ist datengestützte Unterrichtsentwicklung?“ – Theorie und Praxisrelevanz</a:t>
            </a:r>
          </a:p>
        </p:txBody>
      </p:sp>
      <p:sp>
        <p:nvSpPr>
          <p:cNvPr id="9" name="Textfeld 8">
            <a:extLst>
              <a:ext uri="{FF2B5EF4-FFF2-40B4-BE49-F238E27FC236}">
                <a16:creationId xmlns:a16="http://schemas.microsoft.com/office/drawing/2014/main" id="{B76C5A7B-77AE-B3A2-96F3-335A1B017FC7}"/>
              </a:ext>
            </a:extLst>
          </p:cNvPr>
          <p:cNvSpPr txBox="1"/>
          <p:nvPr/>
        </p:nvSpPr>
        <p:spPr>
          <a:xfrm>
            <a:off x="582397" y="1455486"/>
            <a:ext cx="5794987" cy="881010"/>
          </a:xfrm>
          <a:prstGeom prst="rect">
            <a:avLst/>
          </a:prstGeom>
          <a:noFill/>
        </p:spPr>
        <p:txBody>
          <a:bodyPr wrap="square">
            <a:spAutoFit/>
          </a:bodyPr>
          <a:lstStyle/>
          <a:p>
            <a:r>
              <a:rPr lang="de-DE" sz="1144" b="1" dirty="0">
                <a:latin typeface="Bahnschrift SemiCondensed" panose="020B0502040204020203" pitchFamily="34" charset="0"/>
              </a:rPr>
              <a:t>Aufgabe 2.1a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Notieren Sie vier Daten- und Informationsquellen, die Sie persönlich in die Unterrichts-planung einbeziehen. Überlegen Sie gleich mit, wofür Sie diese Daten konkret in der Vergangenheit genutzt haben. Für ein Beispiel können Sie Viola fragen. </a:t>
            </a:r>
          </a:p>
        </p:txBody>
      </p:sp>
      <p:sp>
        <p:nvSpPr>
          <p:cNvPr id="34" name="Rechteck 33">
            <a:extLst>
              <a:ext uri="{FF2B5EF4-FFF2-40B4-BE49-F238E27FC236}">
                <a16:creationId xmlns:a16="http://schemas.microsoft.com/office/drawing/2014/main" id="{654CDBC3-502A-2D4B-F710-A752927E8FD8}"/>
              </a:ext>
            </a:extLst>
          </p:cNvPr>
          <p:cNvSpPr/>
          <p:nvPr/>
        </p:nvSpPr>
        <p:spPr>
          <a:xfrm>
            <a:off x="670278" y="2377019"/>
            <a:ext cx="5707098" cy="2160456"/>
          </a:xfrm>
          <a:custGeom>
            <a:avLst/>
            <a:gdLst>
              <a:gd name="csX0" fmla="*/ 0 w 5707098"/>
              <a:gd name="csY0" fmla="*/ 0 h 2160456"/>
              <a:gd name="csX1" fmla="*/ 519980 w 5707098"/>
              <a:gd name="csY1" fmla="*/ 0 h 2160456"/>
              <a:gd name="csX2" fmla="*/ 1039960 w 5707098"/>
              <a:gd name="csY2" fmla="*/ 0 h 2160456"/>
              <a:gd name="csX3" fmla="*/ 1674082 w 5707098"/>
              <a:gd name="csY3" fmla="*/ 0 h 2160456"/>
              <a:gd name="csX4" fmla="*/ 2194062 w 5707098"/>
              <a:gd name="csY4" fmla="*/ 0 h 2160456"/>
              <a:gd name="csX5" fmla="*/ 2714042 w 5707098"/>
              <a:gd name="csY5" fmla="*/ 0 h 2160456"/>
              <a:gd name="csX6" fmla="*/ 3234022 w 5707098"/>
              <a:gd name="csY6" fmla="*/ 0 h 2160456"/>
              <a:gd name="csX7" fmla="*/ 3982286 w 5707098"/>
              <a:gd name="csY7" fmla="*/ 0 h 2160456"/>
              <a:gd name="csX8" fmla="*/ 4445195 w 5707098"/>
              <a:gd name="csY8" fmla="*/ 0 h 2160456"/>
              <a:gd name="csX9" fmla="*/ 5136388 w 5707098"/>
              <a:gd name="csY9" fmla="*/ 0 h 2160456"/>
              <a:gd name="csX10" fmla="*/ 5707098 w 5707098"/>
              <a:gd name="csY10" fmla="*/ 0 h 2160456"/>
              <a:gd name="csX11" fmla="*/ 5707098 w 5707098"/>
              <a:gd name="csY11" fmla="*/ 583323 h 2160456"/>
              <a:gd name="csX12" fmla="*/ 5707098 w 5707098"/>
              <a:gd name="csY12" fmla="*/ 1101833 h 2160456"/>
              <a:gd name="csX13" fmla="*/ 5707098 w 5707098"/>
              <a:gd name="csY13" fmla="*/ 1641947 h 2160456"/>
              <a:gd name="csX14" fmla="*/ 5707098 w 5707098"/>
              <a:gd name="csY14" fmla="*/ 2160456 h 2160456"/>
              <a:gd name="csX15" fmla="*/ 5187118 w 5707098"/>
              <a:gd name="csY15" fmla="*/ 2160456 h 2160456"/>
              <a:gd name="csX16" fmla="*/ 4610067 w 5707098"/>
              <a:gd name="csY16" fmla="*/ 2160456 h 2160456"/>
              <a:gd name="csX17" fmla="*/ 3975945 w 5707098"/>
              <a:gd name="csY17" fmla="*/ 2160456 h 2160456"/>
              <a:gd name="csX18" fmla="*/ 3341823 w 5707098"/>
              <a:gd name="csY18" fmla="*/ 2160456 h 2160456"/>
              <a:gd name="csX19" fmla="*/ 2764772 w 5707098"/>
              <a:gd name="csY19" fmla="*/ 2160456 h 2160456"/>
              <a:gd name="csX20" fmla="*/ 2130650 w 5707098"/>
              <a:gd name="csY20" fmla="*/ 2160456 h 2160456"/>
              <a:gd name="csX21" fmla="*/ 1496528 w 5707098"/>
              <a:gd name="csY21" fmla="*/ 2160456 h 2160456"/>
              <a:gd name="csX22" fmla="*/ 862406 w 5707098"/>
              <a:gd name="csY22" fmla="*/ 2160456 h 2160456"/>
              <a:gd name="csX23" fmla="*/ 0 w 5707098"/>
              <a:gd name="csY23" fmla="*/ 2160456 h 2160456"/>
              <a:gd name="csX24" fmla="*/ 0 w 5707098"/>
              <a:gd name="csY24" fmla="*/ 1663551 h 2160456"/>
              <a:gd name="csX25" fmla="*/ 0 w 5707098"/>
              <a:gd name="csY25" fmla="*/ 1080228 h 2160456"/>
              <a:gd name="csX26" fmla="*/ 0 w 5707098"/>
              <a:gd name="csY26" fmla="*/ 604928 h 2160456"/>
              <a:gd name="csX27" fmla="*/ 0 w 5707098"/>
              <a:gd name="csY27" fmla="*/ 0 h 2160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707098" h="2160456" fill="none" extrusionOk="0">
                <a:moveTo>
                  <a:pt x="0" y="0"/>
                </a:moveTo>
                <a:cubicBezTo>
                  <a:pt x="255117" y="-2169"/>
                  <a:pt x="404660" y="21717"/>
                  <a:pt x="519980" y="0"/>
                </a:cubicBezTo>
                <a:cubicBezTo>
                  <a:pt x="635300" y="-21717"/>
                  <a:pt x="925961" y="24759"/>
                  <a:pt x="1039960" y="0"/>
                </a:cubicBezTo>
                <a:cubicBezTo>
                  <a:pt x="1153959" y="-24759"/>
                  <a:pt x="1386651" y="-26553"/>
                  <a:pt x="1674082" y="0"/>
                </a:cubicBezTo>
                <a:cubicBezTo>
                  <a:pt x="1961513" y="26553"/>
                  <a:pt x="2064275" y="3595"/>
                  <a:pt x="2194062" y="0"/>
                </a:cubicBezTo>
                <a:cubicBezTo>
                  <a:pt x="2323849" y="-3595"/>
                  <a:pt x="2458544" y="926"/>
                  <a:pt x="2714042" y="0"/>
                </a:cubicBezTo>
                <a:cubicBezTo>
                  <a:pt x="2969540" y="-926"/>
                  <a:pt x="3060796" y="-21715"/>
                  <a:pt x="3234022" y="0"/>
                </a:cubicBezTo>
                <a:cubicBezTo>
                  <a:pt x="3407248" y="21715"/>
                  <a:pt x="3715778" y="-30891"/>
                  <a:pt x="3982286" y="0"/>
                </a:cubicBezTo>
                <a:cubicBezTo>
                  <a:pt x="4248794" y="30891"/>
                  <a:pt x="4279880" y="-1705"/>
                  <a:pt x="4445195" y="0"/>
                </a:cubicBezTo>
                <a:cubicBezTo>
                  <a:pt x="4610510" y="1705"/>
                  <a:pt x="4931394" y="29124"/>
                  <a:pt x="5136388" y="0"/>
                </a:cubicBezTo>
                <a:cubicBezTo>
                  <a:pt x="5341382" y="-29124"/>
                  <a:pt x="5473393" y="7677"/>
                  <a:pt x="5707098" y="0"/>
                </a:cubicBezTo>
                <a:cubicBezTo>
                  <a:pt x="5733486" y="270277"/>
                  <a:pt x="5709099" y="300714"/>
                  <a:pt x="5707098" y="583323"/>
                </a:cubicBezTo>
                <a:cubicBezTo>
                  <a:pt x="5705097" y="865932"/>
                  <a:pt x="5681211" y="976430"/>
                  <a:pt x="5707098" y="1101833"/>
                </a:cubicBezTo>
                <a:cubicBezTo>
                  <a:pt x="5732986" y="1227236"/>
                  <a:pt x="5702900" y="1429375"/>
                  <a:pt x="5707098" y="1641947"/>
                </a:cubicBezTo>
                <a:cubicBezTo>
                  <a:pt x="5711296" y="1854519"/>
                  <a:pt x="5728715" y="1931244"/>
                  <a:pt x="5707098" y="2160456"/>
                </a:cubicBezTo>
                <a:cubicBezTo>
                  <a:pt x="5537012" y="2140701"/>
                  <a:pt x="5302425" y="2146496"/>
                  <a:pt x="5187118" y="2160456"/>
                </a:cubicBezTo>
                <a:cubicBezTo>
                  <a:pt x="5071811" y="2174416"/>
                  <a:pt x="4781584" y="2151510"/>
                  <a:pt x="4610067" y="2160456"/>
                </a:cubicBezTo>
                <a:cubicBezTo>
                  <a:pt x="4438550" y="2169402"/>
                  <a:pt x="4251914" y="2160265"/>
                  <a:pt x="3975945" y="2160456"/>
                </a:cubicBezTo>
                <a:cubicBezTo>
                  <a:pt x="3699976" y="2160647"/>
                  <a:pt x="3515315" y="2132804"/>
                  <a:pt x="3341823" y="2160456"/>
                </a:cubicBezTo>
                <a:cubicBezTo>
                  <a:pt x="3168331" y="2188108"/>
                  <a:pt x="2886950" y="2158402"/>
                  <a:pt x="2764772" y="2160456"/>
                </a:cubicBezTo>
                <a:cubicBezTo>
                  <a:pt x="2642594" y="2162510"/>
                  <a:pt x="2389174" y="2173903"/>
                  <a:pt x="2130650" y="2160456"/>
                </a:cubicBezTo>
                <a:cubicBezTo>
                  <a:pt x="1872126" y="2147009"/>
                  <a:pt x="1636762" y="2179164"/>
                  <a:pt x="1496528" y="2160456"/>
                </a:cubicBezTo>
                <a:cubicBezTo>
                  <a:pt x="1356294" y="2141748"/>
                  <a:pt x="1110623" y="2147966"/>
                  <a:pt x="862406" y="2160456"/>
                </a:cubicBezTo>
                <a:cubicBezTo>
                  <a:pt x="614189" y="2172946"/>
                  <a:pt x="316768" y="2199159"/>
                  <a:pt x="0" y="2160456"/>
                </a:cubicBezTo>
                <a:cubicBezTo>
                  <a:pt x="11711" y="2022785"/>
                  <a:pt x="6729" y="1777862"/>
                  <a:pt x="0" y="1663551"/>
                </a:cubicBezTo>
                <a:cubicBezTo>
                  <a:pt x="-6729" y="1549240"/>
                  <a:pt x="-28643" y="1248482"/>
                  <a:pt x="0" y="1080228"/>
                </a:cubicBezTo>
                <a:cubicBezTo>
                  <a:pt x="28643" y="911974"/>
                  <a:pt x="9756" y="798651"/>
                  <a:pt x="0" y="604928"/>
                </a:cubicBezTo>
                <a:cubicBezTo>
                  <a:pt x="-9756" y="411205"/>
                  <a:pt x="7537" y="145790"/>
                  <a:pt x="0" y="0"/>
                </a:cubicBezTo>
                <a:close/>
              </a:path>
              <a:path w="5707098" h="2160456"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02127" y="171747"/>
                  <a:pt x="5716240" y="286013"/>
                  <a:pt x="5707098" y="540114"/>
                </a:cubicBezTo>
                <a:cubicBezTo>
                  <a:pt x="5697956" y="794215"/>
                  <a:pt x="5725267" y="810100"/>
                  <a:pt x="5707098" y="1015414"/>
                </a:cubicBezTo>
                <a:cubicBezTo>
                  <a:pt x="5688929" y="1220728"/>
                  <a:pt x="5718431" y="1319474"/>
                  <a:pt x="5707098" y="1512319"/>
                </a:cubicBezTo>
                <a:cubicBezTo>
                  <a:pt x="5695765" y="1705164"/>
                  <a:pt x="5733178" y="1853511"/>
                  <a:pt x="5707098" y="2160456"/>
                </a:cubicBezTo>
                <a:cubicBezTo>
                  <a:pt x="5523100" y="2129041"/>
                  <a:pt x="5362769" y="2130226"/>
                  <a:pt x="5072976" y="2160456"/>
                </a:cubicBezTo>
                <a:cubicBezTo>
                  <a:pt x="4783183" y="2190686"/>
                  <a:pt x="4660496" y="2193268"/>
                  <a:pt x="4381783" y="2160456"/>
                </a:cubicBezTo>
                <a:cubicBezTo>
                  <a:pt x="4103070" y="2127644"/>
                  <a:pt x="4054877" y="2137849"/>
                  <a:pt x="3918874" y="2160456"/>
                </a:cubicBezTo>
                <a:cubicBezTo>
                  <a:pt x="3782871" y="2183063"/>
                  <a:pt x="3640621" y="2154821"/>
                  <a:pt x="3398894" y="2160456"/>
                </a:cubicBezTo>
                <a:cubicBezTo>
                  <a:pt x="3157167" y="2166091"/>
                  <a:pt x="2914840" y="2158280"/>
                  <a:pt x="2764772" y="2160456"/>
                </a:cubicBezTo>
                <a:cubicBezTo>
                  <a:pt x="2614704" y="2162632"/>
                  <a:pt x="2277689" y="2138671"/>
                  <a:pt x="2073579" y="2160456"/>
                </a:cubicBezTo>
                <a:cubicBezTo>
                  <a:pt x="1869469" y="2182241"/>
                  <a:pt x="1805983" y="2150630"/>
                  <a:pt x="1553599" y="2160456"/>
                </a:cubicBezTo>
                <a:cubicBezTo>
                  <a:pt x="1301215" y="2170282"/>
                  <a:pt x="978139" y="2133911"/>
                  <a:pt x="805335" y="2160456"/>
                </a:cubicBezTo>
                <a:cubicBezTo>
                  <a:pt x="632531" y="2187001"/>
                  <a:pt x="279175" y="2158309"/>
                  <a:pt x="0" y="2160456"/>
                </a:cubicBezTo>
                <a:cubicBezTo>
                  <a:pt x="20187" y="2046907"/>
                  <a:pt x="-17661" y="1802263"/>
                  <a:pt x="0" y="1663551"/>
                </a:cubicBezTo>
                <a:cubicBezTo>
                  <a:pt x="17661" y="1524840"/>
                  <a:pt x="23240" y="1283797"/>
                  <a:pt x="0" y="1080228"/>
                </a:cubicBezTo>
                <a:cubicBezTo>
                  <a:pt x="-23240" y="876659"/>
                  <a:pt x="-16143" y="737444"/>
                  <a:pt x="0" y="604928"/>
                </a:cubicBezTo>
                <a:cubicBezTo>
                  <a:pt x="16143" y="472412"/>
                  <a:pt x="3049" y="24435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1600" u="sng" dirty="0">
                <a:solidFill>
                  <a:schemeClr val="tx1"/>
                </a:solidFill>
                <a:latin typeface="Bahnschrift SemiCondensed" panose="020B0502040204020203" pitchFamily="34" charset="0"/>
                <a:cs typeface="Dreaming Outloud Pro" panose="03050502040302030504" pitchFamily="66" charset="0"/>
              </a:rPr>
              <a:t>Daten- und Informationsquellen</a:t>
            </a:r>
          </a:p>
          <a:p>
            <a:pPr>
              <a:spcAft>
                <a:spcPts val="600"/>
              </a:spcAft>
            </a:pPr>
            <a:r>
              <a:rPr lang="de-DE" sz="1600" dirty="0">
                <a:solidFill>
                  <a:schemeClr val="tx1"/>
                </a:solidFill>
                <a:latin typeface="Bahnschrift SemiCondensed" panose="020B0502040204020203" pitchFamily="34" charset="0"/>
                <a:cs typeface="Dreaming Outloud Pro" panose="03050502040302030504" pitchFamily="66" charset="0"/>
              </a:rPr>
              <a:t>1. </a:t>
            </a:r>
            <a:br>
              <a:rPr lang="de-DE" sz="1600" dirty="0">
                <a:solidFill>
                  <a:schemeClr val="tx1"/>
                </a:solidFill>
                <a:latin typeface="Bahnschrift SemiCondensed" panose="020B0502040204020203" pitchFamily="34" charset="0"/>
                <a:cs typeface="Dreaming Outloud Pro" panose="03050502040302030504" pitchFamily="66" charset="0"/>
              </a:rPr>
            </a:br>
            <a:br>
              <a:rPr lang="de-DE" sz="1600" dirty="0">
                <a:solidFill>
                  <a:schemeClr val="tx1"/>
                </a:solidFill>
                <a:latin typeface="Bahnschrift SemiCondensed" panose="020B0502040204020203" pitchFamily="34" charset="0"/>
                <a:cs typeface="Dreaming Outloud Pro" panose="03050502040302030504" pitchFamily="66" charset="0"/>
              </a:rPr>
            </a:br>
            <a:r>
              <a:rPr lang="de-DE" sz="1600" dirty="0">
                <a:solidFill>
                  <a:schemeClr val="tx1"/>
                </a:solidFill>
                <a:latin typeface="Bahnschrift SemiCondensed" panose="020B0502040204020203" pitchFamily="34" charset="0"/>
                <a:cs typeface="Dreaming Outloud Pro" panose="03050502040302030504" pitchFamily="66" charset="0"/>
              </a:rPr>
              <a:t>2.</a:t>
            </a:r>
            <a:br>
              <a:rPr lang="de-DE" sz="1600" dirty="0">
                <a:solidFill>
                  <a:schemeClr val="tx1"/>
                </a:solidFill>
                <a:latin typeface="Bahnschrift SemiCondensed" panose="020B0502040204020203" pitchFamily="34" charset="0"/>
                <a:cs typeface="Dreaming Outloud Pro" panose="03050502040302030504" pitchFamily="66" charset="0"/>
              </a:rPr>
            </a:br>
            <a:br>
              <a:rPr lang="de-DE" sz="1600" dirty="0">
                <a:solidFill>
                  <a:schemeClr val="tx1"/>
                </a:solidFill>
                <a:latin typeface="Bahnschrift SemiCondensed" panose="020B0502040204020203" pitchFamily="34" charset="0"/>
                <a:cs typeface="Dreaming Outloud Pro" panose="03050502040302030504" pitchFamily="66" charset="0"/>
              </a:rPr>
            </a:br>
            <a:r>
              <a:rPr lang="de-DE" sz="1600" dirty="0">
                <a:solidFill>
                  <a:schemeClr val="tx1"/>
                </a:solidFill>
                <a:latin typeface="Bahnschrift SemiCondensed" panose="020B0502040204020203" pitchFamily="34" charset="0"/>
                <a:cs typeface="Dreaming Outloud Pro" panose="03050502040302030504" pitchFamily="66" charset="0"/>
              </a:rPr>
              <a:t>3.</a:t>
            </a:r>
            <a:br>
              <a:rPr lang="de-DE" sz="1600" dirty="0">
                <a:solidFill>
                  <a:schemeClr val="tx1"/>
                </a:solidFill>
                <a:latin typeface="Bahnschrift SemiCondensed" panose="020B0502040204020203" pitchFamily="34" charset="0"/>
                <a:cs typeface="Dreaming Outloud Pro" panose="03050502040302030504" pitchFamily="66" charset="0"/>
              </a:rPr>
            </a:br>
            <a:br>
              <a:rPr lang="de-DE" sz="1600" dirty="0">
                <a:solidFill>
                  <a:schemeClr val="tx1"/>
                </a:solidFill>
                <a:latin typeface="Bahnschrift SemiCondensed" panose="020B0502040204020203" pitchFamily="34" charset="0"/>
                <a:cs typeface="Dreaming Outloud Pro" panose="03050502040302030504" pitchFamily="66" charset="0"/>
              </a:rPr>
            </a:br>
            <a:r>
              <a:rPr lang="de-DE" sz="1600" dirty="0">
                <a:solidFill>
                  <a:schemeClr val="tx1"/>
                </a:solidFill>
                <a:latin typeface="Bahnschrift SemiCondensed" panose="020B0502040204020203" pitchFamily="34" charset="0"/>
                <a:cs typeface="Dreaming Outloud Pro" panose="03050502040302030504" pitchFamily="66" charset="0"/>
              </a:rPr>
              <a:t>4.</a:t>
            </a:r>
            <a:endParaRPr lang="de-DE" dirty="0">
              <a:solidFill>
                <a:schemeClr val="tx1"/>
              </a:solidFill>
              <a:latin typeface="Bahnschrift SemiCondensed" panose="020B0502040204020203" pitchFamily="34" charset="0"/>
              <a:cs typeface="Dreaming Outloud Pro" panose="03050502040302030504" pitchFamily="66" charset="0"/>
            </a:endParaRPr>
          </a:p>
        </p:txBody>
      </p:sp>
      <p:sp>
        <p:nvSpPr>
          <p:cNvPr id="36" name="Textfeld 35">
            <a:extLst>
              <a:ext uri="{FF2B5EF4-FFF2-40B4-BE49-F238E27FC236}">
                <a16:creationId xmlns:a16="http://schemas.microsoft.com/office/drawing/2014/main" id="{68E0C381-10B9-432F-8188-AB290A9C2838}"/>
              </a:ext>
            </a:extLst>
          </p:cNvPr>
          <p:cNvSpPr txBox="1"/>
          <p:nvPr/>
        </p:nvSpPr>
        <p:spPr>
          <a:xfrm>
            <a:off x="582400" y="4800533"/>
            <a:ext cx="5794987" cy="511679"/>
          </a:xfrm>
          <a:prstGeom prst="rect">
            <a:avLst/>
          </a:prstGeom>
          <a:noFill/>
        </p:spPr>
        <p:txBody>
          <a:bodyPr wrap="square">
            <a:spAutoFit/>
          </a:bodyPr>
          <a:lstStyle/>
          <a:p>
            <a:r>
              <a:rPr lang="de-DE" sz="1144" b="1" dirty="0">
                <a:latin typeface="Bahnschrift SemiCondensed" panose="020B0502040204020203" pitchFamily="34" charset="0"/>
              </a:rPr>
              <a:t>Aufgabe 2.1b </a:t>
            </a:r>
          </a:p>
          <a:p>
            <a:endParaRPr lang="de-DE" sz="381" dirty="0">
              <a:latin typeface="Bahnschrift SemiCondensed" panose="020B0502040204020203" pitchFamily="34" charset="0"/>
            </a:endParaRPr>
          </a:p>
          <a:p>
            <a:r>
              <a:rPr lang="de-DE" sz="1200" dirty="0">
                <a:latin typeface="Bahnschrift SemiCondensed" panose="020B0502040204020203" pitchFamily="34" charset="0"/>
              </a:rPr>
              <a:t>Finde Sie jeweils drei Beispiele für die Gruppen von schulischen Datenquellen.</a:t>
            </a:r>
          </a:p>
        </p:txBody>
      </p:sp>
      <p:grpSp>
        <p:nvGrpSpPr>
          <p:cNvPr id="10" name="Gruppieren 9">
            <a:extLst>
              <a:ext uri="{FF2B5EF4-FFF2-40B4-BE49-F238E27FC236}">
                <a16:creationId xmlns:a16="http://schemas.microsoft.com/office/drawing/2014/main" id="{94351D6F-F32A-3675-6D5C-4AAA3D81B368}"/>
              </a:ext>
            </a:extLst>
          </p:cNvPr>
          <p:cNvGrpSpPr/>
          <p:nvPr/>
        </p:nvGrpSpPr>
        <p:grpSpPr>
          <a:xfrm>
            <a:off x="6777504" y="-479830"/>
            <a:ext cx="1132542" cy="11236729"/>
            <a:chOff x="-1" y="0"/>
            <a:chExt cx="1285517" cy="13582652"/>
          </a:xfrm>
          <a:solidFill>
            <a:srgbClr val="E6CAF5"/>
          </a:solidFill>
        </p:grpSpPr>
        <p:grpSp>
          <p:nvGrpSpPr>
            <p:cNvPr id="11" name="Gruppieren 10">
              <a:extLst>
                <a:ext uri="{FF2B5EF4-FFF2-40B4-BE49-F238E27FC236}">
                  <a16:creationId xmlns:a16="http://schemas.microsoft.com/office/drawing/2014/main" id="{882537F7-B446-C398-A557-D612279C1864}"/>
                </a:ext>
              </a:extLst>
            </p:cNvPr>
            <p:cNvGrpSpPr/>
            <p:nvPr/>
          </p:nvGrpSpPr>
          <p:grpSpPr>
            <a:xfrm>
              <a:off x="-1" y="0"/>
              <a:ext cx="1285517" cy="6896102"/>
              <a:chOff x="-1" y="-1"/>
              <a:chExt cx="2258186" cy="12113389"/>
            </a:xfrm>
            <a:grpFill/>
          </p:grpSpPr>
          <p:grpSp>
            <p:nvGrpSpPr>
              <p:cNvPr id="23" name="Gruppieren 22">
                <a:extLst>
                  <a:ext uri="{FF2B5EF4-FFF2-40B4-BE49-F238E27FC236}">
                    <a16:creationId xmlns:a16="http://schemas.microsoft.com/office/drawing/2014/main" id="{7920A0E2-2A9E-0A05-97BE-28049DF1C1DB}"/>
                  </a:ext>
                </a:extLst>
              </p:cNvPr>
              <p:cNvGrpSpPr/>
              <p:nvPr/>
            </p:nvGrpSpPr>
            <p:grpSpPr>
              <a:xfrm rot="5400000">
                <a:off x="-1993901" y="1994025"/>
                <a:ext cx="6246112" cy="2258060"/>
                <a:chOff x="0" y="0"/>
                <a:chExt cx="10746537" cy="3887914"/>
              </a:xfrm>
              <a:grpFill/>
            </p:grpSpPr>
            <p:sp>
              <p:nvSpPr>
                <p:cNvPr id="29" name="Freihandform: Form 28">
                  <a:extLst>
                    <a:ext uri="{FF2B5EF4-FFF2-40B4-BE49-F238E27FC236}">
                      <a16:creationId xmlns:a16="http://schemas.microsoft.com/office/drawing/2014/main" id="{D3F63D8F-BDC9-046B-1BE6-9A10B14545E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0" name="Freihandform: Form 29">
                  <a:extLst>
                    <a:ext uri="{FF2B5EF4-FFF2-40B4-BE49-F238E27FC236}">
                      <a16:creationId xmlns:a16="http://schemas.microsoft.com/office/drawing/2014/main" id="{2139D96E-B946-212E-261B-31A552F766B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1" name="Freihandform: Form 30">
                  <a:extLst>
                    <a:ext uri="{FF2B5EF4-FFF2-40B4-BE49-F238E27FC236}">
                      <a16:creationId xmlns:a16="http://schemas.microsoft.com/office/drawing/2014/main" id="{5D39A76F-DD92-1BE6-F0A2-ED216353545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2" name="Freihandform: Form 31">
                  <a:extLst>
                    <a:ext uri="{FF2B5EF4-FFF2-40B4-BE49-F238E27FC236}">
                      <a16:creationId xmlns:a16="http://schemas.microsoft.com/office/drawing/2014/main" id="{6091F500-77AB-F717-976E-1D85B3132A41}"/>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24" name="Gruppieren 23">
                <a:extLst>
                  <a:ext uri="{FF2B5EF4-FFF2-40B4-BE49-F238E27FC236}">
                    <a16:creationId xmlns:a16="http://schemas.microsoft.com/office/drawing/2014/main" id="{E0018630-C644-FF97-4179-5D3AD100DECE}"/>
                  </a:ext>
                </a:extLst>
              </p:cNvPr>
              <p:cNvGrpSpPr/>
              <p:nvPr/>
            </p:nvGrpSpPr>
            <p:grpSpPr>
              <a:xfrm rot="5400000">
                <a:off x="-1993902" y="7861427"/>
                <a:ext cx="6245862" cy="2258060"/>
                <a:chOff x="0" y="0"/>
                <a:chExt cx="10746537" cy="3887914"/>
              </a:xfrm>
              <a:grpFill/>
            </p:grpSpPr>
            <p:sp>
              <p:nvSpPr>
                <p:cNvPr id="25" name="Freihandform: Form 24">
                  <a:extLst>
                    <a:ext uri="{FF2B5EF4-FFF2-40B4-BE49-F238E27FC236}">
                      <a16:creationId xmlns:a16="http://schemas.microsoft.com/office/drawing/2014/main" id="{01632378-3855-A9EB-9327-61869F8B6A9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6" name="Freihandform: Form 25">
                  <a:extLst>
                    <a:ext uri="{FF2B5EF4-FFF2-40B4-BE49-F238E27FC236}">
                      <a16:creationId xmlns:a16="http://schemas.microsoft.com/office/drawing/2014/main" id="{8FE03A4C-77E4-4FED-93DC-EE9FA2AEED8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7" name="Freihandform: Form 26">
                  <a:extLst>
                    <a:ext uri="{FF2B5EF4-FFF2-40B4-BE49-F238E27FC236}">
                      <a16:creationId xmlns:a16="http://schemas.microsoft.com/office/drawing/2014/main" id="{6D039C9B-5AC9-6327-5941-19C95A17FAB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8" name="Freihandform: Form 27">
                  <a:extLst>
                    <a:ext uri="{FF2B5EF4-FFF2-40B4-BE49-F238E27FC236}">
                      <a16:creationId xmlns:a16="http://schemas.microsoft.com/office/drawing/2014/main" id="{E3208911-776C-6F09-EA6A-F4851D64FEF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12" name="Gruppieren 11">
              <a:extLst>
                <a:ext uri="{FF2B5EF4-FFF2-40B4-BE49-F238E27FC236}">
                  <a16:creationId xmlns:a16="http://schemas.microsoft.com/office/drawing/2014/main" id="{A007C176-1F05-7AB3-B81C-3EAC4458DF8B}"/>
                </a:ext>
              </a:extLst>
            </p:cNvPr>
            <p:cNvGrpSpPr/>
            <p:nvPr/>
          </p:nvGrpSpPr>
          <p:grpSpPr>
            <a:xfrm>
              <a:off x="-1" y="6686550"/>
              <a:ext cx="1285517" cy="6896102"/>
              <a:chOff x="-1" y="-1"/>
              <a:chExt cx="2258186" cy="12113389"/>
            </a:xfrm>
            <a:grpFill/>
          </p:grpSpPr>
          <p:grpSp>
            <p:nvGrpSpPr>
              <p:cNvPr id="13" name="Gruppieren 12">
                <a:extLst>
                  <a:ext uri="{FF2B5EF4-FFF2-40B4-BE49-F238E27FC236}">
                    <a16:creationId xmlns:a16="http://schemas.microsoft.com/office/drawing/2014/main" id="{2F1FB85A-AF4F-D5B2-AA63-6A38B7AFFC5F}"/>
                  </a:ext>
                </a:extLst>
              </p:cNvPr>
              <p:cNvGrpSpPr/>
              <p:nvPr/>
            </p:nvGrpSpPr>
            <p:grpSpPr>
              <a:xfrm rot="5400000">
                <a:off x="-1993901" y="1994025"/>
                <a:ext cx="6246112" cy="2258060"/>
                <a:chOff x="0" y="0"/>
                <a:chExt cx="10746537" cy="3887914"/>
              </a:xfrm>
              <a:grpFill/>
            </p:grpSpPr>
            <p:sp>
              <p:nvSpPr>
                <p:cNvPr id="19" name="Freihandform: Form 18">
                  <a:extLst>
                    <a:ext uri="{FF2B5EF4-FFF2-40B4-BE49-F238E27FC236}">
                      <a16:creationId xmlns:a16="http://schemas.microsoft.com/office/drawing/2014/main" id="{6F2FD797-CD7E-18D3-E9A2-2E243D394CB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0" name="Freihandform: Form 19">
                  <a:extLst>
                    <a:ext uri="{FF2B5EF4-FFF2-40B4-BE49-F238E27FC236}">
                      <a16:creationId xmlns:a16="http://schemas.microsoft.com/office/drawing/2014/main" id="{4E64BEAB-FA56-83A5-2002-4A96F338D1C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1" name="Freihandform: Form 20">
                  <a:extLst>
                    <a:ext uri="{FF2B5EF4-FFF2-40B4-BE49-F238E27FC236}">
                      <a16:creationId xmlns:a16="http://schemas.microsoft.com/office/drawing/2014/main" id="{C8191C91-C03F-5FBE-11E9-97149DC4AA0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2" name="Freihandform: Form 21">
                  <a:extLst>
                    <a:ext uri="{FF2B5EF4-FFF2-40B4-BE49-F238E27FC236}">
                      <a16:creationId xmlns:a16="http://schemas.microsoft.com/office/drawing/2014/main" id="{D3341A49-B192-3289-A6E6-F27F366E6CB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4" name="Gruppieren 13">
                <a:extLst>
                  <a:ext uri="{FF2B5EF4-FFF2-40B4-BE49-F238E27FC236}">
                    <a16:creationId xmlns:a16="http://schemas.microsoft.com/office/drawing/2014/main" id="{065138AE-7D50-5AF2-CDB3-BEF53ACFAD61}"/>
                  </a:ext>
                </a:extLst>
              </p:cNvPr>
              <p:cNvGrpSpPr/>
              <p:nvPr/>
            </p:nvGrpSpPr>
            <p:grpSpPr>
              <a:xfrm rot="5400000">
                <a:off x="-1993902" y="7861427"/>
                <a:ext cx="6245862" cy="2258060"/>
                <a:chOff x="0" y="0"/>
                <a:chExt cx="10746537" cy="3887914"/>
              </a:xfrm>
              <a:grpFill/>
            </p:grpSpPr>
            <p:sp>
              <p:nvSpPr>
                <p:cNvPr id="15" name="Freihandform: Form 14">
                  <a:extLst>
                    <a:ext uri="{FF2B5EF4-FFF2-40B4-BE49-F238E27FC236}">
                      <a16:creationId xmlns:a16="http://schemas.microsoft.com/office/drawing/2014/main" id="{D35E2268-891F-0339-CCAF-AD93FD0D269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F74FC85B-CB17-FCE6-7999-B0FD51CF9D6D}"/>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E597DF87-E835-0B41-AE28-46911415DB0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8" name="Freihandform: Form 17">
                  <a:extLst>
                    <a:ext uri="{FF2B5EF4-FFF2-40B4-BE49-F238E27FC236}">
                      <a16:creationId xmlns:a16="http://schemas.microsoft.com/office/drawing/2014/main" id="{7D30386A-C030-1467-91FF-81B5E210D5C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grpSp>
        <p:nvGrpSpPr>
          <p:cNvPr id="2" name="Gruppieren 1">
            <a:extLst>
              <a:ext uri="{FF2B5EF4-FFF2-40B4-BE49-F238E27FC236}">
                <a16:creationId xmlns:a16="http://schemas.microsoft.com/office/drawing/2014/main" id="{9D986548-717D-AF98-3382-EC7FD337F3D8}"/>
              </a:ext>
            </a:extLst>
          </p:cNvPr>
          <p:cNvGrpSpPr/>
          <p:nvPr/>
        </p:nvGrpSpPr>
        <p:grpSpPr>
          <a:xfrm>
            <a:off x="791424" y="5412874"/>
            <a:ext cx="2688469" cy="2043120"/>
            <a:chOff x="297712" y="2212065"/>
            <a:chExt cx="2686493" cy="3952071"/>
          </a:xfrm>
          <a:effectLst/>
        </p:grpSpPr>
        <p:grpSp>
          <p:nvGrpSpPr>
            <p:cNvPr id="5" name="Gruppieren 4">
              <a:extLst>
                <a:ext uri="{FF2B5EF4-FFF2-40B4-BE49-F238E27FC236}">
                  <a16:creationId xmlns:a16="http://schemas.microsoft.com/office/drawing/2014/main" id="{B3E16169-10F9-8904-86ED-DD6A4D4EBF13}"/>
                </a:ext>
              </a:extLst>
            </p:cNvPr>
            <p:cNvGrpSpPr/>
            <p:nvPr/>
          </p:nvGrpSpPr>
          <p:grpSpPr>
            <a:xfrm>
              <a:off x="297712" y="2212065"/>
              <a:ext cx="2686493" cy="3952071"/>
              <a:chOff x="297712" y="2212065"/>
              <a:chExt cx="2686493" cy="4197531"/>
            </a:xfrm>
          </p:grpSpPr>
          <p:sp>
            <p:nvSpPr>
              <p:cNvPr id="7" name="Rechteck: abgerundete Ecken 6">
                <a:extLst>
                  <a:ext uri="{FF2B5EF4-FFF2-40B4-BE49-F238E27FC236}">
                    <a16:creationId xmlns:a16="http://schemas.microsoft.com/office/drawing/2014/main" id="{E0D85A06-6131-15CF-A80C-30F72BA14AF0}"/>
                  </a:ext>
                </a:extLst>
              </p:cNvPr>
              <p:cNvSpPr/>
              <p:nvPr/>
            </p:nvSpPr>
            <p:spPr>
              <a:xfrm>
                <a:off x="297712" y="2212065"/>
                <a:ext cx="2686493" cy="4197531"/>
              </a:xfrm>
              <a:prstGeom prst="roundRect">
                <a:avLst/>
              </a:prstGeom>
              <a:solidFill>
                <a:srgbClr val="94E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400" dirty="0">
                    <a:solidFill>
                      <a:schemeClr val="tx1"/>
                    </a:solidFill>
                    <a:latin typeface="Bahnschrift SemiCondensed" panose="020B0502040204020203" pitchFamily="34" charset="0"/>
                  </a:rPr>
                  <a:t>Formelle Daten</a:t>
                </a:r>
              </a:p>
            </p:txBody>
          </p:sp>
          <p:sp>
            <p:nvSpPr>
              <p:cNvPr id="8" name="Rechteck 7">
                <a:extLst>
                  <a:ext uri="{FF2B5EF4-FFF2-40B4-BE49-F238E27FC236}">
                    <a16:creationId xmlns:a16="http://schemas.microsoft.com/office/drawing/2014/main" id="{790D4406-07FD-48A6-C7A8-3D9F76576BFB}"/>
                  </a:ext>
                </a:extLst>
              </p:cNvPr>
              <p:cNvSpPr/>
              <p:nvPr/>
            </p:nvSpPr>
            <p:spPr>
              <a:xfrm>
                <a:off x="527538" y="3115183"/>
                <a:ext cx="2206870" cy="2974219"/>
              </a:xfrm>
              <a:custGeom>
                <a:avLst/>
                <a:gdLst>
                  <a:gd name="csX0" fmla="*/ 0 w 2206870"/>
                  <a:gd name="csY0" fmla="*/ 0 h 2974219"/>
                  <a:gd name="csX1" fmla="*/ 529649 w 2206870"/>
                  <a:gd name="csY1" fmla="*/ 0 h 2974219"/>
                  <a:gd name="csX2" fmla="*/ 1103435 w 2206870"/>
                  <a:gd name="csY2" fmla="*/ 0 h 2974219"/>
                  <a:gd name="csX3" fmla="*/ 1611015 w 2206870"/>
                  <a:gd name="csY3" fmla="*/ 0 h 2974219"/>
                  <a:gd name="csX4" fmla="*/ 2206870 w 2206870"/>
                  <a:gd name="csY4" fmla="*/ 0 h 2974219"/>
                  <a:gd name="csX5" fmla="*/ 2206870 w 2206870"/>
                  <a:gd name="csY5" fmla="*/ 565102 h 2974219"/>
                  <a:gd name="csX6" fmla="*/ 2206870 w 2206870"/>
                  <a:gd name="csY6" fmla="*/ 1189688 h 2974219"/>
                  <a:gd name="csX7" fmla="*/ 2206870 w 2206870"/>
                  <a:gd name="csY7" fmla="*/ 1784531 h 2974219"/>
                  <a:gd name="csX8" fmla="*/ 2206870 w 2206870"/>
                  <a:gd name="csY8" fmla="*/ 2379375 h 2974219"/>
                  <a:gd name="csX9" fmla="*/ 2206870 w 2206870"/>
                  <a:gd name="csY9" fmla="*/ 2974219 h 2974219"/>
                  <a:gd name="csX10" fmla="*/ 1611015 w 2206870"/>
                  <a:gd name="csY10" fmla="*/ 2974219 h 2974219"/>
                  <a:gd name="csX11" fmla="*/ 1015160 w 2206870"/>
                  <a:gd name="csY11" fmla="*/ 2974219 h 2974219"/>
                  <a:gd name="csX12" fmla="*/ 0 w 2206870"/>
                  <a:gd name="csY12" fmla="*/ 2974219 h 2974219"/>
                  <a:gd name="csX13" fmla="*/ 0 w 2206870"/>
                  <a:gd name="csY13" fmla="*/ 2319891 h 2974219"/>
                  <a:gd name="csX14" fmla="*/ 0 w 2206870"/>
                  <a:gd name="csY14" fmla="*/ 1665563 h 2974219"/>
                  <a:gd name="csX15" fmla="*/ 0 w 2206870"/>
                  <a:gd name="csY15" fmla="*/ 1011234 h 2974219"/>
                  <a:gd name="csX16" fmla="*/ 0 w 2206870"/>
                  <a:gd name="csY16" fmla="*/ 0 h 29742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206870" h="2974219" fill="none" extrusionOk="0">
                    <a:moveTo>
                      <a:pt x="0" y="0"/>
                    </a:moveTo>
                    <a:cubicBezTo>
                      <a:pt x="253886" y="-13679"/>
                      <a:pt x="380908" y="26296"/>
                      <a:pt x="529649" y="0"/>
                    </a:cubicBezTo>
                    <a:cubicBezTo>
                      <a:pt x="678390" y="-26296"/>
                      <a:pt x="912824" y="-16167"/>
                      <a:pt x="1103435" y="0"/>
                    </a:cubicBezTo>
                    <a:cubicBezTo>
                      <a:pt x="1294046" y="16167"/>
                      <a:pt x="1397596" y="19983"/>
                      <a:pt x="1611015" y="0"/>
                    </a:cubicBezTo>
                    <a:cubicBezTo>
                      <a:pt x="1824434" y="-19983"/>
                      <a:pt x="2058170" y="429"/>
                      <a:pt x="2206870" y="0"/>
                    </a:cubicBezTo>
                    <a:cubicBezTo>
                      <a:pt x="2205160" y="189468"/>
                      <a:pt x="2217553" y="310078"/>
                      <a:pt x="2206870" y="565102"/>
                    </a:cubicBezTo>
                    <a:cubicBezTo>
                      <a:pt x="2196187" y="820126"/>
                      <a:pt x="2215278" y="990857"/>
                      <a:pt x="2206870" y="1189688"/>
                    </a:cubicBezTo>
                    <a:cubicBezTo>
                      <a:pt x="2198462" y="1388519"/>
                      <a:pt x="2232639" y="1554576"/>
                      <a:pt x="2206870" y="1784531"/>
                    </a:cubicBezTo>
                    <a:cubicBezTo>
                      <a:pt x="2181101" y="2014486"/>
                      <a:pt x="2191959" y="2103668"/>
                      <a:pt x="2206870" y="2379375"/>
                    </a:cubicBezTo>
                    <a:cubicBezTo>
                      <a:pt x="2221781" y="2655082"/>
                      <a:pt x="2211406" y="2848254"/>
                      <a:pt x="2206870" y="2974219"/>
                    </a:cubicBezTo>
                    <a:cubicBezTo>
                      <a:pt x="2013248" y="2988442"/>
                      <a:pt x="1802109" y="2996471"/>
                      <a:pt x="1611015" y="2974219"/>
                    </a:cubicBezTo>
                    <a:cubicBezTo>
                      <a:pt x="1419921" y="2951967"/>
                      <a:pt x="1300007" y="2951727"/>
                      <a:pt x="1015160" y="2974219"/>
                    </a:cubicBezTo>
                    <a:cubicBezTo>
                      <a:pt x="730314" y="2996711"/>
                      <a:pt x="448660" y="2930035"/>
                      <a:pt x="0" y="2974219"/>
                    </a:cubicBezTo>
                    <a:cubicBezTo>
                      <a:pt x="-4385" y="2721116"/>
                      <a:pt x="-25797" y="2545913"/>
                      <a:pt x="0" y="2319891"/>
                    </a:cubicBezTo>
                    <a:cubicBezTo>
                      <a:pt x="25797" y="2093869"/>
                      <a:pt x="29951" y="1808527"/>
                      <a:pt x="0" y="1665563"/>
                    </a:cubicBezTo>
                    <a:cubicBezTo>
                      <a:pt x="-29951" y="1522599"/>
                      <a:pt x="10249" y="1288978"/>
                      <a:pt x="0" y="1011234"/>
                    </a:cubicBezTo>
                    <a:cubicBezTo>
                      <a:pt x="-10249" y="733490"/>
                      <a:pt x="-19180" y="324925"/>
                      <a:pt x="0" y="0"/>
                    </a:cubicBezTo>
                    <a:close/>
                  </a:path>
                  <a:path w="2206870" h="2974219" stroke="0" extrusionOk="0">
                    <a:moveTo>
                      <a:pt x="0" y="0"/>
                    </a:moveTo>
                    <a:cubicBezTo>
                      <a:pt x="215112" y="-18072"/>
                      <a:pt x="374951" y="-5141"/>
                      <a:pt x="573786" y="0"/>
                    </a:cubicBezTo>
                    <a:cubicBezTo>
                      <a:pt x="772621" y="5141"/>
                      <a:pt x="845302" y="-12532"/>
                      <a:pt x="1059298" y="0"/>
                    </a:cubicBezTo>
                    <a:cubicBezTo>
                      <a:pt x="1273294" y="12532"/>
                      <a:pt x="1438775" y="6493"/>
                      <a:pt x="1611015" y="0"/>
                    </a:cubicBezTo>
                    <a:cubicBezTo>
                      <a:pt x="1783255" y="-6493"/>
                      <a:pt x="2045713" y="-2476"/>
                      <a:pt x="2206870" y="0"/>
                    </a:cubicBezTo>
                    <a:cubicBezTo>
                      <a:pt x="2193412" y="144886"/>
                      <a:pt x="2191673" y="333836"/>
                      <a:pt x="2206870" y="535359"/>
                    </a:cubicBezTo>
                    <a:cubicBezTo>
                      <a:pt x="2222067" y="736882"/>
                      <a:pt x="2229562" y="982608"/>
                      <a:pt x="2206870" y="1189688"/>
                    </a:cubicBezTo>
                    <a:cubicBezTo>
                      <a:pt x="2184178" y="1396768"/>
                      <a:pt x="2220182" y="1493551"/>
                      <a:pt x="2206870" y="1725047"/>
                    </a:cubicBezTo>
                    <a:cubicBezTo>
                      <a:pt x="2193558" y="1956543"/>
                      <a:pt x="2184694" y="2131921"/>
                      <a:pt x="2206870" y="2349633"/>
                    </a:cubicBezTo>
                    <a:cubicBezTo>
                      <a:pt x="2229046" y="2567345"/>
                      <a:pt x="2224895" y="2789688"/>
                      <a:pt x="2206870" y="2974219"/>
                    </a:cubicBezTo>
                    <a:cubicBezTo>
                      <a:pt x="2078504" y="2983307"/>
                      <a:pt x="1781677" y="2994108"/>
                      <a:pt x="1633084" y="2974219"/>
                    </a:cubicBezTo>
                    <a:cubicBezTo>
                      <a:pt x="1484491" y="2954330"/>
                      <a:pt x="1364463" y="2968187"/>
                      <a:pt x="1147572" y="2974219"/>
                    </a:cubicBezTo>
                    <a:cubicBezTo>
                      <a:pt x="930681" y="2980251"/>
                      <a:pt x="865923" y="2956552"/>
                      <a:pt x="617924" y="2974219"/>
                    </a:cubicBezTo>
                    <a:cubicBezTo>
                      <a:pt x="369925" y="2991886"/>
                      <a:pt x="178397" y="2991977"/>
                      <a:pt x="0" y="2974219"/>
                    </a:cubicBezTo>
                    <a:cubicBezTo>
                      <a:pt x="22741" y="2804410"/>
                      <a:pt x="31394" y="2598315"/>
                      <a:pt x="0" y="2319891"/>
                    </a:cubicBezTo>
                    <a:cubicBezTo>
                      <a:pt x="-31394" y="2041467"/>
                      <a:pt x="-27946" y="1914371"/>
                      <a:pt x="0" y="1754789"/>
                    </a:cubicBezTo>
                    <a:cubicBezTo>
                      <a:pt x="27946" y="1595207"/>
                      <a:pt x="13638" y="1365615"/>
                      <a:pt x="0" y="1130203"/>
                    </a:cubicBezTo>
                    <a:cubicBezTo>
                      <a:pt x="-13638" y="894791"/>
                      <a:pt x="49480" y="378720"/>
                      <a:pt x="0" y="0"/>
                    </a:cubicBezTo>
                    <a:close/>
                  </a:path>
                </a:pathLst>
              </a:custGeom>
              <a:solidFill>
                <a:schemeClr val="bg1"/>
              </a:solidFill>
              <a:ln>
                <a:solidFill>
                  <a:schemeClr val="bg1">
                    <a:lumMod val="95000"/>
                  </a:schemeClr>
                </a:solidFill>
                <a:extLst>
                  <a:ext uri="{C807C97D-BFC1-408E-A445-0C87EB9F89A2}">
                    <ask:lineSketchStyleProps xmlns:ask="http://schemas.microsoft.com/office/drawing/2018/sketchyshapes" sd="85614157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050" dirty="0">
                  <a:solidFill>
                    <a:schemeClr val="tx1"/>
                  </a:solidFill>
                </a:endParaRPr>
              </a:p>
            </p:txBody>
          </p:sp>
        </p:grpSp>
        <p:sp>
          <p:nvSpPr>
            <p:cNvPr id="6" name="Textfeld 5">
              <a:extLst>
                <a:ext uri="{FF2B5EF4-FFF2-40B4-BE49-F238E27FC236}">
                  <a16:creationId xmlns:a16="http://schemas.microsoft.com/office/drawing/2014/main" id="{6BD7EF18-4988-48F7-6D36-8B24D7891326}"/>
                </a:ext>
              </a:extLst>
            </p:cNvPr>
            <p:cNvSpPr txBox="1"/>
            <p:nvPr/>
          </p:nvSpPr>
          <p:spPr>
            <a:xfrm>
              <a:off x="543551" y="3056983"/>
              <a:ext cx="301186" cy="2500437"/>
            </a:xfrm>
            <a:prstGeom prst="rect">
              <a:avLst/>
            </a:prstGeom>
            <a:noFill/>
          </p:spPr>
          <p:txBody>
            <a:bodyPr wrap="square" rtlCol="0">
              <a:spAutoFit/>
            </a:bodyPr>
            <a:lstStyle/>
            <a:p>
              <a:r>
                <a:rPr lang="de-DE" sz="1400" dirty="0">
                  <a:latin typeface="Bahnschrift SemiCondensed" panose="020B0502040204020203" pitchFamily="34" charset="0"/>
                </a:rPr>
                <a:t>1.</a:t>
              </a:r>
            </a:p>
            <a:p>
              <a:endParaRPr lang="de-DE" dirty="0">
                <a:latin typeface="Bahnschrift SemiCondensed" panose="020B0502040204020203" pitchFamily="34" charset="0"/>
              </a:endParaRPr>
            </a:p>
            <a:p>
              <a:r>
                <a:rPr lang="de-DE" sz="1400" dirty="0">
                  <a:latin typeface="Bahnschrift SemiCondensed" panose="020B0502040204020203" pitchFamily="34" charset="0"/>
                </a:rPr>
                <a:t>2.</a:t>
              </a:r>
            </a:p>
            <a:p>
              <a:endParaRPr lang="de-DE" dirty="0">
                <a:latin typeface="Bahnschrift SemiCondensed" panose="020B0502040204020203" pitchFamily="34" charset="0"/>
              </a:endParaRPr>
            </a:p>
            <a:p>
              <a:r>
                <a:rPr lang="de-DE" sz="1400" dirty="0">
                  <a:latin typeface="Bahnschrift SemiCondensed" panose="020B0502040204020203" pitchFamily="34" charset="0"/>
                </a:rPr>
                <a:t>3.</a:t>
              </a:r>
            </a:p>
          </p:txBody>
        </p:sp>
      </p:grpSp>
      <p:grpSp>
        <p:nvGrpSpPr>
          <p:cNvPr id="33" name="Gruppieren 32">
            <a:extLst>
              <a:ext uri="{FF2B5EF4-FFF2-40B4-BE49-F238E27FC236}">
                <a16:creationId xmlns:a16="http://schemas.microsoft.com/office/drawing/2014/main" id="{90359761-9518-03C1-983D-F14FD8A2D3A5}"/>
              </a:ext>
            </a:extLst>
          </p:cNvPr>
          <p:cNvGrpSpPr/>
          <p:nvPr/>
        </p:nvGrpSpPr>
        <p:grpSpPr>
          <a:xfrm>
            <a:off x="3655095" y="5412874"/>
            <a:ext cx="2688469" cy="2043120"/>
            <a:chOff x="3267740" y="2212062"/>
            <a:chExt cx="2686493" cy="3952071"/>
          </a:xfrm>
          <a:effectLst/>
        </p:grpSpPr>
        <p:grpSp>
          <p:nvGrpSpPr>
            <p:cNvPr id="35" name="Gruppieren 34">
              <a:extLst>
                <a:ext uri="{FF2B5EF4-FFF2-40B4-BE49-F238E27FC236}">
                  <a16:creationId xmlns:a16="http://schemas.microsoft.com/office/drawing/2014/main" id="{F865A588-4871-A11D-6D4B-CDA284A943EE}"/>
                </a:ext>
              </a:extLst>
            </p:cNvPr>
            <p:cNvGrpSpPr/>
            <p:nvPr/>
          </p:nvGrpSpPr>
          <p:grpSpPr>
            <a:xfrm>
              <a:off x="3267740" y="2212062"/>
              <a:ext cx="2686493" cy="3952071"/>
              <a:chOff x="3267740" y="2212062"/>
              <a:chExt cx="2686493" cy="4197531"/>
            </a:xfrm>
          </p:grpSpPr>
          <p:sp>
            <p:nvSpPr>
              <p:cNvPr id="39" name="Rechteck: abgerundete Ecken 38">
                <a:extLst>
                  <a:ext uri="{FF2B5EF4-FFF2-40B4-BE49-F238E27FC236}">
                    <a16:creationId xmlns:a16="http://schemas.microsoft.com/office/drawing/2014/main" id="{E69FFE1A-0332-9E82-B456-857E33F1683D}"/>
                  </a:ext>
                </a:extLst>
              </p:cNvPr>
              <p:cNvSpPr/>
              <p:nvPr/>
            </p:nvSpPr>
            <p:spPr>
              <a:xfrm>
                <a:off x="3267740" y="2212062"/>
                <a:ext cx="2686493" cy="4197531"/>
              </a:xfrm>
              <a:prstGeom prst="roundRect">
                <a:avLst/>
              </a:prstGeom>
              <a:solidFill>
                <a:srgbClr val="FFF1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e-DE" sz="1400" dirty="0">
                    <a:solidFill>
                      <a:schemeClr val="tx1"/>
                    </a:solidFill>
                    <a:latin typeface="Bahnschrift SemiCondensed" panose="020B0502040204020203" pitchFamily="34" charset="0"/>
                  </a:rPr>
                  <a:t>Informelle Daten</a:t>
                </a:r>
              </a:p>
            </p:txBody>
          </p:sp>
          <p:sp>
            <p:nvSpPr>
              <p:cNvPr id="40" name="Rechteck 39">
                <a:extLst>
                  <a:ext uri="{FF2B5EF4-FFF2-40B4-BE49-F238E27FC236}">
                    <a16:creationId xmlns:a16="http://schemas.microsoft.com/office/drawing/2014/main" id="{3087AB25-B456-93E0-FD19-58A185E66A1F}"/>
                  </a:ext>
                </a:extLst>
              </p:cNvPr>
              <p:cNvSpPr/>
              <p:nvPr/>
            </p:nvSpPr>
            <p:spPr>
              <a:xfrm>
                <a:off x="3507550" y="3109456"/>
                <a:ext cx="2206870" cy="2979945"/>
              </a:xfrm>
              <a:custGeom>
                <a:avLst/>
                <a:gdLst>
                  <a:gd name="csX0" fmla="*/ 0 w 2206870"/>
                  <a:gd name="csY0" fmla="*/ 0 h 2979945"/>
                  <a:gd name="csX1" fmla="*/ 529649 w 2206870"/>
                  <a:gd name="csY1" fmla="*/ 0 h 2979945"/>
                  <a:gd name="csX2" fmla="*/ 1103435 w 2206870"/>
                  <a:gd name="csY2" fmla="*/ 0 h 2979945"/>
                  <a:gd name="csX3" fmla="*/ 1611015 w 2206870"/>
                  <a:gd name="csY3" fmla="*/ 0 h 2979945"/>
                  <a:gd name="csX4" fmla="*/ 2206870 w 2206870"/>
                  <a:gd name="csY4" fmla="*/ 0 h 2979945"/>
                  <a:gd name="csX5" fmla="*/ 2206870 w 2206870"/>
                  <a:gd name="csY5" fmla="*/ 566190 h 2979945"/>
                  <a:gd name="csX6" fmla="*/ 2206870 w 2206870"/>
                  <a:gd name="csY6" fmla="*/ 1191978 h 2979945"/>
                  <a:gd name="csX7" fmla="*/ 2206870 w 2206870"/>
                  <a:gd name="csY7" fmla="*/ 1787967 h 2979945"/>
                  <a:gd name="csX8" fmla="*/ 2206870 w 2206870"/>
                  <a:gd name="csY8" fmla="*/ 2383956 h 2979945"/>
                  <a:gd name="csX9" fmla="*/ 2206870 w 2206870"/>
                  <a:gd name="csY9" fmla="*/ 2979945 h 2979945"/>
                  <a:gd name="csX10" fmla="*/ 1611015 w 2206870"/>
                  <a:gd name="csY10" fmla="*/ 2979945 h 2979945"/>
                  <a:gd name="csX11" fmla="*/ 1015160 w 2206870"/>
                  <a:gd name="csY11" fmla="*/ 2979945 h 2979945"/>
                  <a:gd name="csX12" fmla="*/ 0 w 2206870"/>
                  <a:gd name="csY12" fmla="*/ 2979945 h 2979945"/>
                  <a:gd name="csX13" fmla="*/ 0 w 2206870"/>
                  <a:gd name="csY13" fmla="*/ 2324357 h 2979945"/>
                  <a:gd name="csX14" fmla="*/ 0 w 2206870"/>
                  <a:gd name="csY14" fmla="*/ 1668769 h 2979945"/>
                  <a:gd name="csX15" fmla="*/ 0 w 2206870"/>
                  <a:gd name="csY15" fmla="*/ 1013181 h 2979945"/>
                  <a:gd name="csX16" fmla="*/ 0 w 2206870"/>
                  <a:gd name="csY16" fmla="*/ 0 h 29799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206870" h="2979945" fill="none" extrusionOk="0">
                    <a:moveTo>
                      <a:pt x="0" y="0"/>
                    </a:moveTo>
                    <a:cubicBezTo>
                      <a:pt x="253886" y="-13679"/>
                      <a:pt x="380908" y="26296"/>
                      <a:pt x="529649" y="0"/>
                    </a:cubicBezTo>
                    <a:cubicBezTo>
                      <a:pt x="678390" y="-26296"/>
                      <a:pt x="912824" y="-16167"/>
                      <a:pt x="1103435" y="0"/>
                    </a:cubicBezTo>
                    <a:cubicBezTo>
                      <a:pt x="1294046" y="16167"/>
                      <a:pt x="1397596" y="19983"/>
                      <a:pt x="1611015" y="0"/>
                    </a:cubicBezTo>
                    <a:cubicBezTo>
                      <a:pt x="1824434" y="-19983"/>
                      <a:pt x="2058170" y="429"/>
                      <a:pt x="2206870" y="0"/>
                    </a:cubicBezTo>
                    <a:cubicBezTo>
                      <a:pt x="2182791" y="189796"/>
                      <a:pt x="2209533" y="365128"/>
                      <a:pt x="2206870" y="566190"/>
                    </a:cubicBezTo>
                    <a:cubicBezTo>
                      <a:pt x="2204208" y="767252"/>
                      <a:pt x="2207311" y="931064"/>
                      <a:pt x="2206870" y="1191978"/>
                    </a:cubicBezTo>
                    <a:cubicBezTo>
                      <a:pt x="2206429" y="1452892"/>
                      <a:pt x="2217569" y="1577082"/>
                      <a:pt x="2206870" y="1787967"/>
                    </a:cubicBezTo>
                    <a:cubicBezTo>
                      <a:pt x="2196171" y="1998852"/>
                      <a:pt x="2211180" y="2114393"/>
                      <a:pt x="2206870" y="2383956"/>
                    </a:cubicBezTo>
                    <a:cubicBezTo>
                      <a:pt x="2202560" y="2653519"/>
                      <a:pt x="2199109" y="2710038"/>
                      <a:pt x="2206870" y="2979945"/>
                    </a:cubicBezTo>
                    <a:cubicBezTo>
                      <a:pt x="2013248" y="2994168"/>
                      <a:pt x="1802109" y="3002197"/>
                      <a:pt x="1611015" y="2979945"/>
                    </a:cubicBezTo>
                    <a:cubicBezTo>
                      <a:pt x="1419921" y="2957693"/>
                      <a:pt x="1300007" y="2957453"/>
                      <a:pt x="1015160" y="2979945"/>
                    </a:cubicBezTo>
                    <a:cubicBezTo>
                      <a:pt x="730314" y="3002437"/>
                      <a:pt x="448660" y="2935761"/>
                      <a:pt x="0" y="2979945"/>
                    </a:cubicBezTo>
                    <a:cubicBezTo>
                      <a:pt x="27945" y="2654207"/>
                      <a:pt x="-9362" y="2476580"/>
                      <a:pt x="0" y="2324357"/>
                    </a:cubicBezTo>
                    <a:cubicBezTo>
                      <a:pt x="9362" y="2172134"/>
                      <a:pt x="-17688" y="1864458"/>
                      <a:pt x="0" y="1668769"/>
                    </a:cubicBezTo>
                    <a:cubicBezTo>
                      <a:pt x="17688" y="1473080"/>
                      <a:pt x="13518" y="1280565"/>
                      <a:pt x="0" y="1013181"/>
                    </a:cubicBezTo>
                    <a:cubicBezTo>
                      <a:pt x="-13518" y="745797"/>
                      <a:pt x="31498" y="246375"/>
                      <a:pt x="0" y="0"/>
                    </a:cubicBezTo>
                    <a:close/>
                  </a:path>
                  <a:path w="2206870" h="2979945" stroke="0" extrusionOk="0">
                    <a:moveTo>
                      <a:pt x="0" y="0"/>
                    </a:moveTo>
                    <a:cubicBezTo>
                      <a:pt x="215112" y="-18072"/>
                      <a:pt x="374951" y="-5141"/>
                      <a:pt x="573786" y="0"/>
                    </a:cubicBezTo>
                    <a:cubicBezTo>
                      <a:pt x="772621" y="5141"/>
                      <a:pt x="845302" y="-12532"/>
                      <a:pt x="1059298" y="0"/>
                    </a:cubicBezTo>
                    <a:cubicBezTo>
                      <a:pt x="1273294" y="12532"/>
                      <a:pt x="1438775" y="6493"/>
                      <a:pt x="1611015" y="0"/>
                    </a:cubicBezTo>
                    <a:cubicBezTo>
                      <a:pt x="1783255" y="-6493"/>
                      <a:pt x="2045713" y="-2476"/>
                      <a:pt x="2206870" y="0"/>
                    </a:cubicBezTo>
                    <a:cubicBezTo>
                      <a:pt x="2213142" y="150488"/>
                      <a:pt x="2194234" y="309202"/>
                      <a:pt x="2206870" y="536390"/>
                    </a:cubicBezTo>
                    <a:cubicBezTo>
                      <a:pt x="2219507" y="763578"/>
                      <a:pt x="2225463" y="996938"/>
                      <a:pt x="2206870" y="1191978"/>
                    </a:cubicBezTo>
                    <a:cubicBezTo>
                      <a:pt x="2188277" y="1387018"/>
                      <a:pt x="2215290" y="1480120"/>
                      <a:pt x="2206870" y="1728368"/>
                    </a:cubicBezTo>
                    <a:cubicBezTo>
                      <a:pt x="2198451" y="1976616"/>
                      <a:pt x="2218983" y="2226052"/>
                      <a:pt x="2206870" y="2354157"/>
                    </a:cubicBezTo>
                    <a:cubicBezTo>
                      <a:pt x="2194757" y="2482262"/>
                      <a:pt x="2224191" y="2839707"/>
                      <a:pt x="2206870" y="2979945"/>
                    </a:cubicBezTo>
                    <a:cubicBezTo>
                      <a:pt x="2078504" y="2989033"/>
                      <a:pt x="1781677" y="2999834"/>
                      <a:pt x="1633084" y="2979945"/>
                    </a:cubicBezTo>
                    <a:cubicBezTo>
                      <a:pt x="1484491" y="2960056"/>
                      <a:pt x="1364463" y="2973913"/>
                      <a:pt x="1147572" y="2979945"/>
                    </a:cubicBezTo>
                    <a:cubicBezTo>
                      <a:pt x="930681" y="2985977"/>
                      <a:pt x="865923" y="2962278"/>
                      <a:pt x="617924" y="2979945"/>
                    </a:cubicBezTo>
                    <a:cubicBezTo>
                      <a:pt x="369925" y="2997612"/>
                      <a:pt x="178397" y="2997703"/>
                      <a:pt x="0" y="2979945"/>
                    </a:cubicBezTo>
                    <a:cubicBezTo>
                      <a:pt x="823" y="2727022"/>
                      <a:pt x="10483" y="2580000"/>
                      <a:pt x="0" y="2324357"/>
                    </a:cubicBezTo>
                    <a:cubicBezTo>
                      <a:pt x="-10483" y="2068714"/>
                      <a:pt x="-26991" y="2034705"/>
                      <a:pt x="0" y="1758168"/>
                    </a:cubicBezTo>
                    <a:cubicBezTo>
                      <a:pt x="26991" y="1481631"/>
                      <a:pt x="22129" y="1260103"/>
                      <a:pt x="0" y="1132379"/>
                    </a:cubicBezTo>
                    <a:cubicBezTo>
                      <a:pt x="-22129" y="1004655"/>
                      <a:pt x="6435" y="276196"/>
                      <a:pt x="0" y="0"/>
                    </a:cubicBezTo>
                    <a:close/>
                  </a:path>
                </a:pathLst>
              </a:custGeom>
              <a:solidFill>
                <a:schemeClr val="bg1"/>
              </a:solidFill>
              <a:ln>
                <a:solidFill>
                  <a:schemeClr val="bg1">
                    <a:lumMod val="95000"/>
                  </a:schemeClr>
                </a:solidFill>
                <a:extLst>
                  <a:ext uri="{C807C97D-BFC1-408E-A445-0C87EB9F89A2}">
                    <ask:lineSketchStyleProps xmlns:ask="http://schemas.microsoft.com/office/drawing/2018/sketchyshapes" sd="85614157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050" dirty="0">
                  <a:solidFill>
                    <a:schemeClr val="tx1"/>
                  </a:solidFill>
                </a:endParaRPr>
              </a:p>
            </p:txBody>
          </p:sp>
        </p:grpSp>
        <p:sp>
          <p:nvSpPr>
            <p:cNvPr id="38" name="Textfeld 37">
              <a:extLst>
                <a:ext uri="{FF2B5EF4-FFF2-40B4-BE49-F238E27FC236}">
                  <a16:creationId xmlns:a16="http://schemas.microsoft.com/office/drawing/2014/main" id="{BCFF7508-43EE-BADE-F3AC-C097C60528ED}"/>
                </a:ext>
              </a:extLst>
            </p:cNvPr>
            <p:cNvSpPr txBox="1"/>
            <p:nvPr/>
          </p:nvSpPr>
          <p:spPr>
            <a:xfrm>
              <a:off x="3561676" y="3114058"/>
              <a:ext cx="303065" cy="2500437"/>
            </a:xfrm>
            <a:prstGeom prst="rect">
              <a:avLst/>
            </a:prstGeom>
            <a:noFill/>
          </p:spPr>
          <p:txBody>
            <a:bodyPr wrap="none" rtlCol="0">
              <a:spAutoFit/>
            </a:bodyPr>
            <a:lstStyle/>
            <a:p>
              <a:r>
                <a:rPr lang="de-DE" sz="1400" dirty="0">
                  <a:latin typeface="Bahnschrift SemiCondensed" panose="020B0502040204020203" pitchFamily="34" charset="0"/>
                </a:rPr>
                <a:t>1.</a:t>
              </a:r>
            </a:p>
            <a:p>
              <a:endParaRPr lang="de-DE" dirty="0">
                <a:latin typeface="Bahnschrift SemiCondensed" panose="020B0502040204020203" pitchFamily="34" charset="0"/>
              </a:endParaRPr>
            </a:p>
            <a:p>
              <a:r>
                <a:rPr lang="de-DE" sz="1400" dirty="0">
                  <a:latin typeface="Bahnschrift SemiCondensed" panose="020B0502040204020203" pitchFamily="34" charset="0"/>
                </a:rPr>
                <a:t>2.</a:t>
              </a:r>
            </a:p>
            <a:p>
              <a:endParaRPr lang="de-DE" dirty="0">
                <a:latin typeface="Bahnschrift SemiCondensed" panose="020B0502040204020203" pitchFamily="34" charset="0"/>
              </a:endParaRPr>
            </a:p>
            <a:p>
              <a:r>
                <a:rPr lang="de-DE" sz="1400" dirty="0">
                  <a:latin typeface="Bahnschrift SemiCondensed" panose="020B0502040204020203" pitchFamily="34" charset="0"/>
                </a:rPr>
                <a:t>3.</a:t>
              </a:r>
            </a:p>
          </p:txBody>
        </p:sp>
      </p:grpSp>
      <p:grpSp>
        <p:nvGrpSpPr>
          <p:cNvPr id="41" name="Gruppieren 40">
            <a:extLst>
              <a:ext uri="{FF2B5EF4-FFF2-40B4-BE49-F238E27FC236}">
                <a16:creationId xmlns:a16="http://schemas.microsoft.com/office/drawing/2014/main" id="{3375C79F-810A-8AA2-22E1-5E094077E65C}"/>
              </a:ext>
            </a:extLst>
          </p:cNvPr>
          <p:cNvGrpSpPr/>
          <p:nvPr/>
        </p:nvGrpSpPr>
        <p:grpSpPr>
          <a:xfrm>
            <a:off x="791424" y="7587439"/>
            <a:ext cx="2688469" cy="2043121"/>
            <a:chOff x="6237768" y="2199611"/>
            <a:chExt cx="2686493" cy="3952071"/>
          </a:xfrm>
          <a:effectLst/>
        </p:grpSpPr>
        <p:grpSp>
          <p:nvGrpSpPr>
            <p:cNvPr id="42" name="Gruppieren 41">
              <a:extLst>
                <a:ext uri="{FF2B5EF4-FFF2-40B4-BE49-F238E27FC236}">
                  <a16:creationId xmlns:a16="http://schemas.microsoft.com/office/drawing/2014/main" id="{F2484C3A-0004-7A95-41BC-74F8EBC99B22}"/>
                </a:ext>
              </a:extLst>
            </p:cNvPr>
            <p:cNvGrpSpPr/>
            <p:nvPr/>
          </p:nvGrpSpPr>
          <p:grpSpPr>
            <a:xfrm>
              <a:off x="6237768" y="2199611"/>
              <a:ext cx="2686493" cy="3952071"/>
              <a:chOff x="6237768" y="2199611"/>
              <a:chExt cx="2686493" cy="4197531"/>
            </a:xfrm>
          </p:grpSpPr>
          <p:sp>
            <p:nvSpPr>
              <p:cNvPr id="44" name="Rechteck: abgerundete Ecken 43">
                <a:extLst>
                  <a:ext uri="{FF2B5EF4-FFF2-40B4-BE49-F238E27FC236}">
                    <a16:creationId xmlns:a16="http://schemas.microsoft.com/office/drawing/2014/main" id="{49406032-B8FD-B1D2-3110-32ABB17CB90F}"/>
                  </a:ext>
                </a:extLst>
              </p:cNvPr>
              <p:cNvSpPr/>
              <p:nvPr/>
            </p:nvSpPr>
            <p:spPr>
              <a:xfrm>
                <a:off x="6237768" y="2199611"/>
                <a:ext cx="2686493" cy="4197531"/>
              </a:xfrm>
              <a:prstGeom prst="roundRect">
                <a:avLst/>
              </a:prstGeom>
              <a:solidFill>
                <a:srgbClr val="9A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e-DE" sz="1400" dirty="0">
                    <a:solidFill>
                      <a:schemeClr val="tx1"/>
                    </a:solidFill>
                    <a:latin typeface="Bahnschrift SemiCondensed" panose="020B0502040204020203" pitchFamily="34" charset="0"/>
                  </a:rPr>
                  <a:t>Externe Daten</a:t>
                </a:r>
              </a:p>
            </p:txBody>
          </p:sp>
          <p:sp>
            <p:nvSpPr>
              <p:cNvPr id="45" name="Rechteck 44">
                <a:extLst>
                  <a:ext uri="{FF2B5EF4-FFF2-40B4-BE49-F238E27FC236}">
                    <a16:creationId xmlns:a16="http://schemas.microsoft.com/office/drawing/2014/main" id="{1B51A3F0-6354-5C1B-DE61-4BAC803D0636}"/>
                  </a:ext>
                </a:extLst>
              </p:cNvPr>
              <p:cNvSpPr/>
              <p:nvPr/>
            </p:nvSpPr>
            <p:spPr>
              <a:xfrm>
                <a:off x="6477579" y="3085296"/>
                <a:ext cx="2206870" cy="3004104"/>
              </a:xfrm>
              <a:custGeom>
                <a:avLst/>
                <a:gdLst>
                  <a:gd name="csX0" fmla="*/ 0 w 2206870"/>
                  <a:gd name="csY0" fmla="*/ 0 h 3004104"/>
                  <a:gd name="csX1" fmla="*/ 529649 w 2206870"/>
                  <a:gd name="csY1" fmla="*/ 0 h 3004104"/>
                  <a:gd name="csX2" fmla="*/ 1103435 w 2206870"/>
                  <a:gd name="csY2" fmla="*/ 0 h 3004104"/>
                  <a:gd name="csX3" fmla="*/ 1611015 w 2206870"/>
                  <a:gd name="csY3" fmla="*/ 0 h 3004104"/>
                  <a:gd name="csX4" fmla="*/ 2206870 w 2206870"/>
                  <a:gd name="csY4" fmla="*/ 0 h 3004104"/>
                  <a:gd name="csX5" fmla="*/ 2206870 w 2206870"/>
                  <a:gd name="csY5" fmla="*/ 570780 h 3004104"/>
                  <a:gd name="csX6" fmla="*/ 2206870 w 2206870"/>
                  <a:gd name="csY6" fmla="*/ 1201642 h 3004104"/>
                  <a:gd name="csX7" fmla="*/ 2206870 w 2206870"/>
                  <a:gd name="csY7" fmla="*/ 1802462 h 3004104"/>
                  <a:gd name="csX8" fmla="*/ 2206870 w 2206870"/>
                  <a:gd name="csY8" fmla="*/ 2403283 h 3004104"/>
                  <a:gd name="csX9" fmla="*/ 2206870 w 2206870"/>
                  <a:gd name="csY9" fmla="*/ 3004104 h 3004104"/>
                  <a:gd name="csX10" fmla="*/ 1611015 w 2206870"/>
                  <a:gd name="csY10" fmla="*/ 3004104 h 3004104"/>
                  <a:gd name="csX11" fmla="*/ 1015160 w 2206870"/>
                  <a:gd name="csY11" fmla="*/ 3004104 h 3004104"/>
                  <a:gd name="csX12" fmla="*/ 0 w 2206870"/>
                  <a:gd name="csY12" fmla="*/ 3004104 h 3004104"/>
                  <a:gd name="csX13" fmla="*/ 0 w 2206870"/>
                  <a:gd name="csY13" fmla="*/ 2343201 h 3004104"/>
                  <a:gd name="csX14" fmla="*/ 0 w 2206870"/>
                  <a:gd name="csY14" fmla="*/ 1682298 h 3004104"/>
                  <a:gd name="csX15" fmla="*/ 0 w 2206870"/>
                  <a:gd name="csY15" fmla="*/ 1021395 h 3004104"/>
                  <a:gd name="csX16" fmla="*/ 0 w 2206870"/>
                  <a:gd name="csY16" fmla="*/ 0 h 30041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206870" h="3004104" fill="none" extrusionOk="0">
                    <a:moveTo>
                      <a:pt x="0" y="0"/>
                    </a:moveTo>
                    <a:cubicBezTo>
                      <a:pt x="253886" y="-13679"/>
                      <a:pt x="380908" y="26296"/>
                      <a:pt x="529649" y="0"/>
                    </a:cubicBezTo>
                    <a:cubicBezTo>
                      <a:pt x="678390" y="-26296"/>
                      <a:pt x="912824" y="-16167"/>
                      <a:pt x="1103435" y="0"/>
                    </a:cubicBezTo>
                    <a:cubicBezTo>
                      <a:pt x="1294046" y="16167"/>
                      <a:pt x="1397596" y="19983"/>
                      <a:pt x="1611015" y="0"/>
                    </a:cubicBezTo>
                    <a:cubicBezTo>
                      <a:pt x="1824434" y="-19983"/>
                      <a:pt x="2058170" y="429"/>
                      <a:pt x="2206870" y="0"/>
                    </a:cubicBezTo>
                    <a:cubicBezTo>
                      <a:pt x="2224573" y="128818"/>
                      <a:pt x="2208088" y="446013"/>
                      <a:pt x="2206870" y="570780"/>
                    </a:cubicBezTo>
                    <a:cubicBezTo>
                      <a:pt x="2205652" y="695547"/>
                      <a:pt x="2195396" y="1053299"/>
                      <a:pt x="2206870" y="1201642"/>
                    </a:cubicBezTo>
                    <a:cubicBezTo>
                      <a:pt x="2218344" y="1349985"/>
                      <a:pt x="2178584" y="1649487"/>
                      <a:pt x="2206870" y="1802462"/>
                    </a:cubicBezTo>
                    <a:cubicBezTo>
                      <a:pt x="2235156" y="1955437"/>
                      <a:pt x="2222396" y="2213834"/>
                      <a:pt x="2206870" y="2403283"/>
                    </a:cubicBezTo>
                    <a:cubicBezTo>
                      <a:pt x="2191344" y="2592732"/>
                      <a:pt x="2177851" y="2773514"/>
                      <a:pt x="2206870" y="3004104"/>
                    </a:cubicBezTo>
                    <a:cubicBezTo>
                      <a:pt x="2013248" y="3018327"/>
                      <a:pt x="1802109" y="3026356"/>
                      <a:pt x="1611015" y="3004104"/>
                    </a:cubicBezTo>
                    <a:cubicBezTo>
                      <a:pt x="1419921" y="2981852"/>
                      <a:pt x="1300007" y="2981612"/>
                      <a:pt x="1015160" y="3004104"/>
                    </a:cubicBezTo>
                    <a:cubicBezTo>
                      <a:pt x="730314" y="3026596"/>
                      <a:pt x="448660" y="2959920"/>
                      <a:pt x="0" y="3004104"/>
                    </a:cubicBezTo>
                    <a:cubicBezTo>
                      <a:pt x="9247" y="2673875"/>
                      <a:pt x="-5306" y="2649960"/>
                      <a:pt x="0" y="2343201"/>
                    </a:cubicBezTo>
                    <a:cubicBezTo>
                      <a:pt x="5306" y="2036442"/>
                      <a:pt x="27665" y="1970806"/>
                      <a:pt x="0" y="1682298"/>
                    </a:cubicBezTo>
                    <a:cubicBezTo>
                      <a:pt x="-27665" y="1393790"/>
                      <a:pt x="-25941" y="1342256"/>
                      <a:pt x="0" y="1021395"/>
                    </a:cubicBezTo>
                    <a:cubicBezTo>
                      <a:pt x="25941" y="700534"/>
                      <a:pt x="21094" y="383960"/>
                      <a:pt x="0" y="0"/>
                    </a:cubicBezTo>
                    <a:close/>
                  </a:path>
                  <a:path w="2206870" h="3004104" stroke="0" extrusionOk="0">
                    <a:moveTo>
                      <a:pt x="0" y="0"/>
                    </a:moveTo>
                    <a:cubicBezTo>
                      <a:pt x="215112" y="-18072"/>
                      <a:pt x="374951" y="-5141"/>
                      <a:pt x="573786" y="0"/>
                    </a:cubicBezTo>
                    <a:cubicBezTo>
                      <a:pt x="772621" y="5141"/>
                      <a:pt x="845302" y="-12532"/>
                      <a:pt x="1059298" y="0"/>
                    </a:cubicBezTo>
                    <a:cubicBezTo>
                      <a:pt x="1273294" y="12532"/>
                      <a:pt x="1438775" y="6493"/>
                      <a:pt x="1611015" y="0"/>
                    </a:cubicBezTo>
                    <a:cubicBezTo>
                      <a:pt x="1783255" y="-6493"/>
                      <a:pt x="2045713" y="-2476"/>
                      <a:pt x="2206870" y="0"/>
                    </a:cubicBezTo>
                    <a:cubicBezTo>
                      <a:pt x="2205775" y="126838"/>
                      <a:pt x="2198053" y="349388"/>
                      <a:pt x="2206870" y="540739"/>
                    </a:cubicBezTo>
                    <a:cubicBezTo>
                      <a:pt x="2215687" y="732090"/>
                      <a:pt x="2203994" y="888992"/>
                      <a:pt x="2206870" y="1201642"/>
                    </a:cubicBezTo>
                    <a:cubicBezTo>
                      <a:pt x="2209746" y="1514292"/>
                      <a:pt x="2215652" y="1588899"/>
                      <a:pt x="2206870" y="1742380"/>
                    </a:cubicBezTo>
                    <a:cubicBezTo>
                      <a:pt x="2198088" y="1895861"/>
                      <a:pt x="2213771" y="2187663"/>
                      <a:pt x="2206870" y="2373242"/>
                    </a:cubicBezTo>
                    <a:cubicBezTo>
                      <a:pt x="2199969" y="2558821"/>
                      <a:pt x="2237315" y="2725845"/>
                      <a:pt x="2206870" y="3004104"/>
                    </a:cubicBezTo>
                    <a:cubicBezTo>
                      <a:pt x="2078504" y="3013192"/>
                      <a:pt x="1781677" y="3023993"/>
                      <a:pt x="1633084" y="3004104"/>
                    </a:cubicBezTo>
                    <a:cubicBezTo>
                      <a:pt x="1484491" y="2984215"/>
                      <a:pt x="1364463" y="2998072"/>
                      <a:pt x="1147572" y="3004104"/>
                    </a:cubicBezTo>
                    <a:cubicBezTo>
                      <a:pt x="930681" y="3010136"/>
                      <a:pt x="865923" y="2986437"/>
                      <a:pt x="617924" y="3004104"/>
                    </a:cubicBezTo>
                    <a:cubicBezTo>
                      <a:pt x="369925" y="3021771"/>
                      <a:pt x="178397" y="3021862"/>
                      <a:pt x="0" y="3004104"/>
                    </a:cubicBezTo>
                    <a:cubicBezTo>
                      <a:pt x="-28742" y="2703104"/>
                      <a:pt x="-3799" y="2607611"/>
                      <a:pt x="0" y="2343201"/>
                    </a:cubicBezTo>
                    <a:cubicBezTo>
                      <a:pt x="3799" y="2078791"/>
                      <a:pt x="-461" y="2012881"/>
                      <a:pt x="0" y="1772421"/>
                    </a:cubicBezTo>
                    <a:cubicBezTo>
                      <a:pt x="461" y="1531961"/>
                      <a:pt x="1782" y="1318304"/>
                      <a:pt x="0" y="1141560"/>
                    </a:cubicBezTo>
                    <a:cubicBezTo>
                      <a:pt x="-1782" y="964816"/>
                      <a:pt x="-49510" y="494029"/>
                      <a:pt x="0" y="0"/>
                    </a:cubicBezTo>
                    <a:close/>
                  </a:path>
                </a:pathLst>
              </a:custGeom>
              <a:solidFill>
                <a:schemeClr val="bg1"/>
              </a:solidFill>
              <a:ln>
                <a:solidFill>
                  <a:schemeClr val="bg1">
                    <a:lumMod val="95000"/>
                  </a:schemeClr>
                </a:solidFill>
                <a:extLst>
                  <a:ext uri="{C807C97D-BFC1-408E-A445-0C87EB9F89A2}">
                    <ask:lineSketchStyleProps xmlns:ask="http://schemas.microsoft.com/office/drawing/2018/sketchyshapes" sd="85614157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050" dirty="0">
                  <a:solidFill>
                    <a:schemeClr val="tx1"/>
                  </a:solidFill>
                </a:endParaRPr>
              </a:p>
            </p:txBody>
          </p:sp>
        </p:grpSp>
        <p:sp>
          <p:nvSpPr>
            <p:cNvPr id="43" name="Textfeld 42">
              <a:extLst>
                <a:ext uri="{FF2B5EF4-FFF2-40B4-BE49-F238E27FC236}">
                  <a16:creationId xmlns:a16="http://schemas.microsoft.com/office/drawing/2014/main" id="{BF205DF9-EB01-50FC-5FD5-5E86B8D4C53F}"/>
                </a:ext>
              </a:extLst>
            </p:cNvPr>
            <p:cNvSpPr txBox="1"/>
            <p:nvPr/>
          </p:nvSpPr>
          <p:spPr>
            <a:xfrm>
              <a:off x="6515406" y="3074435"/>
              <a:ext cx="303065" cy="2500435"/>
            </a:xfrm>
            <a:prstGeom prst="rect">
              <a:avLst/>
            </a:prstGeom>
            <a:noFill/>
          </p:spPr>
          <p:txBody>
            <a:bodyPr wrap="none" rtlCol="0">
              <a:spAutoFit/>
            </a:bodyPr>
            <a:lstStyle/>
            <a:p>
              <a:r>
                <a:rPr lang="de-DE" sz="1400" dirty="0">
                  <a:latin typeface="Bahnschrift SemiCondensed" panose="020B0502040204020203" pitchFamily="34" charset="0"/>
                </a:rPr>
                <a:t>1.</a:t>
              </a:r>
            </a:p>
            <a:p>
              <a:endParaRPr lang="de-DE" dirty="0">
                <a:latin typeface="Bahnschrift SemiCondensed" panose="020B0502040204020203" pitchFamily="34" charset="0"/>
              </a:endParaRPr>
            </a:p>
            <a:p>
              <a:r>
                <a:rPr lang="de-DE" sz="1400" dirty="0">
                  <a:latin typeface="Bahnschrift SemiCondensed" panose="020B0502040204020203" pitchFamily="34" charset="0"/>
                </a:rPr>
                <a:t>2.</a:t>
              </a:r>
            </a:p>
            <a:p>
              <a:endParaRPr lang="de-DE" dirty="0">
                <a:latin typeface="Bahnschrift SemiCondensed" panose="020B0502040204020203" pitchFamily="34" charset="0"/>
              </a:endParaRPr>
            </a:p>
            <a:p>
              <a:r>
                <a:rPr lang="de-DE" sz="1400" dirty="0">
                  <a:latin typeface="Bahnschrift SemiCondensed" panose="020B0502040204020203" pitchFamily="34" charset="0"/>
                </a:rPr>
                <a:t>3.</a:t>
              </a:r>
            </a:p>
          </p:txBody>
        </p:sp>
      </p:grpSp>
      <p:grpSp>
        <p:nvGrpSpPr>
          <p:cNvPr id="46" name="Gruppieren 45">
            <a:extLst>
              <a:ext uri="{FF2B5EF4-FFF2-40B4-BE49-F238E27FC236}">
                <a16:creationId xmlns:a16="http://schemas.microsoft.com/office/drawing/2014/main" id="{AB07FFE7-4A97-CA2B-1C27-D1863810A096}"/>
              </a:ext>
            </a:extLst>
          </p:cNvPr>
          <p:cNvGrpSpPr/>
          <p:nvPr/>
        </p:nvGrpSpPr>
        <p:grpSpPr>
          <a:xfrm>
            <a:off x="3615056" y="7587439"/>
            <a:ext cx="2688469" cy="2043120"/>
            <a:chOff x="9207795" y="2212061"/>
            <a:chExt cx="2686493" cy="3952071"/>
          </a:xfrm>
          <a:effectLst/>
        </p:grpSpPr>
        <p:grpSp>
          <p:nvGrpSpPr>
            <p:cNvPr id="47" name="Gruppieren 46">
              <a:extLst>
                <a:ext uri="{FF2B5EF4-FFF2-40B4-BE49-F238E27FC236}">
                  <a16:creationId xmlns:a16="http://schemas.microsoft.com/office/drawing/2014/main" id="{1B3BEB1C-7BB1-F1F7-2154-ACEB0AA01E4C}"/>
                </a:ext>
              </a:extLst>
            </p:cNvPr>
            <p:cNvGrpSpPr/>
            <p:nvPr/>
          </p:nvGrpSpPr>
          <p:grpSpPr>
            <a:xfrm>
              <a:off x="9207795" y="2212061"/>
              <a:ext cx="2686493" cy="3952071"/>
              <a:chOff x="9207795" y="2212061"/>
              <a:chExt cx="2686493" cy="4197531"/>
            </a:xfrm>
          </p:grpSpPr>
          <p:sp>
            <p:nvSpPr>
              <p:cNvPr id="49" name="Rechteck: abgerundete Ecken 48">
                <a:extLst>
                  <a:ext uri="{FF2B5EF4-FFF2-40B4-BE49-F238E27FC236}">
                    <a16:creationId xmlns:a16="http://schemas.microsoft.com/office/drawing/2014/main" id="{7F38DD13-148F-D3A9-3DF1-4E22A636B12B}"/>
                  </a:ext>
                </a:extLst>
              </p:cNvPr>
              <p:cNvSpPr/>
              <p:nvPr/>
            </p:nvSpPr>
            <p:spPr>
              <a:xfrm>
                <a:off x="9207795" y="2212061"/>
                <a:ext cx="2686493" cy="4197531"/>
              </a:xfrm>
              <a:prstGeom prst="roundRect">
                <a:avLst/>
              </a:prstGeom>
              <a:solidFill>
                <a:srgbClr val="FD90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de-DE" sz="1400" dirty="0">
                    <a:solidFill>
                      <a:schemeClr val="tx1"/>
                    </a:solidFill>
                    <a:latin typeface="Bahnschrift SemiCondensed" panose="020B0502040204020203" pitchFamily="34" charset="0"/>
                  </a:rPr>
                  <a:t>Interne Daten</a:t>
                </a:r>
              </a:p>
            </p:txBody>
          </p:sp>
          <p:sp>
            <p:nvSpPr>
              <p:cNvPr id="50" name="Rechteck 49">
                <a:extLst>
                  <a:ext uri="{FF2B5EF4-FFF2-40B4-BE49-F238E27FC236}">
                    <a16:creationId xmlns:a16="http://schemas.microsoft.com/office/drawing/2014/main" id="{E1D0C2F1-0431-BD53-D597-E5ED8F493D8D}"/>
                  </a:ext>
                </a:extLst>
              </p:cNvPr>
              <p:cNvSpPr/>
              <p:nvPr/>
            </p:nvSpPr>
            <p:spPr>
              <a:xfrm>
                <a:off x="9457592" y="3097746"/>
                <a:ext cx="2206870" cy="2991652"/>
              </a:xfrm>
              <a:custGeom>
                <a:avLst/>
                <a:gdLst>
                  <a:gd name="csX0" fmla="*/ 0 w 2206870"/>
                  <a:gd name="csY0" fmla="*/ 0 h 2991652"/>
                  <a:gd name="csX1" fmla="*/ 529649 w 2206870"/>
                  <a:gd name="csY1" fmla="*/ 0 h 2991652"/>
                  <a:gd name="csX2" fmla="*/ 1103435 w 2206870"/>
                  <a:gd name="csY2" fmla="*/ 0 h 2991652"/>
                  <a:gd name="csX3" fmla="*/ 1611015 w 2206870"/>
                  <a:gd name="csY3" fmla="*/ 0 h 2991652"/>
                  <a:gd name="csX4" fmla="*/ 2206870 w 2206870"/>
                  <a:gd name="csY4" fmla="*/ 0 h 2991652"/>
                  <a:gd name="csX5" fmla="*/ 2206870 w 2206870"/>
                  <a:gd name="csY5" fmla="*/ 568414 h 2991652"/>
                  <a:gd name="csX6" fmla="*/ 2206870 w 2206870"/>
                  <a:gd name="csY6" fmla="*/ 1196661 h 2991652"/>
                  <a:gd name="csX7" fmla="*/ 2206870 w 2206870"/>
                  <a:gd name="csY7" fmla="*/ 1794991 h 2991652"/>
                  <a:gd name="csX8" fmla="*/ 2206870 w 2206870"/>
                  <a:gd name="csY8" fmla="*/ 2393322 h 2991652"/>
                  <a:gd name="csX9" fmla="*/ 2206870 w 2206870"/>
                  <a:gd name="csY9" fmla="*/ 2991652 h 2991652"/>
                  <a:gd name="csX10" fmla="*/ 1611015 w 2206870"/>
                  <a:gd name="csY10" fmla="*/ 2991652 h 2991652"/>
                  <a:gd name="csX11" fmla="*/ 1015160 w 2206870"/>
                  <a:gd name="csY11" fmla="*/ 2991652 h 2991652"/>
                  <a:gd name="csX12" fmla="*/ 0 w 2206870"/>
                  <a:gd name="csY12" fmla="*/ 2991652 h 2991652"/>
                  <a:gd name="csX13" fmla="*/ 0 w 2206870"/>
                  <a:gd name="csY13" fmla="*/ 2333489 h 2991652"/>
                  <a:gd name="csX14" fmla="*/ 0 w 2206870"/>
                  <a:gd name="csY14" fmla="*/ 1675325 h 2991652"/>
                  <a:gd name="csX15" fmla="*/ 0 w 2206870"/>
                  <a:gd name="csY15" fmla="*/ 1017162 h 2991652"/>
                  <a:gd name="csX16" fmla="*/ 0 w 2206870"/>
                  <a:gd name="csY16" fmla="*/ 0 h 29916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206870" h="2991652" fill="none" extrusionOk="0">
                    <a:moveTo>
                      <a:pt x="0" y="0"/>
                    </a:moveTo>
                    <a:cubicBezTo>
                      <a:pt x="253886" y="-13679"/>
                      <a:pt x="380908" y="26296"/>
                      <a:pt x="529649" y="0"/>
                    </a:cubicBezTo>
                    <a:cubicBezTo>
                      <a:pt x="678390" y="-26296"/>
                      <a:pt x="912824" y="-16167"/>
                      <a:pt x="1103435" y="0"/>
                    </a:cubicBezTo>
                    <a:cubicBezTo>
                      <a:pt x="1294046" y="16167"/>
                      <a:pt x="1397596" y="19983"/>
                      <a:pt x="1611015" y="0"/>
                    </a:cubicBezTo>
                    <a:cubicBezTo>
                      <a:pt x="1824434" y="-19983"/>
                      <a:pt x="2058170" y="429"/>
                      <a:pt x="2206870" y="0"/>
                    </a:cubicBezTo>
                    <a:cubicBezTo>
                      <a:pt x="2213774" y="163275"/>
                      <a:pt x="2189117" y="450196"/>
                      <a:pt x="2206870" y="568414"/>
                    </a:cubicBezTo>
                    <a:cubicBezTo>
                      <a:pt x="2224623" y="686632"/>
                      <a:pt x="2235420" y="1007129"/>
                      <a:pt x="2206870" y="1196661"/>
                    </a:cubicBezTo>
                    <a:cubicBezTo>
                      <a:pt x="2178320" y="1386193"/>
                      <a:pt x="2220338" y="1523378"/>
                      <a:pt x="2206870" y="1794991"/>
                    </a:cubicBezTo>
                    <a:cubicBezTo>
                      <a:pt x="2193403" y="2066604"/>
                      <a:pt x="2219007" y="2123435"/>
                      <a:pt x="2206870" y="2393322"/>
                    </a:cubicBezTo>
                    <a:cubicBezTo>
                      <a:pt x="2194733" y="2663209"/>
                      <a:pt x="2192341" y="2755099"/>
                      <a:pt x="2206870" y="2991652"/>
                    </a:cubicBezTo>
                    <a:cubicBezTo>
                      <a:pt x="2013248" y="3005875"/>
                      <a:pt x="1802109" y="3013904"/>
                      <a:pt x="1611015" y="2991652"/>
                    </a:cubicBezTo>
                    <a:cubicBezTo>
                      <a:pt x="1419921" y="2969400"/>
                      <a:pt x="1300007" y="2969160"/>
                      <a:pt x="1015160" y="2991652"/>
                    </a:cubicBezTo>
                    <a:cubicBezTo>
                      <a:pt x="730314" y="3014144"/>
                      <a:pt x="448660" y="2947468"/>
                      <a:pt x="0" y="2991652"/>
                    </a:cubicBezTo>
                    <a:cubicBezTo>
                      <a:pt x="18805" y="2749373"/>
                      <a:pt x="13794" y="2651428"/>
                      <a:pt x="0" y="2333489"/>
                    </a:cubicBezTo>
                    <a:cubicBezTo>
                      <a:pt x="-13794" y="2015550"/>
                      <a:pt x="-32207" y="1815130"/>
                      <a:pt x="0" y="1675325"/>
                    </a:cubicBezTo>
                    <a:cubicBezTo>
                      <a:pt x="32207" y="1535520"/>
                      <a:pt x="24440" y="1230578"/>
                      <a:pt x="0" y="1017162"/>
                    </a:cubicBezTo>
                    <a:cubicBezTo>
                      <a:pt x="-24440" y="803746"/>
                      <a:pt x="-38197" y="420912"/>
                      <a:pt x="0" y="0"/>
                    </a:cubicBezTo>
                    <a:close/>
                  </a:path>
                  <a:path w="2206870" h="2991652" stroke="0" extrusionOk="0">
                    <a:moveTo>
                      <a:pt x="0" y="0"/>
                    </a:moveTo>
                    <a:cubicBezTo>
                      <a:pt x="215112" y="-18072"/>
                      <a:pt x="374951" y="-5141"/>
                      <a:pt x="573786" y="0"/>
                    </a:cubicBezTo>
                    <a:cubicBezTo>
                      <a:pt x="772621" y="5141"/>
                      <a:pt x="845302" y="-12532"/>
                      <a:pt x="1059298" y="0"/>
                    </a:cubicBezTo>
                    <a:cubicBezTo>
                      <a:pt x="1273294" y="12532"/>
                      <a:pt x="1438775" y="6493"/>
                      <a:pt x="1611015" y="0"/>
                    </a:cubicBezTo>
                    <a:cubicBezTo>
                      <a:pt x="1783255" y="-6493"/>
                      <a:pt x="2045713" y="-2476"/>
                      <a:pt x="2206870" y="0"/>
                    </a:cubicBezTo>
                    <a:cubicBezTo>
                      <a:pt x="2220065" y="256833"/>
                      <a:pt x="2187475" y="271717"/>
                      <a:pt x="2206870" y="538497"/>
                    </a:cubicBezTo>
                    <a:cubicBezTo>
                      <a:pt x="2226265" y="805277"/>
                      <a:pt x="2203271" y="1041667"/>
                      <a:pt x="2206870" y="1196661"/>
                    </a:cubicBezTo>
                    <a:cubicBezTo>
                      <a:pt x="2210469" y="1351655"/>
                      <a:pt x="2198401" y="1527062"/>
                      <a:pt x="2206870" y="1735158"/>
                    </a:cubicBezTo>
                    <a:cubicBezTo>
                      <a:pt x="2215339" y="1943254"/>
                      <a:pt x="2208787" y="2205885"/>
                      <a:pt x="2206870" y="2363405"/>
                    </a:cubicBezTo>
                    <a:cubicBezTo>
                      <a:pt x="2204953" y="2520925"/>
                      <a:pt x="2237631" y="2728045"/>
                      <a:pt x="2206870" y="2991652"/>
                    </a:cubicBezTo>
                    <a:cubicBezTo>
                      <a:pt x="2078504" y="3000740"/>
                      <a:pt x="1781677" y="3011541"/>
                      <a:pt x="1633084" y="2991652"/>
                    </a:cubicBezTo>
                    <a:cubicBezTo>
                      <a:pt x="1484491" y="2971763"/>
                      <a:pt x="1364463" y="2985620"/>
                      <a:pt x="1147572" y="2991652"/>
                    </a:cubicBezTo>
                    <a:cubicBezTo>
                      <a:pt x="930681" y="2997684"/>
                      <a:pt x="865923" y="2973985"/>
                      <a:pt x="617924" y="2991652"/>
                    </a:cubicBezTo>
                    <a:cubicBezTo>
                      <a:pt x="369925" y="3009319"/>
                      <a:pt x="178397" y="3009410"/>
                      <a:pt x="0" y="2991652"/>
                    </a:cubicBezTo>
                    <a:cubicBezTo>
                      <a:pt x="-31420" y="2694226"/>
                      <a:pt x="23119" y="2561380"/>
                      <a:pt x="0" y="2333489"/>
                    </a:cubicBezTo>
                    <a:cubicBezTo>
                      <a:pt x="-23119" y="2105598"/>
                      <a:pt x="-12477" y="2035430"/>
                      <a:pt x="0" y="1765075"/>
                    </a:cubicBezTo>
                    <a:cubicBezTo>
                      <a:pt x="12477" y="1494720"/>
                      <a:pt x="19527" y="1356954"/>
                      <a:pt x="0" y="1136828"/>
                    </a:cubicBezTo>
                    <a:cubicBezTo>
                      <a:pt x="-19527" y="916702"/>
                      <a:pt x="-49579" y="311647"/>
                      <a:pt x="0" y="0"/>
                    </a:cubicBezTo>
                    <a:close/>
                  </a:path>
                </a:pathLst>
              </a:custGeom>
              <a:solidFill>
                <a:schemeClr val="bg1"/>
              </a:solidFill>
              <a:ln>
                <a:solidFill>
                  <a:schemeClr val="bg1">
                    <a:lumMod val="95000"/>
                  </a:schemeClr>
                </a:solidFill>
                <a:extLst>
                  <a:ext uri="{C807C97D-BFC1-408E-A445-0C87EB9F89A2}">
                    <ask:lineSketchStyleProps xmlns:ask="http://schemas.microsoft.com/office/drawing/2018/sketchyshapes" sd="85614157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DE" sz="1050" dirty="0">
                  <a:solidFill>
                    <a:schemeClr val="tx1"/>
                  </a:solidFill>
                </a:endParaRPr>
              </a:p>
            </p:txBody>
          </p:sp>
        </p:grpSp>
        <p:sp>
          <p:nvSpPr>
            <p:cNvPr id="48" name="Textfeld 47">
              <a:extLst>
                <a:ext uri="{FF2B5EF4-FFF2-40B4-BE49-F238E27FC236}">
                  <a16:creationId xmlns:a16="http://schemas.microsoft.com/office/drawing/2014/main" id="{ECC12FFC-855C-182F-3B19-039B368FA166}"/>
                </a:ext>
              </a:extLst>
            </p:cNvPr>
            <p:cNvSpPr txBox="1"/>
            <p:nvPr/>
          </p:nvSpPr>
          <p:spPr>
            <a:xfrm>
              <a:off x="9501731" y="3069997"/>
              <a:ext cx="303065" cy="2500437"/>
            </a:xfrm>
            <a:prstGeom prst="rect">
              <a:avLst/>
            </a:prstGeom>
            <a:noFill/>
          </p:spPr>
          <p:txBody>
            <a:bodyPr wrap="none" rtlCol="0">
              <a:spAutoFit/>
            </a:bodyPr>
            <a:lstStyle/>
            <a:p>
              <a:r>
                <a:rPr lang="de-DE" sz="1400" dirty="0">
                  <a:latin typeface="Bahnschrift SemiCondensed" panose="020B0502040204020203" pitchFamily="34" charset="0"/>
                </a:rPr>
                <a:t>1.</a:t>
              </a:r>
            </a:p>
            <a:p>
              <a:endParaRPr lang="de-DE" dirty="0">
                <a:latin typeface="Bahnschrift SemiCondensed" panose="020B0502040204020203" pitchFamily="34" charset="0"/>
              </a:endParaRPr>
            </a:p>
            <a:p>
              <a:r>
                <a:rPr lang="de-DE" sz="1400" dirty="0">
                  <a:latin typeface="Bahnschrift SemiCondensed" panose="020B0502040204020203" pitchFamily="34" charset="0"/>
                </a:rPr>
                <a:t>2.</a:t>
              </a:r>
            </a:p>
            <a:p>
              <a:endParaRPr lang="de-DE" dirty="0">
                <a:latin typeface="Bahnschrift SemiCondensed" panose="020B0502040204020203" pitchFamily="34" charset="0"/>
              </a:endParaRPr>
            </a:p>
            <a:p>
              <a:r>
                <a:rPr lang="de-DE" sz="1400" dirty="0">
                  <a:latin typeface="Bahnschrift SemiCondensed" panose="020B0502040204020203" pitchFamily="34" charset="0"/>
                </a:rPr>
                <a:t>3.</a:t>
              </a:r>
            </a:p>
          </p:txBody>
        </p:sp>
      </p:grpSp>
    </p:spTree>
    <p:extLst>
      <p:ext uri="{BB962C8B-B14F-4D97-AF65-F5344CB8AC3E}">
        <p14:creationId xmlns:p14="http://schemas.microsoft.com/office/powerpoint/2010/main" val="36193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750"/>
                            </p:stCondLst>
                            <p:childTnLst>
                              <p:par>
                                <p:cTn id="15" presetID="2" presetClass="entr" presetSubtype="4" fill="hold" nodeType="afterEffect">
                                  <p:stCondLst>
                                    <p:cond delay="25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25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CC4E5F-83BB-7CF2-4150-4CD266AE63B3}"/>
              </a:ext>
            </a:extLst>
          </p:cNvPr>
          <p:cNvSpPr>
            <a:spLocks noGrp="1"/>
          </p:cNvSpPr>
          <p:nvPr>
            <p:ph type="ftr" sz="quarter" idx="11"/>
          </p:nvPr>
        </p:nvSpPr>
        <p:spPr>
          <a:xfrm>
            <a:off x="2457384" y="9724898"/>
            <a:ext cx="2432043" cy="537134"/>
          </a:xfrm>
        </p:spPr>
        <p:txBody>
          <a:bodyPr/>
          <a:lstStyle/>
          <a:p>
            <a:r>
              <a:rPr lang="de-DE" dirty="0">
                <a:solidFill>
                  <a:schemeClr val="tx1"/>
                </a:solidFill>
                <a:latin typeface="Bahnschrift SemiCondensed" panose="020B0502040204020203" pitchFamily="34" charset="0"/>
              </a:rPr>
              <a:t>3</a:t>
            </a:r>
          </a:p>
        </p:txBody>
      </p:sp>
      <p:sp>
        <p:nvSpPr>
          <p:cNvPr id="9" name="Textfeld 8">
            <a:extLst>
              <a:ext uri="{FF2B5EF4-FFF2-40B4-BE49-F238E27FC236}">
                <a16:creationId xmlns:a16="http://schemas.microsoft.com/office/drawing/2014/main" id="{B76C5A7B-77AE-B3A2-96F3-335A1B017FC7}"/>
              </a:ext>
            </a:extLst>
          </p:cNvPr>
          <p:cNvSpPr txBox="1"/>
          <p:nvPr/>
        </p:nvSpPr>
        <p:spPr>
          <a:xfrm>
            <a:off x="582397" y="1081394"/>
            <a:ext cx="5794987" cy="696344"/>
          </a:xfrm>
          <a:prstGeom prst="rect">
            <a:avLst/>
          </a:prstGeom>
          <a:noFill/>
        </p:spPr>
        <p:txBody>
          <a:bodyPr wrap="square">
            <a:spAutoFit/>
          </a:bodyPr>
          <a:lstStyle/>
          <a:p>
            <a:r>
              <a:rPr lang="de-DE" sz="1144" b="1" dirty="0">
                <a:latin typeface="Bahnschrift SemiCondensed" panose="020B0502040204020203" pitchFamily="34" charset="0"/>
              </a:rPr>
              <a:t>Aufgabe 2.1c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Sammeln Sie die Reaktionen anderer Lehrkräfte, welche Herausforderungen es für den Datennutzungszyklus geben könnte. Überlegen Sie sich konkrete Hilfen.</a:t>
            </a:r>
          </a:p>
        </p:txBody>
      </p:sp>
      <p:grpSp>
        <p:nvGrpSpPr>
          <p:cNvPr id="10" name="Gruppieren 9">
            <a:extLst>
              <a:ext uri="{FF2B5EF4-FFF2-40B4-BE49-F238E27FC236}">
                <a16:creationId xmlns:a16="http://schemas.microsoft.com/office/drawing/2014/main" id="{94351D6F-F32A-3675-6D5C-4AAA3D81B368}"/>
              </a:ext>
            </a:extLst>
          </p:cNvPr>
          <p:cNvGrpSpPr/>
          <p:nvPr/>
        </p:nvGrpSpPr>
        <p:grpSpPr>
          <a:xfrm>
            <a:off x="6777504" y="-479830"/>
            <a:ext cx="1132542" cy="11236729"/>
            <a:chOff x="-1" y="0"/>
            <a:chExt cx="1285517" cy="13582652"/>
          </a:xfrm>
          <a:solidFill>
            <a:srgbClr val="E6CAF5"/>
          </a:solidFill>
        </p:grpSpPr>
        <p:grpSp>
          <p:nvGrpSpPr>
            <p:cNvPr id="11" name="Gruppieren 10">
              <a:extLst>
                <a:ext uri="{FF2B5EF4-FFF2-40B4-BE49-F238E27FC236}">
                  <a16:creationId xmlns:a16="http://schemas.microsoft.com/office/drawing/2014/main" id="{882537F7-B446-C398-A557-D612279C1864}"/>
                </a:ext>
              </a:extLst>
            </p:cNvPr>
            <p:cNvGrpSpPr/>
            <p:nvPr/>
          </p:nvGrpSpPr>
          <p:grpSpPr>
            <a:xfrm>
              <a:off x="-1" y="0"/>
              <a:ext cx="1285517" cy="6896102"/>
              <a:chOff x="-1" y="-1"/>
              <a:chExt cx="2258186" cy="12113389"/>
            </a:xfrm>
            <a:grpFill/>
          </p:grpSpPr>
          <p:grpSp>
            <p:nvGrpSpPr>
              <p:cNvPr id="23" name="Gruppieren 22">
                <a:extLst>
                  <a:ext uri="{FF2B5EF4-FFF2-40B4-BE49-F238E27FC236}">
                    <a16:creationId xmlns:a16="http://schemas.microsoft.com/office/drawing/2014/main" id="{7920A0E2-2A9E-0A05-97BE-28049DF1C1DB}"/>
                  </a:ext>
                </a:extLst>
              </p:cNvPr>
              <p:cNvGrpSpPr/>
              <p:nvPr/>
            </p:nvGrpSpPr>
            <p:grpSpPr>
              <a:xfrm rot="5400000">
                <a:off x="-1993901" y="1994025"/>
                <a:ext cx="6246112" cy="2258060"/>
                <a:chOff x="0" y="0"/>
                <a:chExt cx="10746537" cy="3887914"/>
              </a:xfrm>
              <a:grpFill/>
            </p:grpSpPr>
            <p:sp>
              <p:nvSpPr>
                <p:cNvPr id="29" name="Freihandform: Form 28">
                  <a:extLst>
                    <a:ext uri="{FF2B5EF4-FFF2-40B4-BE49-F238E27FC236}">
                      <a16:creationId xmlns:a16="http://schemas.microsoft.com/office/drawing/2014/main" id="{D3F63D8F-BDC9-046B-1BE6-9A10B14545E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0" name="Freihandform: Form 29">
                  <a:extLst>
                    <a:ext uri="{FF2B5EF4-FFF2-40B4-BE49-F238E27FC236}">
                      <a16:creationId xmlns:a16="http://schemas.microsoft.com/office/drawing/2014/main" id="{2139D96E-B946-212E-261B-31A552F766B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1" name="Freihandform: Form 30">
                  <a:extLst>
                    <a:ext uri="{FF2B5EF4-FFF2-40B4-BE49-F238E27FC236}">
                      <a16:creationId xmlns:a16="http://schemas.microsoft.com/office/drawing/2014/main" id="{5D39A76F-DD92-1BE6-F0A2-ED216353545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2" name="Freihandform: Form 31">
                  <a:extLst>
                    <a:ext uri="{FF2B5EF4-FFF2-40B4-BE49-F238E27FC236}">
                      <a16:creationId xmlns:a16="http://schemas.microsoft.com/office/drawing/2014/main" id="{6091F500-77AB-F717-976E-1D85B3132A41}"/>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24" name="Gruppieren 23">
                <a:extLst>
                  <a:ext uri="{FF2B5EF4-FFF2-40B4-BE49-F238E27FC236}">
                    <a16:creationId xmlns:a16="http://schemas.microsoft.com/office/drawing/2014/main" id="{E0018630-C644-FF97-4179-5D3AD100DECE}"/>
                  </a:ext>
                </a:extLst>
              </p:cNvPr>
              <p:cNvGrpSpPr/>
              <p:nvPr/>
            </p:nvGrpSpPr>
            <p:grpSpPr>
              <a:xfrm rot="5400000">
                <a:off x="-1993902" y="7861427"/>
                <a:ext cx="6245862" cy="2258060"/>
                <a:chOff x="0" y="0"/>
                <a:chExt cx="10746537" cy="3887914"/>
              </a:xfrm>
              <a:grpFill/>
            </p:grpSpPr>
            <p:sp>
              <p:nvSpPr>
                <p:cNvPr id="25" name="Freihandform: Form 24">
                  <a:extLst>
                    <a:ext uri="{FF2B5EF4-FFF2-40B4-BE49-F238E27FC236}">
                      <a16:creationId xmlns:a16="http://schemas.microsoft.com/office/drawing/2014/main" id="{01632378-3855-A9EB-9327-61869F8B6A9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6" name="Freihandform: Form 25">
                  <a:extLst>
                    <a:ext uri="{FF2B5EF4-FFF2-40B4-BE49-F238E27FC236}">
                      <a16:creationId xmlns:a16="http://schemas.microsoft.com/office/drawing/2014/main" id="{8FE03A4C-77E4-4FED-93DC-EE9FA2AEED8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7" name="Freihandform: Form 26">
                  <a:extLst>
                    <a:ext uri="{FF2B5EF4-FFF2-40B4-BE49-F238E27FC236}">
                      <a16:creationId xmlns:a16="http://schemas.microsoft.com/office/drawing/2014/main" id="{6D039C9B-5AC9-6327-5941-19C95A17FAB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8" name="Freihandform: Form 27">
                  <a:extLst>
                    <a:ext uri="{FF2B5EF4-FFF2-40B4-BE49-F238E27FC236}">
                      <a16:creationId xmlns:a16="http://schemas.microsoft.com/office/drawing/2014/main" id="{E3208911-776C-6F09-EA6A-F4851D64FEF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12" name="Gruppieren 11">
              <a:extLst>
                <a:ext uri="{FF2B5EF4-FFF2-40B4-BE49-F238E27FC236}">
                  <a16:creationId xmlns:a16="http://schemas.microsoft.com/office/drawing/2014/main" id="{A007C176-1F05-7AB3-B81C-3EAC4458DF8B}"/>
                </a:ext>
              </a:extLst>
            </p:cNvPr>
            <p:cNvGrpSpPr/>
            <p:nvPr/>
          </p:nvGrpSpPr>
          <p:grpSpPr>
            <a:xfrm>
              <a:off x="-1" y="6686550"/>
              <a:ext cx="1285517" cy="6896102"/>
              <a:chOff x="-1" y="-1"/>
              <a:chExt cx="2258186" cy="12113389"/>
            </a:xfrm>
            <a:grpFill/>
          </p:grpSpPr>
          <p:grpSp>
            <p:nvGrpSpPr>
              <p:cNvPr id="13" name="Gruppieren 12">
                <a:extLst>
                  <a:ext uri="{FF2B5EF4-FFF2-40B4-BE49-F238E27FC236}">
                    <a16:creationId xmlns:a16="http://schemas.microsoft.com/office/drawing/2014/main" id="{2F1FB85A-AF4F-D5B2-AA63-6A38B7AFFC5F}"/>
                  </a:ext>
                </a:extLst>
              </p:cNvPr>
              <p:cNvGrpSpPr/>
              <p:nvPr/>
            </p:nvGrpSpPr>
            <p:grpSpPr>
              <a:xfrm rot="5400000">
                <a:off x="-1993901" y="1994025"/>
                <a:ext cx="6246112" cy="2258060"/>
                <a:chOff x="0" y="0"/>
                <a:chExt cx="10746537" cy="3887914"/>
              </a:xfrm>
              <a:grpFill/>
            </p:grpSpPr>
            <p:sp>
              <p:nvSpPr>
                <p:cNvPr id="19" name="Freihandform: Form 18">
                  <a:extLst>
                    <a:ext uri="{FF2B5EF4-FFF2-40B4-BE49-F238E27FC236}">
                      <a16:creationId xmlns:a16="http://schemas.microsoft.com/office/drawing/2014/main" id="{6F2FD797-CD7E-18D3-E9A2-2E243D394CB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0" name="Freihandform: Form 19">
                  <a:extLst>
                    <a:ext uri="{FF2B5EF4-FFF2-40B4-BE49-F238E27FC236}">
                      <a16:creationId xmlns:a16="http://schemas.microsoft.com/office/drawing/2014/main" id="{4E64BEAB-FA56-83A5-2002-4A96F338D1C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1" name="Freihandform: Form 20">
                  <a:extLst>
                    <a:ext uri="{FF2B5EF4-FFF2-40B4-BE49-F238E27FC236}">
                      <a16:creationId xmlns:a16="http://schemas.microsoft.com/office/drawing/2014/main" id="{C8191C91-C03F-5FBE-11E9-97149DC4AA0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2" name="Freihandform: Form 21">
                  <a:extLst>
                    <a:ext uri="{FF2B5EF4-FFF2-40B4-BE49-F238E27FC236}">
                      <a16:creationId xmlns:a16="http://schemas.microsoft.com/office/drawing/2014/main" id="{D3341A49-B192-3289-A6E6-F27F366E6CB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4" name="Gruppieren 13">
                <a:extLst>
                  <a:ext uri="{FF2B5EF4-FFF2-40B4-BE49-F238E27FC236}">
                    <a16:creationId xmlns:a16="http://schemas.microsoft.com/office/drawing/2014/main" id="{065138AE-7D50-5AF2-CDB3-BEF53ACFAD61}"/>
                  </a:ext>
                </a:extLst>
              </p:cNvPr>
              <p:cNvGrpSpPr/>
              <p:nvPr/>
            </p:nvGrpSpPr>
            <p:grpSpPr>
              <a:xfrm rot="5400000">
                <a:off x="-1993902" y="7861427"/>
                <a:ext cx="6245862" cy="2258060"/>
                <a:chOff x="0" y="0"/>
                <a:chExt cx="10746537" cy="3887914"/>
              </a:xfrm>
              <a:grpFill/>
            </p:grpSpPr>
            <p:sp>
              <p:nvSpPr>
                <p:cNvPr id="15" name="Freihandform: Form 14">
                  <a:extLst>
                    <a:ext uri="{FF2B5EF4-FFF2-40B4-BE49-F238E27FC236}">
                      <a16:creationId xmlns:a16="http://schemas.microsoft.com/office/drawing/2014/main" id="{D35E2268-891F-0339-CCAF-AD93FD0D269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F74FC85B-CB17-FCE6-7999-B0FD51CF9D6D}"/>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E597DF87-E835-0B41-AE28-46911415DB0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8" name="Freihandform: Form 17">
                  <a:extLst>
                    <a:ext uri="{FF2B5EF4-FFF2-40B4-BE49-F238E27FC236}">
                      <a16:creationId xmlns:a16="http://schemas.microsoft.com/office/drawing/2014/main" id="{7D30386A-C030-1467-91FF-81B5E210D5C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
        <p:nvSpPr>
          <p:cNvPr id="2" name="Rechteck 1">
            <a:extLst>
              <a:ext uri="{FF2B5EF4-FFF2-40B4-BE49-F238E27FC236}">
                <a16:creationId xmlns:a16="http://schemas.microsoft.com/office/drawing/2014/main" id="{DD57BD1B-6756-FF7A-760B-39919D9D7EFE}"/>
              </a:ext>
            </a:extLst>
          </p:cNvPr>
          <p:cNvSpPr/>
          <p:nvPr/>
        </p:nvSpPr>
        <p:spPr>
          <a:xfrm>
            <a:off x="656556" y="1784234"/>
            <a:ext cx="5720821" cy="5254743"/>
          </a:xfrm>
          <a:custGeom>
            <a:avLst/>
            <a:gdLst>
              <a:gd name="csX0" fmla="*/ 0 w 5720821"/>
              <a:gd name="csY0" fmla="*/ 0 h 5254743"/>
              <a:gd name="csX1" fmla="*/ 578439 w 5720821"/>
              <a:gd name="csY1" fmla="*/ 0 h 5254743"/>
              <a:gd name="csX2" fmla="*/ 1328502 w 5720821"/>
              <a:gd name="csY2" fmla="*/ 0 h 5254743"/>
              <a:gd name="csX3" fmla="*/ 2078565 w 5720821"/>
              <a:gd name="csY3" fmla="*/ 0 h 5254743"/>
              <a:gd name="csX4" fmla="*/ 2771420 w 5720821"/>
              <a:gd name="csY4" fmla="*/ 0 h 5254743"/>
              <a:gd name="csX5" fmla="*/ 3235442 w 5720821"/>
              <a:gd name="csY5" fmla="*/ 0 h 5254743"/>
              <a:gd name="csX6" fmla="*/ 3985505 w 5720821"/>
              <a:gd name="csY6" fmla="*/ 0 h 5254743"/>
              <a:gd name="csX7" fmla="*/ 4506736 w 5720821"/>
              <a:gd name="csY7" fmla="*/ 0 h 5254743"/>
              <a:gd name="csX8" fmla="*/ 5720821 w 5720821"/>
              <a:gd name="csY8" fmla="*/ 0 h 5254743"/>
              <a:gd name="csX9" fmla="*/ 5720821 w 5720821"/>
              <a:gd name="csY9" fmla="*/ 761938 h 5254743"/>
              <a:gd name="csX10" fmla="*/ 5720821 w 5720821"/>
              <a:gd name="csY10" fmla="*/ 1418781 h 5254743"/>
              <a:gd name="csX11" fmla="*/ 5720821 w 5720821"/>
              <a:gd name="csY11" fmla="*/ 1917981 h 5254743"/>
              <a:gd name="csX12" fmla="*/ 5720821 w 5720821"/>
              <a:gd name="csY12" fmla="*/ 2574824 h 5254743"/>
              <a:gd name="csX13" fmla="*/ 5720821 w 5720821"/>
              <a:gd name="csY13" fmla="*/ 3074025 h 5254743"/>
              <a:gd name="csX14" fmla="*/ 5720821 w 5720821"/>
              <a:gd name="csY14" fmla="*/ 3678320 h 5254743"/>
              <a:gd name="csX15" fmla="*/ 5720821 w 5720821"/>
              <a:gd name="csY15" fmla="*/ 4335163 h 5254743"/>
              <a:gd name="csX16" fmla="*/ 5720821 w 5720821"/>
              <a:gd name="csY16" fmla="*/ 5254743 h 5254743"/>
              <a:gd name="csX17" fmla="*/ 4970758 w 5720821"/>
              <a:gd name="csY17" fmla="*/ 5254743 h 5254743"/>
              <a:gd name="csX18" fmla="*/ 4277903 w 5720821"/>
              <a:gd name="csY18" fmla="*/ 5254743 h 5254743"/>
              <a:gd name="csX19" fmla="*/ 3527840 w 5720821"/>
              <a:gd name="csY19" fmla="*/ 5254743 h 5254743"/>
              <a:gd name="csX20" fmla="*/ 3006609 w 5720821"/>
              <a:gd name="csY20" fmla="*/ 5254743 h 5254743"/>
              <a:gd name="csX21" fmla="*/ 2256546 w 5720821"/>
              <a:gd name="csY21" fmla="*/ 5254743 h 5254743"/>
              <a:gd name="csX22" fmla="*/ 1792524 w 5720821"/>
              <a:gd name="csY22" fmla="*/ 5254743 h 5254743"/>
              <a:gd name="csX23" fmla="*/ 1328502 w 5720821"/>
              <a:gd name="csY23" fmla="*/ 5254743 h 5254743"/>
              <a:gd name="csX24" fmla="*/ 635647 w 5720821"/>
              <a:gd name="csY24" fmla="*/ 5254743 h 5254743"/>
              <a:gd name="csX25" fmla="*/ 0 w 5720821"/>
              <a:gd name="csY25" fmla="*/ 5254743 h 5254743"/>
              <a:gd name="csX26" fmla="*/ 0 w 5720821"/>
              <a:gd name="csY26" fmla="*/ 4492805 h 5254743"/>
              <a:gd name="csX27" fmla="*/ 0 w 5720821"/>
              <a:gd name="csY27" fmla="*/ 3888510 h 5254743"/>
              <a:gd name="csX28" fmla="*/ 0 w 5720821"/>
              <a:gd name="csY28" fmla="*/ 3284214 h 5254743"/>
              <a:gd name="csX29" fmla="*/ 0 w 5720821"/>
              <a:gd name="csY29" fmla="*/ 2574824 h 5254743"/>
              <a:gd name="csX30" fmla="*/ 0 w 5720821"/>
              <a:gd name="csY30" fmla="*/ 1865434 h 5254743"/>
              <a:gd name="csX31" fmla="*/ 0 w 5720821"/>
              <a:gd name="csY31" fmla="*/ 1103496 h 5254743"/>
              <a:gd name="csX32" fmla="*/ 0 w 5720821"/>
              <a:gd name="csY32" fmla="*/ 0 h 52547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5720821" h="5254743" fill="none" extrusionOk="0">
                <a:moveTo>
                  <a:pt x="0" y="0"/>
                </a:moveTo>
                <a:cubicBezTo>
                  <a:pt x="223885" y="-4453"/>
                  <a:pt x="374728" y="5481"/>
                  <a:pt x="578439" y="0"/>
                </a:cubicBezTo>
                <a:cubicBezTo>
                  <a:pt x="782150" y="-5481"/>
                  <a:pt x="1106892" y="-4022"/>
                  <a:pt x="1328502" y="0"/>
                </a:cubicBezTo>
                <a:cubicBezTo>
                  <a:pt x="1550112" y="4022"/>
                  <a:pt x="1708988" y="-26203"/>
                  <a:pt x="2078565" y="0"/>
                </a:cubicBezTo>
                <a:cubicBezTo>
                  <a:pt x="2448142" y="26203"/>
                  <a:pt x="2603402" y="8096"/>
                  <a:pt x="2771420" y="0"/>
                </a:cubicBezTo>
                <a:cubicBezTo>
                  <a:pt x="2939438" y="-8096"/>
                  <a:pt x="3113659" y="-5470"/>
                  <a:pt x="3235442" y="0"/>
                </a:cubicBezTo>
                <a:cubicBezTo>
                  <a:pt x="3357225" y="5470"/>
                  <a:pt x="3648931" y="-5513"/>
                  <a:pt x="3985505" y="0"/>
                </a:cubicBezTo>
                <a:cubicBezTo>
                  <a:pt x="4322079" y="5513"/>
                  <a:pt x="4291867" y="14859"/>
                  <a:pt x="4506736" y="0"/>
                </a:cubicBezTo>
                <a:cubicBezTo>
                  <a:pt x="4721605" y="-14859"/>
                  <a:pt x="5472195" y="16349"/>
                  <a:pt x="5720821" y="0"/>
                </a:cubicBezTo>
                <a:cubicBezTo>
                  <a:pt x="5716595" y="209087"/>
                  <a:pt x="5689150" y="595269"/>
                  <a:pt x="5720821" y="761938"/>
                </a:cubicBezTo>
                <a:cubicBezTo>
                  <a:pt x="5752492" y="928607"/>
                  <a:pt x="5752769" y="1276553"/>
                  <a:pt x="5720821" y="1418781"/>
                </a:cubicBezTo>
                <a:cubicBezTo>
                  <a:pt x="5688873" y="1561009"/>
                  <a:pt x="5705944" y="1755536"/>
                  <a:pt x="5720821" y="1917981"/>
                </a:cubicBezTo>
                <a:cubicBezTo>
                  <a:pt x="5735698" y="2080426"/>
                  <a:pt x="5741946" y="2401717"/>
                  <a:pt x="5720821" y="2574824"/>
                </a:cubicBezTo>
                <a:cubicBezTo>
                  <a:pt x="5699696" y="2747931"/>
                  <a:pt x="5726573" y="2846492"/>
                  <a:pt x="5720821" y="3074025"/>
                </a:cubicBezTo>
                <a:cubicBezTo>
                  <a:pt x="5715069" y="3301558"/>
                  <a:pt x="5735888" y="3458541"/>
                  <a:pt x="5720821" y="3678320"/>
                </a:cubicBezTo>
                <a:cubicBezTo>
                  <a:pt x="5705754" y="3898099"/>
                  <a:pt x="5694339" y="4168861"/>
                  <a:pt x="5720821" y="4335163"/>
                </a:cubicBezTo>
                <a:cubicBezTo>
                  <a:pt x="5747303" y="4501465"/>
                  <a:pt x="5682873" y="5040216"/>
                  <a:pt x="5720821" y="5254743"/>
                </a:cubicBezTo>
                <a:cubicBezTo>
                  <a:pt x="5474942" y="5220034"/>
                  <a:pt x="5157559" y="5245096"/>
                  <a:pt x="4970758" y="5254743"/>
                </a:cubicBezTo>
                <a:cubicBezTo>
                  <a:pt x="4783957" y="5264390"/>
                  <a:pt x="4434140" y="5261415"/>
                  <a:pt x="4277903" y="5254743"/>
                </a:cubicBezTo>
                <a:cubicBezTo>
                  <a:pt x="4121667" y="5248071"/>
                  <a:pt x="3702587" y="5266274"/>
                  <a:pt x="3527840" y="5254743"/>
                </a:cubicBezTo>
                <a:cubicBezTo>
                  <a:pt x="3353093" y="5243212"/>
                  <a:pt x="3167051" y="5246082"/>
                  <a:pt x="3006609" y="5254743"/>
                </a:cubicBezTo>
                <a:cubicBezTo>
                  <a:pt x="2846167" y="5263404"/>
                  <a:pt x="2575401" y="5225363"/>
                  <a:pt x="2256546" y="5254743"/>
                </a:cubicBezTo>
                <a:cubicBezTo>
                  <a:pt x="1937691" y="5284123"/>
                  <a:pt x="1994776" y="5277059"/>
                  <a:pt x="1792524" y="5254743"/>
                </a:cubicBezTo>
                <a:cubicBezTo>
                  <a:pt x="1590272" y="5232427"/>
                  <a:pt x="1465237" y="5254222"/>
                  <a:pt x="1328502" y="5254743"/>
                </a:cubicBezTo>
                <a:cubicBezTo>
                  <a:pt x="1191767" y="5255264"/>
                  <a:pt x="889423" y="5241727"/>
                  <a:pt x="635647" y="5254743"/>
                </a:cubicBezTo>
                <a:cubicBezTo>
                  <a:pt x="381872" y="5267759"/>
                  <a:pt x="187162" y="5276745"/>
                  <a:pt x="0" y="5254743"/>
                </a:cubicBezTo>
                <a:cubicBezTo>
                  <a:pt x="31841" y="4900469"/>
                  <a:pt x="-10599" y="4689843"/>
                  <a:pt x="0" y="4492805"/>
                </a:cubicBezTo>
                <a:cubicBezTo>
                  <a:pt x="10599" y="4295767"/>
                  <a:pt x="13004" y="4141282"/>
                  <a:pt x="0" y="3888510"/>
                </a:cubicBezTo>
                <a:cubicBezTo>
                  <a:pt x="-13004" y="3635739"/>
                  <a:pt x="-13691" y="3482903"/>
                  <a:pt x="0" y="3284214"/>
                </a:cubicBezTo>
                <a:cubicBezTo>
                  <a:pt x="13691" y="3085525"/>
                  <a:pt x="-3029" y="2853569"/>
                  <a:pt x="0" y="2574824"/>
                </a:cubicBezTo>
                <a:cubicBezTo>
                  <a:pt x="3029" y="2296079"/>
                  <a:pt x="32221" y="2011552"/>
                  <a:pt x="0" y="1865434"/>
                </a:cubicBezTo>
                <a:cubicBezTo>
                  <a:pt x="-32221" y="1719316"/>
                  <a:pt x="26036" y="1260837"/>
                  <a:pt x="0" y="1103496"/>
                </a:cubicBezTo>
                <a:cubicBezTo>
                  <a:pt x="-26036" y="946155"/>
                  <a:pt x="-2340" y="507164"/>
                  <a:pt x="0" y="0"/>
                </a:cubicBezTo>
                <a:close/>
              </a:path>
              <a:path w="5720821" h="5254743"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5465" y="-1620"/>
                  <a:pt x="2313754" y="0"/>
                </a:cubicBezTo>
                <a:cubicBezTo>
                  <a:pt x="2502043" y="1620"/>
                  <a:pt x="2803898" y="12171"/>
                  <a:pt x="3063817" y="0"/>
                </a:cubicBezTo>
                <a:cubicBezTo>
                  <a:pt x="3323736" y="-12171"/>
                  <a:pt x="3492189" y="-15759"/>
                  <a:pt x="3642256" y="0"/>
                </a:cubicBezTo>
                <a:cubicBezTo>
                  <a:pt x="3792323" y="15759"/>
                  <a:pt x="4031742" y="25736"/>
                  <a:pt x="4163486" y="0"/>
                </a:cubicBezTo>
                <a:cubicBezTo>
                  <a:pt x="4295230" y="-25736"/>
                  <a:pt x="4560146" y="25679"/>
                  <a:pt x="4741925" y="0"/>
                </a:cubicBezTo>
                <a:cubicBezTo>
                  <a:pt x="4923704" y="-25679"/>
                  <a:pt x="5471612" y="-31917"/>
                  <a:pt x="5720821" y="0"/>
                </a:cubicBezTo>
                <a:cubicBezTo>
                  <a:pt x="5704131" y="149922"/>
                  <a:pt x="5689576" y="415746"/>
                  <a:pt x="5720821" y="656843"/>
                </a:cubicBezTo>
                <a:cubicBezTo>
                  <a:pt x="5752066" y="897940"/>
                  <a:pt x="5699135" y="1031218"/>
                  <a:pt x="5720821" y="1156043"/>
                </a:cubicBezTo>
                <a:cubicBezTo>
                  <a:pt x="5742507" y="1280868"/>
                  <a:pt x="5743842" y="1513671"/>
                  <a:pt x="5720821" y="1707791"/>
                </a:cubicBezTo>
                <a:cubicBezTo>
                  <a:pt x="5697800" y="1901911"/>
                  <a:pt x="5744919" y="2071813"/>
                  <a:pt x="5720821" y="2206992"/>
                </a:cubicBezTo>
                <a:cubicBezTo>
                  <a:pt x="5696723" y="2342171"/>
                  <a:pt x="5721972" y="2655810"/>
                  <a:pt x="5720821" y="2863835"/>
                </a:cubicBezTo>
                <a:cubicBezTo>
                  <a:pt x="5719670" y="3071860"/>
                  <a:pt x="5742213" y="3300017"/>
                  <a:pt x="5720821" y="3468130"/>
                </a:cubicBezTo>
                <a:cubicBezTo>
                  <a:pt x="5699429" y="3636243"/>
                  <a:pt x="5709469" y="3966858"/>
                  <a:pt x="5720821" y="4177521"/>
                </a:cubicBezTo>
                <a:cubicBezTo>
                  <a:pt x="5732173" y="4388184"/>
                  <a:pt x="5736846" y="4510682"/>
                  <a:pt x="5720821" y="4676721"/>
                </a:cubicBezTo>
                <a:cubicBezTo>
                  <a:pt x="5704796" y="4842760"/>
                  <a:pt x="5733648" y="5094164"/>
                  <a:pt x="5720821" y="5254743"/>
                </a:cubicBezTo>
                <a:cubicBezTo>
                  <a:pt x="5454687" y="5270580"/>
                  <a:pt x="5267768" y="5234414"/>
                  <a:pt x="5142382" y="5254743"/>
                </a:cubicBezTo>
                <a:cubicBezTo>
                  <a:pt x="5016996" y="5275072"/>
                  <a:pt x="4857471" y="5234155"/>
                  <a:pt x="4621152" y="5254743"/>
                </a:cubicBezTo>
                <a:cubicBezTo>
                  <a:pt x="4384833" y="5275332"/>
                  <a:pt x="4200246" y="5251232"/>
                  <a:pt x="3871089" y="5254743"/>
                </a:cubicBezTo>
                <a:cubicBezTo>
                  <a:pt x="3541932" y="5258254"/>
                  <a:pt x="3573593" y="5274647"/>
                  <a:pt x="3292650" y="5254743"/>
                </a:cubicBezTo>
                <a:cubicBezTo>
                  <a:pt x="3011707" y="5234839"/>
                  <a:pt x="2954849" y="5256434"/>
                  <a:pt x="2771420" y="5254743"/>
                </a:cubicBezTo>
                <a:cubicBezTo>
                  <a:pt x="2587991" y="5253053"/>
                  <a:pt x="2422557" y="5225367"/>
                  <a:pt x="2078565" y="5254743"/>
                </a:cubicBezTo>
                <a:cubicBezTo>
                  <a:pt x="1734573" y="5284119"/>
                  <a:pt x="1795951" y="5236750"/>
                  <a:pt x="1557335" y="5254743"/>
                </a:cubicBezTo>
                <a:cubicBezTo>
                  <a:pt x="1318719" y="5272737"/>
                  <a:pt x="1095717" y="5265418"/>
                  <a:pt x="807271" y="5254743"/>
                </a:cubicBezTo>
                <a:cubicBezTo>
                  <a:pt x="518825" y="5244068"/>
                  <a:pt x="364379" y="5288262"/>
                  <a:pt x="0" y="5254743"/>
                </a:cubicBezTo>
                <a:cubicBezTo>
                  <a:pt x="-17172" y="5067797"/>
                  <a:pt x="15692" y="4744925"/>
                  <a:pt x="0" y="4597900"/>
                </a:cubicBezTo>
                <a:cubicBezTo>
                  <a:pt x="-15692" y="4450875"/>
                  <a:pt x="16170" y="4104676"/>
                  <a:pt x="0" y="3835962"/>
                </a:cubicBezTo>
                <a:cubicBezTo>
                  <a:pt x="-16170" y="3567248"/>
                  <a:pt x="25560" y="3542885"/>
                  <a:pt x="0" y="3284214"/>
                </a:cubicBezTo>
                <a:cubicBezTo>
                  <a:pt x="-25560" y="3025543"/>
                  <a:pt x="-8753" y="2983756"/>
                  <a:pt x="0" y="2785014"/>
                </a:cubicBezTo>
                <a:cubicBezTo>
                  <a:pt x="8753" y="2586272"/>
                  <a:pt x="-19885" y="2365815"/>
                  <a:pt x="0" y="2180718"/>
                </a:cubicBezTo>
                <a:cubicBezTo>
                  <a:pt x="19885" y="1995621"/>
                  <a:pt x="-2201" y="1864983"/>
                  <a:pt x="0" y="1628970"/>
                </a:cubicBezTo>
                <a:cubicBezTo>
                  <a:pt x="2201" y="1392957"/>
                  <a:pt x="31266" y="1027174"/>
                  <a:pt x="0" y="867033"/>
                </a:cubicBezTo>
                <a:cubicBezTo>
                  <a:pt x="-31266" y="706892"/>
                  <a:pt x="-1474" y="23704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729" dirty="0"/>
              <a:t>1.1b Woher kommen die in den Podcast rein! </a:t>
            </a:r>
          </a:p>
        </p:txBody>
      </p:sp>
      <p:sp>
        <p:nvSpPr>
          <p:cNvPr id="5" name="Pfeil: Chevron 4">
            <a:extLst>
              <a:ext uri="{FF2B5EF4-FFF2-40B4-BE49-F238E27FC236}">
                <a16:creationId xmlns:a16="http://schemas.microsoft.com/office/drawing/2014/main" id="{17AF35AE-6CCC-699A-007A-D7A118A643FF}"/>
              </a:ext>
            </a:extLst>
          </p:cNvPr>
          <p:cNvSpPr/>
          <p:nvPr/>
        </p:nvSpPr>
        <p:spPr>
          <a:xfrm>
            <a:off x="5334497" y="8440807"/>
            <a:ext cx="1443009" cy="257671"/>
          </a:xfrm>
          <a:prstGeom prst="chevron">
            <a:avLst/>
          </a:prstGeom>
          <a:solidFill>
            <a:srgbClr val="E6CAF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tx1"/>
              </a:solidFill>
            </a:endParaRPr>
          </a:p>
        </p:txBody>
      </p:sp>
      <p:cxnSp>
        <p:nvCxnSpPr>
          <p:cNvPr id="6" name="Gerader Verbinder 5">
            <a:extLst>
              <a:ext uri="{FF2B5EF4-FFF2-40B4-BE49-F238E27FC236}">
                <a16:creationId xmlns:a16="http://schemas.microsoft.com/office/drawing/2014/main" id="{C3DC48BD-AE71-8F3B-A267-18F6B213B20D}"/>
              </a:ext>
            </a:extLst>
          </p:cNvPr>
          <p:cNvCxnSpPr>
            <a:cxnSpLocks/>
          </p:cNvCxnSpPr>
          <p:nvPr/>
        </p:nvCxnSpPr>
        <p:spPr>
          <a:xfrm>
            <a:off x="6035949" y="8067626"/>
            <a:ext cx="3511" cy="276806"/>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814402AD-2459-2B3C-2033-21E0F6F060A1}"/>
              </a:ext>
            </a:extLst>
          </p:cNvPr>
          <p:cNvCxnSpPr>
            <a:cxnSpLocks/>
          </p:cNvCxnSpPr>
          <p:nvPr/>
        </p:nvCxnSpPr>
        <p:spPr>
          <a:xfrm>
            <a:off x="3360915" y="8064540"/>
            <a:ext cx="3511" cy="276806"/>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94665313-5DDB-EF59-29B2-1180C6A05ABF}"/>
              </a:ext>
            </a:extLst>
          </p:cNvPr>
          <p:cNvCxnSpPr>
            <a:cxnSpLocks/>
          </p:cNvCxnSpPr>
          <p:nvPr/>
        </p:nvCxnSpPr>
        <p:spPr>
          <a:xfrm>
            <a:off x="4689984" y="8697375"/>
            <a:ext cx="3511" cy="276806"/>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CD211869-D6F2-A593-AE39-5D4417714D66}"/>
              </a:ext>
            </a:extLst>
          </p:cNvPr>
          <p:cNvCxnSpPr>
            <a:cxnSpLocks/>
          </p:cNvCxnSpPr>
          <p:nvPr/>
        </p:nvCxnSpPr>
        <p:spPr>
          <a:xfrm>
            <a:off x="2021747" y="8686699"/>
            <a:ext cx="3511" cy="276806"/>
          </a:xfrm>
          <a:prstGeom prst="line">
            <a:avLst/>
          </a:prstGeom>
          <a:ln w="19050">
            <a:solidFill>
              <a:schemeClr val="tx1"/>
            </a:solidFill>
            <a:prstDash val="sysDash"/>
          </a:ln>
          <a:effectLst/>
        </p:spPr>
        <p:style>
          <a:lnRef idx="1">
            <a:schemeClr val="accent1"/>
          </a:lnRef>
          <a:fillRef idx="0">
            <a:schemeClr val="accent1"/>
          </a:fillRef>
          <a:effectRef idx="0">
            <a:schemeClr val="accent1"/>
          </a:effectRef>
          <a:fontRef idx="minor">
            <a:schemeClr val="tx1"/>
          </a:fontRef>
        </p:style>
      </p:cxnSp>
      <p:sp>
        <p:nvSpPr>
          <p:cNvPr id="34" name="Pfeil: Fünfeck 33">
            <a:extLst>
              <a:ext uri="{FF2B5EF4-FFF2-40B4-BE49-F238E27FC236}">
                <a16:creationId xmlns:a16="http://schemas.microsoft.com/office/drawing/2014/main" id="{93F4132E-86D6-4CE2-BC35-4222295A8656}"/>
              </a:ext>
            </a:extLst>
          </p:cNvPr>
          <p:cNvSpPr/>
          <p:nvPr/>
        </p:nvSpPr>
        <p:spPr>
          <a:xfrm>
            <a:off x="2" y="8433593"/>
            <a:ext cx="1382743" cy="256165"/>
          </a:xfrm>
          <a:prstGeom prst="homePlate">
            <a:avLst/>
          </a:prstGeom>
          <a:solidFill>
            <a:srgbClr val="E6CAF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700" dirty="0">
                <a:solidFill>
                  <a:schemeClr val="tx1"/>
                </a:solidFill>
                <a:latin typeface="Bahnschrift SemiCondensed" panose="020B0502040204020203" pitchFamily="34" charset="0"/>
              </a:rPr>
              <a:t>Sie und Ihre Schule erhalten die VERA-Ergebnisrückmeldung</a:t>
            </a:r>
          </a:p>
        </p:txBody>
      </p:sp>
      <p:sp>
        <p:nvSpPr>
          <p:cNvPr id="35" name="Freihandform: Form 34">
            <a:extLst>
              <a:ext uri="{FF2B5EF4-FFF2-40B4-BE49-F238E27FC236}">
                <a16:creationId xmlns:a16="http://schemas.microsoft.com/office/drawing/2014/main" id="{222F4E61-9AA7-D88F-E487-E92CA159D678}"/>
              </a:ext>
            </a:extLst>
          </p:cNvPr>
          <p:cNvSpPr/>
          <p:nvPr/>
        </p:nvSpPr>
        <p:spPr>
          <a:xfrm>
            <a:off x="1088708" y="9051172"/>
            <a:ext cx="1884792" cy="714783"/>
          </a:xfrm>
          <a:custGeom>
            <a:avLst/>
            <a:gdLst>
              <a:gd name="connsiteX0" fmla="*/ 0 w 2928010"/>
              <a:gd name="connsiteY0" fmla="*/ 0 h 750952"/>
              <a:gd name="connsiteX1" fmla="*/ 2928010 w 2928010"/>
              <a:gd name="connsiteY1" fmla="*/ 0 h 750952"/>
              <a:gd name="connsiteX2" fmla="*/ 2928010 w 2928010"/>
              <a:gd name="connsiteY2" fmla="*/ 594256 h 750952"/>
              <a:gd name="connsiteX3" fmla="*/ 2771314 w 2928010"/>
              <a:gd name="connsiteY3" fmla="*/ 750952 h 750952"/>
              <a:gd name="connsiteX4" fmla="*/ 156696 w 2928010"/>
              <a:gd name="connsiteY4" fmla="*/ 750952 h 750952"/>
              <a:gd name="connsiteX5" fmla="*/ 0 w 2928010"/>
              <a:gd name="connsiteY5" fmla="*/ 594256 h 75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010" h="750952">
                <a:moveTo>
                  <a:pt x="0" y="0"/>
                </a:moveTo>
                <a:lnTo>
                  <a:pt x="2928010" y="0"/>
                </a:lnTo>
                <a:lnTo>
                  <a:pt x="2928010" y="594256"/>
                </a:lnTo>
                <a:cubicBezTo>
                  <a:pt x="2928010" y="680797"/>
                  <a:pt x="2857855" y="750952"/>
                  <a:pt x="2771314" y="750952"/>
                </a:cubicBezTo>
                <a:lnTo>
                  <a:pt x="156696" y="750952"/>
                </a:lnTo>
                <a:cubicBezTo>
                  <a:pt x="70155" y="750952"/>
                  <a:pt x="0" y="680797"/>
                  <a:pt x="0" y="594256"/>
                </a:cubicBezTo>
                <a:close/>
              </a:path>
            </a:pathLst>
          </a:cu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00" dirty="0">
              <a:solidFill>
                <a:schemeClr val="tx1"/>
              </a:solidFill>
              <a:latin typeface="Bahnschrift SemiCondensed" panose="020B0502040204020203" pitchFamily="34" charset="0"/>
            </a:endParaRPr>
          </a:p>
          <a:p>
            <a:pPr algn="ctr"/>
            <a:r>
              <a:rPr lang="de-DE" sz="900" dirty="0">
                <a:solidFill>
                  <a:schemeClr val="tx1"/>
                </a:solidFill>
                <a:latin typeface="Bahnschrift SemiCondensed" panose="020B0502040204020203" pitchFamily="34" charset="0"/>
              </a:rPr>
              <a:t>Sie verschaffen sich einen Ersteindruck, wie die Kompetenzen in Ihrer Klasse verteilt sind. Wo steht Ihre Klasse, Ihre Schule?</a:t>
            </a:r>
          </a:p>
        </p:txBody>
      </p:sp>
      <p:sp>
        <p:nvSpPr>
          <p:cNvPr id="36" name="Freihandform: Form 35">
            <a:extLst>
              <a:ext uri="{FF2B5EF4-FFF2-40B4-BE49-F238E27FC236}">
                <a16:creationId xmlns:a16="http://schemas.microsoft.com/office/drawing/2014/main" id="{BDB89EC7-A075-F279-0930-3E01F03E9F7A}"/>
              </a:ext>
            </a:extLst>
          </p:cNvPr>
          <p:cNvSpPr/>
          <p:nvPr/>
        </p:nvSpPr>
        <p:spPr>
          <a:xfrm>
            <a:off x="1085553" y="8939254"/>
            <a:ext cx="1891815" cy="211609"/>
          </a:xfrm>
          <a:custGeom>
            <a:avLst/>
            <a:gdLst>
              <a:gd name="connsiteX0" fmla="*/ 238546 w 3529702"/>
              <a:gd name="connsiteY0" fmla="*/ 0 h 365782"/>
              <a:gd name="connsiteX1" fmla="*/ 3291156 w 3529702"/>
              <a:gd name="connsiteY1" fmla="*/ 0 h 365782"/>
              <a:gd name="connsiteX2" fmla="*/ 3529702 w 3529702"/>
              <a:gd name="connsiteY2" fmla="*/ 238546 h 365782"/>
              <a:gd name="connsiteX3" fmla="*/ 3529702 w 3529702"/>
              <a:gd name="connsiteY3" fmla="*/ 365782 h 365782"/>
              <a:gd name="connsiteX4" fmla="*/ 0 w 3529702"/>
              <a:gd name="connsiteY4" fmla="*/ 365782 h 365782"/>
              <a:gd name="connsiteX5" fmla="*/ 0 w 3529702"/>
              <a:gd name="connsiteY5" fmla="*/ 238546 h 365782"/>
              <a:gd name="connsiteX6" fmla="*/ 238546 w 3529702"/>
              <a:gd name="connsiteY6" fmla="*/ 0 h 36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702" h="365782">
                <a:moveTo>
                  <a:pt x="238546" y="0"/>
                </a:moveTo>
                <a:lnTo>
                  <a:pt x="3291156" y="0"/>
                </a:lnTo>
                <a:cubicBezTo>
                  <a:pt x="3422901" y="0"/>
                  <a:pt x="3529702" y="106801"/>
                  <a:pt x="3529702" y="238546"/>
                </a:cubicBezTo>
                <a:lnTo>
                  <a:pt x="3529702" y="365782"/>
                </a:lnTo>
                <a:lnTo>
                  <a:pt x="0" y="365782"/>
                </a:lnTo>
                <a:lnTo>
                  <a:pt x="0" y="238546"/>
                </a:lnTo>
                <a:cubicBezTo>
                  <a:pt x="0" y="106801"/>
                  <a:pt x="106801" y="0"/>
                  <a:pt x="238546" y="0"/>
                </a:cubicBezTo>
                <a:close/>
              </a:path>
            </a:pathLst>
          </a:custGeom>
          <a:solidFill>
            <a:srgbClr val="E6CAF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de-DE" sz="900" b="1" dirty="0">
                <a:solidFill>
                  <a:schemeClr val="tx1"/>
                </a:solidFill>
                <a:latin typeface="Bahnschrift SemiCondensed" panose="020B0502040204020203" pitchFamily="34" charset="0"/>
              </a:rPr>
              <a:t>Schritt 1: Ergebnisrezeption</a:t>
            </a:r>
            <a:endParaRPr lang="de-DE" sz="600" b="1" dirty="0">
              <a:solidFill>
                <a:schemeClr val="tx1"/>
              </a:solidFill>
              <a:latin typeface="Bahnschrift SemiCondensed" panose="020B0502040204020203" pitchFamily="34" charset="0"/>
            </a:endParaRPr>
          </a:p>
        </p:txBody>
      </p:sp>
      <p:sp>
        <p:nvSpPr>
          <p:cNvPr id="37" name="Freihandform: Form 36">
            <a:extLst>
              <a:ext uri="{FF2B5EF4-FFF2-40B4-BE49-F238E27FC236}">
                <a16:creationId xmlns:a16="http://schemas.microsoft.com/office/drawing/2014/main" id="{3CA1E0A5-5483-25BE-0854-6581B5FC5FB3}"/>
              </a:ext>
            </a:extLst>
          </p:cNvPr>
          <p:cNvSpPr/>
          <p:nvPr/>
        </p:nvSpPr>
        <p:spPr>
          <a:xfrm>
            <a:off x="2491194" y="7381554"/>
            <a:ext cx="1755076" cy="710867"/>
          </a:xfrm>
          <a:custGeom>
            <a:avLst/>
            <a:gdLst>
              <a:gd name="connsiteX0" fmla="*/ 0 w 2625982"/>
              <a:gd name="connsiteY0" fmla="*/ 0 h 736561"/>
              <a:gd name="connsiteX1" fmla="*/ 2625982 w 2625982"/>
              <a:gd name="connsiteY1" fmla="*/ 0 h 736561"/>
              <a:gd name="connsiteX2" fmla="*/ 2625982 w 2625982"/>
              <a:gd name="connsiteY2" fmla="*/ 580707 h 736561"/>
              <a:gd name="connsiteX3" fmla="*/ 2470128 w 2625982"/>
              <a:gd name="connsiteY3" fmla="*/ 736561 h 736561"/>
              <a:gd name="connsiteX4" fmla="*/ 155854 w 2625982"/>
              <a:gd name="connsiteY4" fmla="*/ 736561 h 736561"/>
              <a:gd name="connsiteX5" fmla="*/ 0 w 2625982"/>
              <a:gd name="connsiteY5" fmla="*/ 580707 h 73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982" h="736561">
                <a:moveTo>
                  <a:pt x="0" y="0"/>
                </a:moveTo>
                <a:lnTo>
                  <a:pt x="2625982" y="0"/>
                </a:lnTo>
                <a:lnTo>
                  <a:pt x="2625982" y="580707"/>
                </a:lnTo>
                <a:cubicBezTo>
                  <a:pt x="2625982" y="666783"/>
                  <a:pt x="2556204" y="736561"/>
                  <a:pt x="2470128" y="736561"/>
                </a:cubicBezTo>
                <a:lnTo>
                  <a:pt x="155854" y="736561"/>
                </a:lnTo>
                <a:cubicBezTo>
                  <a:pt x="69778" y="736561"/>
                  <a:pt x="0" y="666783"/>
                  <a:pt x="0" y="580707"/>
                </a:cubicBezTo>
                <a:close/>
              </a:path>
            </a:pathLst>
          </a:cu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900" dirty="0">
                <a:solidFill>
                  <a:schemeClr val="tx1"/>
                </a:solidFill>
                <a:latin typeface="Bahnschrift SemiCondensed" panose="020B0502040204020203" pitchFamily="34" charset="0"/>
              </a:rPr>
              <a:t>Sie analysieren die Ergebnisse vertieft: Welche Ursachen gibt es für das Zustandekommen der Ergebnisse?</a:t>
            </a:r>
          </a:p>
        </p:txBody>
      </p:sp>
      <p:sp>
        <p:nvSpPr>
          <p:cNvPr id="38" name="Freihandform: Form 37">
            <a:extLst>
              <a:ext uri="{FF2B5EF4-FFF2-40B4-BE49-F238E27FC236}">
                <a16:creationId xmlns:a16="http://schemas.microsoft.com/office/drawing/2014/main" id="{97764278-97E6-95B6-BE2F-568E37AF92A6}"/>
              </a:ext>
            </a:extLst>
          </p:cNvPr>
          <p:cNvSpPr/>
          <p:nvPr/>
        </p:nvSpPr>
        <p:spPr>
          <a:xfrm>
            <a:off x="2491194" y="7221590"/>
            <a:ext cx="1755076" cy="205797"/>
          </a:xfrm>
          <a:custGeom>
            <a:avLst/>
            <a:gdLst>
              <a:gd name="connsiteX0" fmla="*/ 238546 w 3529702"/>
              <a:gd name="connsiteY0" fmla="*/ 0 h 365782"/>
              <a:gd name="connsiteX1" fmla="*/ 3291156 w 3529702"/>
              <a:gd name="connsiteY1" fmla="*/ 0 h 365782"/>
              <a:gd name="connsiteX2" fmla="*/ 3529702 w 3529702"/>
              <a:gd name="connsiteY2" fmla="*/ 238546 h 365782"/>
              <a:gd name="connsiteX3" fmla="*/ 3529702 w 3529702"/>
              <a:gd name="connsiteY3" fmla="*/ 365782 h 365782"/>
              <a:gd name="connsiteX4" fmla="*/ 0 w 3529702"/>
              <a:gd name="connsiteY4" fmla="*/ 365782 h 365782"/>
              <a:gd name="connsiteX5" fmla="*/ 0 w 3529702"/>
              <a:gd name="connsiteY5" fmla="*/ 238546 h 365782"/>
              <a:gd name="connsiteX6" fmla="*/ 238546 w 3529702"/>
              <a:gd name="connsiteY6" fmla="*/ 0 h 36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702" h="365782">
                <a:moveTo>
                  <a:pt x="238546" y="0"/>
                </a:moveTo>
                <a:lnTo>
                  <a:pt x="3291156" y="0"/>
                </a:lnTo>
                <a:cubicBezTo>
                  <a:pt x="3422901" y="0"/>
                  <a:pt x="3529702" y="106801"/>
                  <a:pt x="3529702" y="238546"/>
                </a:cubicBezTo>
                <a:lnTo>
                  <a:pt x="3529702" y="365782"/>
                </a:lnTo>
                <a:lnTo>
                  <a:pt x="0" y="365782"/>
                </a:lnTo>
                <a:lnTo>
                  <a:pt x="0" y="238546"/>
                </a:lnTo>
                <a:cubicBezTo>
                  <a:pt x="0" y="106801"/>
                  <a:pt x="106801" y="0"/>
                  <a:pt x="238546" y="0"/>
                </a:cubicBezTo>
                <a:close/>
              </a:path>
            </a:pathLst>
          </a:custGeom>
          <a:solidFill>
            <a:srgbClr val="E6CAF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de-DE" sz="900" b="1" dirty="0">
                <a:solidFill>
                  <a:schemeClr val="tx1"/>
                </a:solidFill>
                <a:latin typeface="Bahnschrift SemiCondensed" panose="020B0502040204020203" pitchFamily="34" charset="0"/>
              </a:rPr>
              <a:t>Schritt 2: Reflexion der Ergebnisse</a:t>
            </a:r>
            <a:endParaRPr lang="de-DE" sz="600" b="1" dirty="0">
              <a:solidFill>
                <a:schemeClr val="tx1"/>
              </a:solidFill>
              <a:latin typeface="Bahnschrift SemiCondensed" panose="020B0502040204020203" pitchFamily="34" charset="0"/>
            </a:endParaRPr>
          </a:p>
        </p:txBody>
      </p:sp>
      <p:sp>
        <p:nvSpPr>
          <p:cNvPr id="39" name="Freihandform: Form 38">
            <a:extLst>
              <a:ext uri="{FF2B5EF4-FFF2-40B4-BE49-F238E27FC236}">
                <a16:creationId xmlns:a16="http://schemas.microsoft.com/office/drawing/2014/main" id="{DD1B1ABB-3638-5703-A72D-0DF8FCC15E1D}"/>
              </a:ext>
            </a:extLst>
          </p:cNvPr>
          <p:cNvSpPr/>
          <p:nvPr/>
        </p:nvSpPr>
        <p:spPr>
          <a:xfrm>
            <a:off x="3744076" y="9088313"/>
            <a:ext cx="1891814" cy="677642"/>
          </a:xfrm>
          <a:custGeom>
            <a:avLst/>
            <a:gdLst>
              <a:gd name="connsiteX0" fmla="*/ 2743 w 2667000"/>
              <a:gd name="connsiteY0" fmla="*/ 0 h 709278"/>
              <a:gd name="connsiteX1" fmla="*/ 2664257 w 2667000"/>
              <a:gd name="connsiteY1" fmla="*/ 0 h 709278"/>
              <a:gd name="connsiteX2" fmla="*/ 2667000 w 2667000"/>
              <a:gd name="connsiteY2" fmla="*/ 13587 h 709278"/>
              <a:gd name="connsiteX3" fmla="*/ 2667000 w 2667000"/>
              <a:gd name="connsiteY3" fmla="*/ 570136 h 709278"/>
              <a:gd name="connsiteX4" fmla="*/ 2527858 w 2667000"/>
              <a:gd name="connsiteY4" fmla="*/ 709278 h 709278"/>
              <a:gd name="connsiteX5" fmla="*/ 139142 w 2667000"/>
              <a:gd name="connsiteY5" fmla="*/ 709278 h 709278"/>
              <a:gd name="connsiteX6" fmla="*/ 0 w 2667000"/>
              <a:gd name="connsiteY6" fmla="*/ 570136 h 709278"/>
              <a:gd name="connsiteX7" fmla="*/ 0 w 2667000"/>
              <a:gd name="connsiteY7" fmla="*/ 13587 h 70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0" h="709278">
                <a:moveTo>
                  <a:pt x="2743" y="0"/>
                </a:moveTo>
                <a:lnTo>
                  <a:pt x="2664257" y="0"/>
                </a:lnTo>
                <a:lnTo>
                  <a:pt x="2667000" y="13587"/>
                </a:lnTo>
                <a:lnTo>
                  <a:pt x="2667000" y="570136"/>
                </a:lnTo>
                <a:cubicBezTo>
                  <a:pt x="2667000" y="646982"/>
                  <a:pt x="2604704" y="709278"/>
                  <a:pt x="2527858" y="709278"/>
                </a:cubicBezTo>
                <a:lnTo>
                  <a:pt x="139142" y="709278"/>
                </a:lnTo>
                <a:cubicBezTo>
                  <a:pt x="62296" y="709278"/>
                  <a:pt x="0" y="646982"/>
                  <a:pt x="0" y="570136"/>
                </a:cubicBezTo>
                <a:lnTo>
                  <a:pt x="0" y="13587"/>
                </a:lnTo>
                <a:close/>
              </a:path>
            </a:pathLst>
          </a:cu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sz="300" dirty="0">
              <a:solidFill>
                <a:schemeClr val="tx1"/>
              </a:solidFill>
              <a:latin typeface="Bahnschrift SemiCondensed" panose="020B0502040204020203" pitchFamily="34" charset="0"/>
            </a:endParaRPr>
          </a:p>
          <a:p>
            <a:pPr algn="ctr"/>
            <a:r>
              <a:rPr lang="de-DE" sz="900" dirty="0">
                <a:solidFill>
                  <a:schemeClr val="tx1"/>
                </a:solidFill>
                <a:latin typeface="Bahnschrift SemiCondensed" panose="020B0502040204020203" pitchFamily="34" charset="0"/>
              </a:rPr>
              <a:t>Auf Basis Ihrer vertieften Reflexion stellen Sie Entwicklungsziele auf, die Sie in konkrete Maßnahmen überführen und umsetzen.</a:t>
            </a:r>
          </a:p>
        </p:txBody>
      </p:sp>
      <p:sp>
        <p:nvSpPr>
          <p:cNvPr id="40" name="Freihandform: Form 39">
            <a:extLst>
              <a:ext uri="{FF2B5EF4-FFF2-40B4-BE49-F238E27FC236}">
                <a16:creationId xmlns:a16="http://schemas.microsoft.com/office/drawing/2014/main" id="{817BB089-AA57-8A53-FA8F-DD33657EA45E}"/>
              </a:ext>
            </a:extLst>
          </p:cNvPr>
          <p:cNvSpPr/>
          <p:nvPr/>
        </p:nvSpPr>
        <p:spPr>
          <a:xfrm>
            <a:off x="3744076" y="8930245"/>
            <a:ext cx="1891815" cy="211609"/>
          </a:xfrm>
          <a:custGeom>
            <a:avLst/>
            <a:gdLst>
              <a:gd name="connsiteX0" fmla="*/ 238546 w 3529702"/>
              <a:gd name="connsiteY0" fmla="*/ 0 h 365782"/>
              <a:gd name="connsiteX1" fmla="*/ 3291156 w 3529702"/>
              <a:gd name="connsiteY1" fmla="*/ 0 h 365782"/>
              <a:gd name="connsiteX2" fmla="*/ 3529702 w 3529702"/>
              <a:gd name="connsiteY2" fmla="*/ 238546 h 365782"/>
              <a:gd name="connsiteX3" fmla="*/ 3529702 w 3529702"/>
              <a:gd name="connsiteY3" fmla="*/ 365782 h 365782"/>
              <a:gd name="connsiteX4" fmla="*/ 0 w 3529702"/>
              <a:gd name="connsiteY4" fmla="*/ 365782 h 365782"/>
              <a:gd name="connsiteX5" fmla="*/ 0 w 3529702"/>
              <a:gd name="connsiteY5" fmla="*/ 238546 h 365782"/>
              <a:gd name="connsiteX6" fmla="*/ 238546 w 3529702"/>
              <a:gd name="connsiteY6" fmla="*/ 0 h 36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702" h="365782">
                <a:moveTo>
                  <a:pt x="238546" y="0"/>
                </a:moveTo>
                <a:lnTo>
                  <a:pt x="3291156" y="0"/>
                </a:lnTo>
                <a:cubicBezTo>
                  <a:pt x="3422901" y="0"/>
                  <a:pt x="3529702" y="106801"/>
                  <a:pt x="3529702" y="238546"/>
                </a:cubicBezTo>
                <a:lnTo>
                  <a:pt x="3529702" y="365782"/>
                </a:lnTo>
                <a:lnTo>
                  <a:pt x="0" y="365782"/>
                </a:lnTo>
                <a:lnTo>
                  <a:pt x="0" y="238546"/>
                </a:lnTo>
                <a:cubicBezTo>
                  <a:pt x="0" y="106801"/>
                  <a:pt x="106801" y="0"/>
                  <a:pt x="238546" y="0"/>
                </a:cubicBezTo>
                <a:close/>
              </a:path>
            </a:pathLst>
          </a:custGeom>
          <a:solidFill>
            <a:srgbClr val="E6CAF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de-DE" sz="900" b="1" dirty="0">
                <a:solidFill>
                  <a:schemeClr val="tx1"/>
                </a:solidFill>
                <a:latin typeface="Bahnschrift SemiCondensed" panose="020B0502040204020203" pitchFamily="34" charset="0"/>
              </a:rPr>
              <a:t>Schritt 3: Ziele und Maßnahmen</a:t>
            </a:r>
            <a:endParaRPr lang="de-DE" sz="600" b="1" dirty="0">
              <a:solidFill>
                <a:schemeClr val="tx1"/>
              </a:solidFill>
              <a:latin typeface="Bahnschrift SemiCondensed" panose="020B0502040204020203" pitchFamily="34" charset="0"/>
            </a:endParaRPr>
          </a:p>
        </p:txBody>
      </p:sp>
      <p:sp>
        <p:nvSpPr>
          <p:cNvPr id="41" name="Freihandform: Form 40">
            <a:extLst>
              <a:ext uri="{FF2B5EF4-FFF2-40B4-BE49-F238E27FC236}">
                <a16:creationId xmlns:a16="http://schemas.microsoft.com/office/drawing/2014/main" id="{2ACE2ABF-153E-CA67-BB8B-145AF9B24A6B}"/>
              </a:ext>
            </a:extLst>
          </p:cNvPr>
          <p:cNvSpPr/>
          <p:nvPr/>
        </p:nvSpPr>
        <p:spPr>
          <a:xfrm>
            <a:off x="5123857" y="7577893"/>
            <a:ext cx="1513552" cy="462585"/>
          </a:xfrm>
          <a:custGeom>
            <a:avLst/>
            <a:gdLst>
              <a:gd name="connsiteX0" fmla="*/ 0 w 2350848"/>
              <a:gd name="connsiteY0" fmla="*/ 0 h 718487"/>
              <a:gd name="connsiteX1" fmla="*/ 2350848 w 2350848"/>
              <a:gd name="connsiteY1" fmla="*/ 0 h 718487"/>
              <a:gd name="connsiteX2" fmla="*/ 2350848 w 2350848"/>
              <a:gd name="connsiteY2" fmla="*/ 562633 h 718487"/>
              <a:gd name="connsiteX3" fmla="*/ 2194994 w 2350848"/>
              <a:gd name="connsiteY3" fmla="*/ 718487 h 718487"/>
              <a:gd name="connsiteX4" fmla="*/ 155854 w 2350848"/>
              <a:gd name="connsiteY4" fmla="*/ 718487 h 718487"/>
              <a:gd name="connsiteX5" fmla="*/ 0 w 2350848"/>
              <a:gd name="connsiteY5" fmla="*/ 562633 h 7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848" h="718487">
                <a:moveTo>
                  <a:pt x="0" y="0"/>
                </a:moveTo>
                <a:lnTo>
                  <a:pt x="2350848" y="0"/>
                </a:lnTo>
                <a:lnTo>
                  <a:pt x="2350848" y="562633"/>
                </a:lnTo>
                <a:cubicBezTo>
                  <a:pt x="2350848" y="648709"/>
                  <a:pt x="2281070" y="718487"/>
                  <a:pt x="2194994" y="718487"/>
                </a:cubicBezTo>
                <a:lnTo>
                  <a:pt x="155854" y="718487"/>
                </a:lnTo>
                <a:cubicBezTo>
                  <a:pt x="69778" y="718487"/>
                  <a:pt x="0" y="648709"/>
                  <a:pt x="0" y="562633"/>
                </a:cubicBezTo>
                <a:close/>
              </a:path>
            </a:pathLst>
          </a:cu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de-DE" sz="900" dirty="0">
                <a:solidFill>
                  <a:schemeClr val="tx1"/>
                </a:solidFill>
                <a:latin typeface="Bahnschrift SemiCondensed" panose="020B0502040204020203" pitchFamily="34" charset="0"/>
              </a:rPr>
              <a:t>Sie beurteilen den Erfolg Ihrer Maßnahmen und die Zielerreichung.</a:t>
            </a:r>
          </a:p>
        </p:txBody>
      </p:sp>
      <p:sp>
        <p:nvSpPr>
          <p:cNvPr id="42" name="Freihandform: Form 41">
            <a:extLst>
              <a:ext uri="{FF2B5EF4-FFF2-40B4-BE49-F238E27FC236}">
                <a16:creationId xmlns:a16="http://schemas.microsoft.com/office/drawing/2014/main" id="{48298A30-EEC3-5F21-4D02-061C264E2999}"/>
              </a:ext>
            </a:extLst>
          </p:cNvPr>
          <p:cNvSpPr/>
          <p:nvPr/>
        </p:nvSpPr>
        <p:spPr>
          <a:xfrm>
            <a:off x="5123857" y="7372653"/>
            <a:ext cx="1513552" cy="205797"/>
          </a:xfrm>
          <a:custGeom>
            <a:avLst/>
            <a:gdLst>
              <a:gd name="connsiteX0" fmla="*/ 238546 w 3529702"/>
              <a:gd name="connsiteY0" fmla="*/ 0 h 365782"/>
              <a:gd name="connsiteX1" fmla="*/ 3291156 w 3529702"/>
              <a:gd name="connsiteY1" fmla="*/ 0 h 365782"/>
              <a:gd name="connsiteX2" fmla="*/ 3529702 w 3529702"/>
              <a:gd name="connsiteY2" fmla="*/ 238546 h 365782"/>
              <a:gd name="connsiteX3" fmla="*/ 3529702 w 3529702"/>
              <a:gd name="connsiteY3" fmla="*/ 365782 h 365782"/>
              <a:gd name="connsiteX4" fmla="*/ 0 w 3529702"/>
              <a:gd name="connsiteY4" fmla="*/ 365782 h 365782"/>
              <a:gd name="connsiteX5" fmla="*/ 0 w 3529702"/>
              <a:gd name="connsiteY5" fmla="*/ 238546 h 365782"/>
              <a:gd name="connsiteX6" fmla="*/ 238546 w 3529702"/>
              <a:gd name="connsiteY6" fmla="*/ 0 h 36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9702" h="365782">
                <a:moveTo>
                  <a:pt x="238546" y="0"/>
                </a:moveTo>
                <a:lnTo>
                  <a:pt x="3291156" y="0"/>
                </a:lnTo>
                <a:cubicBezTo>
                  <a:pt x="3422901" y="0"/>
                  <a:pt x="3529702" y="106801"/>
                  <a:pt x="3529702" y="238546"/>
                </a:cubicBezTo>
                <a:lnTo>
                  <a:pt x="3529702" y="365782"/>
                </a:lnTo>
                <a:lnTo>
                  <a:pt x="0" y="365782"/>
                </a:lnTo>
                <a:lnTo>
                  <a:pt x="0" y="238546"/>
                </a:lnTo>
                <a:cubicBezTo>
                  <a:pt x="0" y="106801"/>
                  <a:pt x="106801" y="0"/>
                  <a:pt x="238546" y="0"/>
                </a:cubicBezTo>
                <a:close/>
              </a:path>
            </a:pathLst>
          </a:custGeom>
          <a:solidFill>
            <a:srgbClr val="E6CAF5"/>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ctr"/>
            <a:r>
              <a:rPr lang="de-DE" sz="900" b="1" dirty="0">
                <a:solidFill>
                  <a:schemeClr val="tx1"/>
                </a:solidFill>
                <a:latin typeface="Bahnschrift SemiCondensed" panose="020B0502040204020203" pitchFamily="34" charset="0"/>
              </a:rPr>
              <a:t>Schritt 4: Evaluation</a:t>
            </a:r>
            <a:endParaRPr lang="de-DE" sz="600" b="1" dirty="0">
              <a:solidFill>
                <a:schemeClr val="tx1"/>
              </a:solidFill>
              <a:latin typeface="Bahnschrift SemiCondensed" panose="020B0502040204020203" pitchFamily="34" charset="0"/>
            </a:endParaRPr>
          </a:p>
        </p:txBody>
      </p:sp>
      <p:grpSp>
        <p:nvGrpSpPr>
          <p:cNvPr id="43" name="Gruppieren 42">
            <a:extLst>
              <a:ext uri="{FF2B5EF4-FFF2-40B4-BE49-F238E27FC236}">
                <a16:creationId xmlns:a16="http://schemas.microsoft.com/office/drawing/2014/main" id="{E31D81B3-6609-3BED-DB88-A51B8FBFFE7C}"/>
              </a:ext>
            </a:extLst>
          </p:cNvPr>
          <p:cNvGrpSpPr/>
          <p:nvPr/>
        </p:nvGrpSpPr>
        <p:grpSpPr>
          <a:xfrm>
            <a:off x="1299528" y="8334600"/>
            <a:ext cx="1386463" cy="452448"/>
            <a:chOff x="2691600" y="3432395"/>
            <a:chExt cx="2153453" cy="830997"/>
          </a:xfrm>
          <a:effectLst/>
        </p:grpSpPr>
        <p:grpSp>
          <p:nvGrpSpPr>
            <p:cNvPr id="57" name="Gruppieren 56">
              <a:extLst>
                <a:ext uri="{FF2B5EF4-FFF2-40B4-BE49-F238E27FC236}">
                  <a16:creationId xmlns:a16="http://schemas.microsoft.com/office/drawing/2014/main" id="{33A1A534-FCAD-22C9-A214-A3BFF1A21E6B}"/>
                </a:ext>
              </a:extLst>
            </p:cNvPr>
            <p:cNvGrpSpPr/>
            <p:nvPr/>
          </p:nvGrpSpPr>
          <p:grpSpPr>
            <a:xfrm>
              <a:off x="2691600" y="3432395"/>
              <a:ext cx="2153453" cy="830997"/>
              <a:chOff x="2903236" y="3433375"/>
              <a:chExt cx="2245686" cy="830997"/>
            </a:xfrm>
          </p:grpSpPr>
          <p:sp>
            <p:nvSpPr>
              <p:cNvPr id="59" name="Pfeil: Chevron 58">
                <a:extLst>
                  <a:ext uri="{FF2B5EF4-FFF2-40B4-BE49-F238E27FC236}">
                    <a16:creationId xmlns:a16="http://schemas.microsoft.com/office/drawing/2014/main" id="{8BDFDE84-7E9A-43FD-8981-3DAD22705B18}"/>
                  </a:ext>
                </a:extLst>
              </p:cNvPr>
              <p:cNvSpPr/>
              <p:nvPr/>
            </p:nvSpPr>
            <p:spPr>
              <a:xfrm>
                <a:off x="2903236" y="3559946"/>
                <a:ext cx="2245686" cy="612558"/>
              </a:xfrm>
              <a:prstGeom prst="chevron">
                <a:avLst/>
              </a:prstGeom>
              <a:solidFill>
                <a:srgbClr val="E6CAF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solidFill>
                </a:endParaRPr>
              </a:p>
            </p:txBody>
          </p:sp>
          <p:sp>
            <p:nvSpPr>
              <p:cNvPr id="60" name="Ellipse 59">
                <a:extLst>
                  <a:ext uri="{FF2B5EF4-FFF2-40B4-BE49-F238E27FC236}">
                    <a16:creationId xmlns:a16="http://schemas.microsoft.com/office/drawing/2014/main" id="{1C635B61-3627-A2DB-FC3B-9ADC9CB9A606}"/>
                  </a:ext>
                </a:extLst>
              </p:cNvPr>
              <p:cNvSpPr/>
              <p:nvPr/>
            </p:nvSpPr>
            <p:spPr>
              <a:xfrm>
                <a:off x="3786384" y="3433375"/>
                <a:ext cx="596320" cy="830997"/>
              </a:xfrm>
              <a:prstGeom prst="ellipse">
                <a:avLst/>
              </a:prstGeom>
              <a:solidFill>
                <a:schemeClr val="bg1"/>
              </a:solidFill>
              <a:ln w="76200">
                <a:solidFill>
                  <a:srgbClr val="E6C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p>
            </p:txBody>
          </p:sp>
        </p:grpSp>
        <p:sp>
          <p:nvSpPr>
            <p:cNvPr id="58" name="Textfeld 57">
              <a:extLst>
                <a:ext uri="{FF2B5EF4-FFF2-40B4-BE49-F238E27FC236}">
                  <a16:creationId xmlns:a16="http://schemas.microsoft.com/office/drawing/2014/main" id="{BD05C360-28C2-DAF8-6FE4-8FCC699323A4}"/>
                </a:ext>
              </a:extLst>
            </p:cNvPr>
            <p:cNvSpPr txBox="1"/>
            <p:nvPr/>
          </p:nvSpPr>
          <p:spPr>
            <a:xfrm>
              <a:off x="3652929" y="3456518"/>
              <a:ext cx="383926" cy="621811"/>
            </a:xfrm>
            <a:prstGeom prst="rect">
              <a:avLst/>
            </a:prstGeom>
            <a:noFill/>
          </p:spPr>
          <p:txBody>
            <a:bodyPr wrap="none" rtlCol="0">
              <a:spAutoFit/>
            </a:bodyPr>
            <a:lstStyle/>
            <a:p>
              <a:r>
                <a:rPr lang="de-DE" sz="1600" dirty="0">
                  <a:latin typeface="Bahnschrift SemiCondensed" panose="020B0502040204020203" pitchFamily="34" charset="0"/>
                </a:rPr>
                <a:t>1</a:t>
              </a:r>
            </a:p>
          </p:txBody>
        </p:sp>
      </p:grpSp>
      <p:grpSp>
        <p:nvGrpSpPr>
          <p:cNvPr id="44" name="Gruppieren 43">
            <a:extLst>
              <a:ext uri="{FF2B5EF4-FFF2-40B4-BE49-F238E27FC236}">
                <a16:creationId xmlns:a16="http://schemas.microsoft.com/office/drawing/2014/main" id="{D2A11F33-9DDD-2BF3-9C43-957B3BDE7D19}"/>
              </a:ext>
            </a:extLst>
          </p:cNvPr>
          <p:cNvGrpSpPr/>
          <p:nvPr/>
        </p:nvGrpSpPr>
        <p:grpSpPr>
          <a:xfrm>
            <a:off x="2602438" y="8339246"/>
            <a:ext cx="1480414" cy="450452"/>
            <a:chOff x="2691600" y="3443437"/>
            <a:chExt cx="2299378" cy="830997"/>
          </a:xfrm>
          <a:effectLst/>
        </p:grpSpPr>
        <p:grpSp>
          <p:nvGrpSpPr>
            <p:cNvPr id="53" name="Gruppieren 52">
              <a:extLst>
                <a:ext uri="{FF2B5EF4-FFF2-40B4-BE49-F238E27FC236}">
                  <a16:creationId xmlns:a16="http://schemas.microsoft.com/office/drawing/2014/main" id="{68E05352-4891-6F16-D2C9-3F7A05F446D6}"/>
                </a:ext>
              </a:extLst>
            </p:cNvPr>
            <p:cNvGrpSpPr/>
            <p:nvPr/>
          </p:nvGrpSpPr>
          <p:grpSpPr>
            <a:xfrm>
              <a:off x="2691600" y="3443437"/>
              <a:ext cx="2299378" cy="830997"/>
              <a:chOff x="2903236" y="3444417"/>
              <a:chExt cx="2397861" cy="830997"/>
            </a:xfrm>
          </p:grpSpPr>
          <p:sp>
            <p:nvSpPr>
              <p:cNvPr id="55" name="Pfeil: Chevron 54">
                <a:extLst>
                  <a:ext uri="{FF2B5EF4-FFF2-40B4-BE49-F238E27FC236}">
                    <a16:creationId xmlns:a16="http://schemas.microsoft.com/office/drawing/2014/main" id="{AFD5BF7C-871C-688F-F661-8C7DA7E9A63A}"/>
                  </a:ext>
                </a:extLst>
              </p:cNvPr>
              <p:cNvSpPr/>
              <p:nvPr/>
            </p:nvSpPr>
            <p:spPr>
              <a:xfrm>
                <a:off x="2903236" y="3559946"/>
                <a:ext cx="2397861" cy="612558"/>
              </a:xfrm>
              <a:prstGeom prst="chevron">
                <a:avLst/>
              </a:prstGeom>
              <a:solidFill>
                <a:srgbClr val="E6CAF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solidFill>
                </a:endParaRPr>
              </a:p>
            </p:txBody>
          </p:sp>
          <p:sp>
            <p:nvSpPr>
              <p:cNvPr id="56" name="Ellipse 55">
                <a:extLst>
                  <a:ext uri="{FF2B5EF4-FFF2-40B4-BE49-F238E27FC236}">
                    <a16:creationId xmlns:a16="http://schemas.microsoft.com/office/drawing/2014/main" id="{E54D0F7D-8ABA-5BBB-EC98-BA3AA177B70D}"/>
                  </a:ext>
                </a:extLst>
              </p:cNvPr>
              <p:cNvSpPr/>
              <p:nvPr/>
            </p:nvSpPr>
            <p:spPr>
              <a:xfrm>
                <a:off x="3840126" y="3444417"/>
                <a:ext cx="590632" cy="830997"/>
              </a:xfrm>
              <a:prstGeom prst="ellipse">
                <a:avLst/>
              </a:prstGeom>
              <a:solidFill>
                <a:schemeClr val="bg1"/>
              </a:solidFill>
              <a:ln w="76200">
                <a:solidFill>
                  <a:srgbClr val="E6C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grpSp>
        <p:sp>
          <p:nvSpPr>
            <p:cNvPr id="54" name="Textfeld 53">
              <a:extLst>
                <a:ext uri="{FF2B5EF4-FFF2-40B4-BE49-F238E27FC236}">
                  <a16:creationId xmlns:a16="http://schemas.microsoft.com/office/drawing/2014/main" id="{59A900B5-E7CA-5B08-6768-D094C3472F9A}"/>
                </a:ext>
              </a:extLst>
            </p:cNvPr>
            <p:cNvSpPr txBox="1"/>
            <p:nvPr/>
          </p:nvSpPr>
          <p:spPr>
            <a:xfrm>
              <a:off x="3664948" y="3462815"/>
              <a:ext cx="433722" cy="624567"/>
            </a:xfrm>
            <a:prstGeom prst="rect">
              <a:avLst/>
            </a:prstGeom>
            <a:noFill/>
          </p:spPr>
          <p:txBody>
            <a:bodyPr wrap="none" rtlCol="0">
              <a:spAutoFit/>
            </a:bodyPr>
            <a:lstStyle/>
            <a:p>
              <a:r>
                <a:rPr lang="de-DE" sz="1600" dirty="0">
                  <a:latin typeface="Bahnschrift SemiCondensed" panose="020B0502040204020203" pitchFamily="34" charset="0"/>
                </a:rPr>
                <a:t>2</a:t>
              </a:r>
            </a:p>
          </p:txBody>
        </p:sp>
      </p:grpSp>
      <p:grpSp>
        <p:nvGrpSpPr>
          <p:cNvPr id="45" name="Gruppieren 44">
            <a:extLst>
              <a:ext uri="{FF2B5EF4-FFF2-40B4-BE49-F238E27FC236}">
                <a16:creationId xmlns:a16="http://schemas.microsoft.com/office/drawing/2014/main" id="{BFB9E3F5-C9EB-DC5B-917B-76C437F894D1}"/>
              </a:ext>
            </a:extLst>
          </p:cNvPr>
          <p:cNvGrpSpPr/>
          <p:nvPr/>
        </p:nvGrpSpPr>
        <p:grpSpPr>
          <a:xfrm>
            <a:off x="3998380" y="8335087"/>
            <a:ext cx="1408996" cy="442301"/>
            <a:chOff x="2802526" y="3433555"/>
            <a:chExt cx="2188451" cy="840879"/>
          </a:xfrm>
          <a:effectLst/>
        </p:grpSpPr>
        <p:grpSp>
          <p:nvGrpSpPr>
            <p:cNvPr id="49" name="Gruppieren 48">
              <a:extLst>
                <a:ext uri="{FF2B5EF4-FFF2-40B4-BE49-F238E27FC236}">
                  <a16:creationId xmlns:a16="http://schemas.microsoft.com/office/drawing/2014/main" id="{5D986E5C-A71F-423B-529C-DEE5664FD538}"/>
                </a:ext>
              </a:extLst>
            </p:cNvPr>
            <p:cNvGrpSpPr/>
            <p:nvPr/>
          </p:nvGrpSpPr>
          <p:grpSpPr>
            <a:xfrm>
              <a:off x="2802526" y="3443437"/>
              <a:ext cx="2188451" cy="830997"/>
              <a:chOff x="3018913" y="3444417"/>
              <a:chExt cx="2282183" cy="830997"/>
            </a:xfrm>
          </p:grpSpPr>
          <p:sp>
            <p:nvSpPr>
              <p:cNvPr id="51" name="Pfeil: Chevron 50">
                <a:extLst>
                  <a:ext uri="{FF2B5EF4-FFF2-40B4-BE49-F238E27FC236}">
                    <a16:creationId xmlns:a16="http://schemas.microsoft.com/office/drawing/2014/main" id="{F328B977-91D5-A658-6E06-2618A8765FF3}"/>
                  </a:ext>
                </a:extLst>
              </p:cNvPr>
              <p:cNvSpPr/>
              <p:nvPr/>
            </p:nvSpPr>
            <p:spPr>
              <a:xfrm>
                <a:off x="3018913" y="3559946"/>
                <a:ext cx="2282183" cy="612558"/>
              </a:xfrm>
              <a:prstGeom prst="chevron">
                <a:avLst/>
              </a:prstGeom>
              <a:solidFill>
                <a:srgbClr val="E6CAF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solidFill>
                    <a:schemeClr val="tx1"/>
                  </a:solidFill>
                </a:endParaRPr>
              </a:p>
            </p:txBody>
          </p:sp>
          <p:sp>
            <p:nvSpPr>
              <p:cNvPr id="52" name="Ellipse 51">
                <a:extLst>
                  <a:ext uri="{FF2B5EF4-FFF2-40B4-BE49-F238E27FC236}">
                    <a16:creationId xmlns:a16="http://schemas.microsoft.com/office/drawing/2014/main" id="{F4A001A9-7BB5-0AA4-7E87-5771E9875279}"/>
                  </a:ext>
                </a:extLst>
              </p:cNvPr>
              <p:cNvSpPr/>
              <p:nvPr/>
            </p:nvSpPr>
            <p:spPr>
              <a:xfrm>
                <a:off x="3845333" y="3444417"/>
                <a:ext cx="607225" cy="830997"/>
              </a:xfrm>
              <a:prstGeom prst="ellipse">
                <a:avLst/>
              </a:prstGeom>
              <a:solidFill>
                <a:schemeClr val="bg1"/>
              </a:solidFill>
              <a:ln w="76200">
                <a:solidFill>
                  <a:srgbClr val="E6CA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grpSp>
        <p:sp>
          <p:nvSpPr>
            <p:cNvPr id="50" name="Textfeld 49">
              <a:extLst>
                <a:ext uri="{FF2B5EF4-FFF2-40B4-BE49-F238E27FC236}">
                  <a16:creationId xmlns:a16="http://schemas.microsoft.com/office/drawing/2014/main" id="{09A74E99-C1C7-FC1B-D8E6-D6F2D948852B}"/>
                </a:ext>
              </a:extLst>
            </p:cNvPr>
            <p:cNvSpPr txBox="1"/>
            <p:nvPr/>
          </p:nvSpPr>
          <p:spPr>
            <a:xfrm>
              <a:off x="3675045" y="3433555"/>
              <a:ext cx="433721" cy="643641"/>
            </a:xfrm>
            <a:prstGeom prst="rect">
              <a:avLst/>
            </a:prstGeom>
            <a:noFill/>
          </p:spPr>
          <p:txBody>
            <a:bodyPr wrap="none" rtlCol="0">
              <a:spAutoFit/>
            </a:bodyPr>
            <a:lstStyle/>
            <a:p>
              <a:r>
                <a:rPr lang="de-DE" sz="1600" dirty="0">
                  <a:latin typeface="Bahnschrift SemiCondensed" panose="020B0502040204020203" pitchFamily="34" charset="0"/>
                </a:rPr>
                <a:t>3</a:t>
              </a:r>
            </a:p>
          </p:txBody>
        </p:sp>
      </p:grpSp>
      <p:grpSp>
        <p:nvGrpSpPr>
          <p:cNvPr id="46" name="Gruppieren 45">
            <a:extLst>
              <a:ext uri="{FF2B5EF4-FFF2-40B4-BE49-F238E27FC236}">
                <a16:creationId xmlns:a16="http://schemas.microsoft.com/office/drawing/2014/main" id="{666D51B3-7D96-51FC-A26B-7433D6FFAE17}"/>
              </a:ext>
            </a:extLst>
          </p:cNvPr>
          <p:cNvGrpSpPr/>
          <p:nvPr/>
        </p:nvGrpSpPr>
        <p:grpSpPr>
          <a:xfrm>
            <a:off x="5858374" y="8333365"/>
            <a:ext cx="374895" cy="442301"/>
            <a:chOff x="9989627" y="3185641"/>
            <a:chExt cx="582286" cy="844980"/>
          </a:xfrm>
        </p:grpSpPr>
        <p:sp>
          <p:nvSpPr>
            <p:cNvPr id="47" name="Ellipse 46">
              <a:extLst>
                <a:ext uri="{FF2B5EF4-FFF2-40B4-BE49-F238E27FC236}">
                  <a16:creationId xmlns:a16="http://schemas.microsoft.com/office/drawing/2014/main" id="{504CEC9C-40EA-5B4C-2BB7-A979ACA5C81A}"/>
                </a:ext>
              </a:extLst>
            </p:cNvPr>
            <p:cNvSpPr/>
            <p:nvPr/>
          </p:nvSpPr>
          <p:spPr>
            <a:xfrm>
              <a:off x="9989627" y="3199623"/>
              <a:ext cx="582286" cy="830998"/>
            </a:xfrm>
            <a:prstGeom prst="ellipse">
              <a:avLst/>
            </a:prstGeom>
            <a:solidFill>
              <a:schemeClr val="bg1"/>
            </a:solidFill>
            <a:ln w="76200">
              <a:solidFill>
                <a:srgbClr val="E6CAF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a:p>
          </p:txBody>
        </p:sp>
        <p:sp>
          <p:nvSpPr>
            <p:cNvPr id="48" name="Textfeld 47">
              <a:extLst>
                <a:ext uri="{FF2B5EF4-FFF2-40B4-BE49-F238E27FC236}">
                  <a16:creationId xmlns:a16="http://schemas.microsoft.com/office/drawing/2014/main" id="{7CDB8C68-6766-AFE4-8B8E-D5BD05E5128E}"/>
                </a:ext>
              </a:extLst>
            </p:cNvPr>
            <p:cNvSpPr txBox="1"/>
            <p:nvPr/>
          </p:nvSpPr>
          <p:spPr>
            <a:xfrm>
              <a:off x="10045390" y="3185641"/>
              <a:ext cx="446168" cy="646780"/>
            </a:xfrm>
            <a:prstGeom prst="rect">
              <a:avLst/>
            </a:prstGeom>
            <a:noFill/>
            <a:effectLst/>
          </p:spPr>
          <p:txBody>
            <a:bodyPr wrap="none" rtlCol="0">
              <a:spAutoFit/>
            </a:bodyPr>
            <a:lstStyle/>
            <a:p>
              <a:r>
                <a:rPr lang="de-DE" sz="1600" dirty="0">
                  <a:latin typeface="Bahnschrift SemiCondensed" panose="020B0502040204020203" pitchFamily="34" charset="0"/>
                </a:rPr>
                <a:t>4</a:t>
              </a:r>
            </a:p>
          </p:txBody>
        </p:sp>
      </p:grpSp>
    </p:spTree>
    <p:extLst>
      <p:ext uri="{BB962C8B-B14F-4D97-AF65-F5344CB8AC3E}">
        <p14:creationId xmlns:p14="http://schemas.microsoft.com/office/powerpoint/2010/main" val="333715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E8E3CA96-D195-9093-960D-6B12BF169D1B}"/>
              </a:ext>
            </a:extLst>
          </p:cNvPr>
          <p:cNvSpPr/>
          <p:nvPr/>
        </p:nvSpPr>
        <p:spPr>
          <a:xfrm>
            <a:off x="582391" y="1057208"/>
            <a:ext cx="5794986" cy="426156"/>
          </a:xfrm>
          <a:custGeom>
            <a:avLst/>
            <a:gdLst>
              <a:gd name="csX0" fmla="*/ 0 w 5794986"/>
              <a:gd name="csY0" fmla="*/ 0 h 426156"/>
              <a:gd name="csX1" fmla="*/ 759787 w 5794986"/>
              <a:gd name="csY1" fmla="*/ 0 h 426156"/>
              <a:gd name="csX2" fmla="*/ 1519574 w 5794986"/>
              <a:gd name="csY2" fmla="*/ 0 h 426156"/>
              <a:gd name="csX3" fmla="*/ 2221411 w 5794986"/>
              <a:gd name="csY3" fmla="*/ 0 h 426156"/>
              <a:gd name="csX4" fmla="*/ 2865299 w 5794986"/>
              <a:gd name="csY4" fmla="*/ 0 h 426156"/>
              <a:gd name="csX5" fmla="*/ 3335336 w 5794986"/>
              <a:gd name="csY5" fmla="*/ 0 h 426156"/>
              <a:gd name="csX6" fmla="*/ 4095123 w 5794986"/>
              <a:gd name="csY6" fmla="*/ 0 h 426156"/>
              <a:gd name="csX7" fmla="*/ 4796961 w 5794986"/>
              <a:gd name="csY7" fmla="*/ 0 h 426156"/>
              <a:gd name="csX8" fmla="*/ 5794986 w 5794986"/>
              <a:gd name="csY8" fmla="*/ 0 h 426156"/>
              <a:gd name="csX9" fmla="*/ 5794986 w 5794986"/>
              <a:gd name="csY9" fmla="*/ 426156 h 426156"/>
              <a:gd name="csX10" fmla="*/ 5093149 w 5794986"/>
              <a:gd name="csY10" fmla="*/ 426156 h 426156"/>
              <a:gd name="csX11" fmla="*/ 4333362 w 5794986"/>
              <a:gd name="csY11" fmla="*/ 426156 h 426156"/>
              <a:gd name="csX12" fmla="*/ 3573575 w 5794986"/>
              <a:gd name="csY12" fmla="*/ 426156 h 426156"/>
              <a:gd name="csX13" fmla="*/ 3103537 w 5794986"/>
              <a:gd name="csY13" fmla="*/ 426156 h 426156"/>
              <a:gd name="csX14" fmla="*/ 2401700 w 5794986"/>
              <a:gd name="csY14" fmla="*/ 426156 h 426156"/>
              <a:gd name="csX15" fmla="*/ 1699863 w 5794986"/>
              <a:gd name="csY15" fmla="*/ 426156 h 426156"/>
              <a:gd name="csX16" fmla="*/ 1055975 w 5794986"/>
              <a:gd name="csY16" fmla="*/ 426156 h 426156"/>
              <a:gd name="csX17" fmla="*/ 0 w 5794986"/>
              <a:gd name="csY17" fmla="*/ 426156 h 426156"/>
              <a:gd name="csX18" fmla="*/ 0 w 5794986"/>
              <a:gd name="csY18" fmla="*/ 0 h 4261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794986" h="426156" fill="none" extrusionOk="0">
                <a:moveTo>
                  <a:pt x="0" y="0"/>
                </a:moveTo>
                <a:cubicBezTo>
                  <a:pt x="317814" y="-33814"/>
                  <a:pt x="551133" y="31730"/>
                  <a:pt x="759787" y="0"/>
                </a:cubicBezTo>
                <a:cubicBezTo>
                  <a:pt x="968441" y="-31730"/>
                  <a:pt x="1248533" y="-22400"/>
                  <a:pt x="1519574" y="0"/>
                </a:cubicBezTo>
                <a:cubicBezTo>
                  <a:pt x="1790615" y="22400"/>
                  <a:pt x="1976378" y="25719"/>
                  <a:pt x="2221411" y="0"/>
                </a:cubicBezTo>
                <a:cubicBezTo>
                  <a:pt x="2466444" y="-25719"/>
                  <a:pt x="2557851" y="-6298"/>
                  <a:pt x="2865299" y="0"/>
                </a:cubicBezTo>
                <a:cubicBezTo>
                  <a:pt x="3172747" y="6298"/>
                  <a:pt x="3158421" y="12651"/>
                  <a:pt x="3335336" y="0"/>
                </a:cubicBezTo>
                <a:cubicBezTo>
                  <a:pt x="3512251" y="-12651"/>
                  <a:pt x="3862946" y="7211"/>
                  <a:pt x="4095123" y="0"/>
                </a:cubicBezTo>
                <a:cubicBezTo>
                  <a:pt x="4327300" y="-7211"/>
                  <a:pt x="4498789" y="31740"/>
                  <a:pt x="4796961" y="0"/>
                </a:cubicBezTo>
                <a:cubicBezTo>
                  <a:pt x="5095133" y="-31740"/>
                  <a:pt x="5355123" y="47458"/>
                  <a:pt x="5794986" y="0"/>
                </a:cubicBezTo>
                <a:cubicBezTo>
                  <a:pt x="5805579" y="90038"/>
                  <a:pt x="5809654" y="297138"/>
                  <a:pt x="5794986" y="426156"/>
                </a:cubicBezTo>
                <a:cubicBezTo>
                  <a:pt x="5548614" y="446624"/>
                  <a:pt x="5435136" y="456379"/>
                  <a:pt x="5093149" y="426156"/>
                </a:cubicBezTo>
                <a:cubicBezTo>
                  <a:pt x="4751162" y="395933"/>
                  <a:pt x="4516858" y="389489"/>
                  <a:pt x="4333362" y="426156"/>
                </a:cubicBezTo>
                <a:cubicBezTo>
                  <a:pt x="4149866" y="462823"/>
                  <a:pt x="3815645" y="451895"/>
                  <a:pt x="3573575" y="426156"/>
                </a:cubicBezTo>
                <a:cubicBezTo>
                  <a:pt x="3331505" y="400417"/>
                  <a:pt x="3297617" y="414653"/>
                  <a:pt x="3103537" y="426156"/>
                </a:cubicBezTo>
                <a:cubicBezTo>
                  <a:pt x="2909457" y="437659"/>
                  <a:pt x="2643286" y="445162"/>
                  <a:pt x="2401700" y="426156"/>
                </a:cubicBezTo>
                <a:cubicBezTo>
                  <a:pt x="2160114" y="407150"/>
                  <a:pt x="1913308" y="393780"/>
                  <a:pt x="1699863" y="426156"/>
                </a:cubicBezTo>
                <a:cubicBezTo>
                  <a:pt x="1486418" y="458532"/>
                  <a:pt x="1253740" y="428031"/>
                  <a:pt x="1055975" y="426156"/>
                </a:cubicBezTo>
                <a:cubicBezTo>
                  <a:pt x="858210" y="424281"/>
                  <a:pt x="388769" y="386098"/>
                  <a:pt x="0" y="426156"/>
                </a:cubicBezTo>
                <a:cubicBezTo>
                  <a:pt x="4937" y="322111"/>
                  <a:pt x="18156" y="183763"/>
                  <a:pt x="0" y="0"/>
                </a:cubicBezTo>
                <a:close/>
              </a:path>
              <a:path w="5794986" h="426156" stroke="0" extrusionOk="0">
                <a:moveTo>
                  <a:pt x="0" y="0"/>
                </a:moveTo>
                <a:cubicBezTo>
                  <a:pt x="161091" y="-18947"/>
                  <a:pt x="364462" y="-9315"/>
                  <a:pt x="527988" y="0"/>
                </a:cubicBezTo>
                <a:cubicBezTo>
                  <a:pt x="691514" y="9315"/>
                  <a:pt x="915698" y="-20295"/>
                  <a:pt x="1113925" y="0"/>
                </a:cubicBezTo>
                <a:cubicBezTo>
                  <a:pt x="1312152" y="20295"/>
                  <a:pt x="1447577" y="-801"/>
                  <a:pt x="1583963" y="0"/>
                </a:cubicBezTo>
                <a:cubicBezTo>
                  <a:pt x="1720349" y="801"/>
                  <a:pt x="2086950" y="-20731"/>
                  <a:pt x="2227850" y="0"/>
                </a:cubicBezTo>
                <a:cubicBezTo>
                  <a:pt x="2368750" y="20731"/>
                  <a:pt x="2532271" y="4897"/>
                  <a:pt x="2697888" y="0"/>
                </a:cubicBezTo>
                <a:cubicBezTo>
                  <a:pt x="2863505" y="-4897"/>
                  <a:pt x="3143216" y="-1571"/>
                  <a:pt x="3341775" y="0"/>
                </a:cubicBezTo>
                <a:cubicBezTo>
                  <a:pt x="3540334" y="1571"/>
                  <a:pt x="3659553" y="5333"/>
                  <a:pt x="3811813" y="0"/>
                </a:cubicBezTo>
                <a:cubicBezTo>
                  <a:pt x="3964073" y="-5333"/>
                  <a:pt x="4177405" y="-4717"/>
                  <a:pt x="4281851" y="0"/>
                </a:cubicBezTo>
                <a:cubicBezTo>
                  <a:pt x="4386297" y="4717"/>
                  <a:pt x="4884736" y="29382"/>
                  <a:pt x="5041638" y="0"/>
                </a:cubicBezTo>
                <a:cubicBezTo>
                  <a:pt x="5198540" y="-29382"/>
                  <a:pt x="5455919" y="-23968"/>
                  <a:pt x="5794986" y="0"/>
                </a:cubicBezTo>
                <a:cubicBezTo>
                  <a:pt x="5788455" y="109089"/>
                  <a:pt x="5814080" y="224882"/>
                  <a:pt x="5794986" y="426156"/>
                </a:cubicBezTo>
                <a:cubicBezTo>
                  <a:pt x="5479280" y="423089"/>
                  <a:pt x="5231337" y="405461"/>
                  <a:pt x="5035199" y="426156"/>
                </a:cubicBezTo>
                <a:cubicBezTo>
                  <a:pt x="4839061" y="446851"/>
                  <a:pt x="4528010" y="400201"/>
                  <a:pt x="4333362" y="426156"/>
                </a:cubicBezTo>
                <a:cubicBezTo>
                  <a:pt x="4138714" y="452111"/>
                  <a:pt x="4024853" y="417255"/>
                  <a:pt x="3747424" y="426156"/>
                </a:cubicBezTo>
                <a:cubicBezTo>
                  <a:pt x="3469995" y="435057"/>
                  <a:pt x="3305731" y="391102"/>
                  <a:pt x="3045587" y="426156"/>
                </a:cubicBezTo>
                <a:cubicBezTo>
                  <a:pt x="2785443" y="461210"/>
                  <a:pt x="2578086" y="413524"/>
                  <a:pt x="2401700" y="426156"/>
                </a:cubicBezTo>
                <a:cubicBezTo>
                  <a:pt x="2225314" y="438788"/>
                  <a:pt x="2072311" y="442383"/>
                  <a:pt x="1931662" y="426156"/>
                </a:cubicBezTo>
                <a:cubicBezTo>
                  <a:pt x="1791013" y="409929"/>
                  <a:pt x="1507402" y="396474"/>
                  <a:pt x="1229825" y="426156"/>
                </a:cubicBezTo>
                <a:cubicBezTo>
                  <a:pt x="952248" y="455838"/>
                  <a:pt x="581660" y="475390"/>
                  <a:pt x="0" y="426156"/>
                </a:cubicBezTo>
                <a:cubicBezTo>
                  <a:pt x="2532" y="245615"/>
                  <a:pt x="4324" y="172719"/>
                  <a:pt x="0" y="0"/>
                </a:cubicBezTo>
                <a:close/>
              </a:path>
            </a:pathLst>
          </a:custGeom>
          <a:solidFill>
            <a:srgbClr val="FFC999"/>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2.2 – „Allein mit VERA arbeiten“ – Ansätze für eine systematische Ergebnisrezeption und </a:t>
            </a:r>
          </a:p>
          <a:p>
            <a:r>
              <a:rPr lang="de-DE" sz="1145" dirty="0">
                <a:solidFill>
                  <a:schemeClr val="tx1"/>
                </a:solidFill>
                <a:latin typeface="Bahnschrift SemiCondensed" panose="020B0502040204020203" pitchFamily="34" charset="0"/>
              </a:rPr>
              <a:t>–</a:t>
            </a:r>
            <a:r>
              <a:rPr lang="de-DE" sz="1145" dirty="0" err="1">
                <a:solidFill>
                  <a:schemeClr val="tx1"/>
                </a:solidFill>
                <a:latin typeface="Bahnschrift SemiCondensed" panose="020B0502040204020203" pitchFamily="34" charset="0"/>
              </a:rPr>
              <a:t>reflexion</a:t>
            </a:r>
            <a:endParaRPr lang="de-DE" sz="1145" dirty="0">
              <a:solidFill>
                <a:schemeClr val="tx1"/>
              </a:solidFill>
              <a:latin typeface="Bahnschrift SemiCondensed" panose="020B0502040204020203" pitchFamily="34" charset="0"/>
            </a:endParaRPr>
          </a:p>
        </p:txBody>
      </p:sp>
      <p:sp>
        <p:nvSpPr>
          <p:cNvPr id="31" name="Rechteck 30">
            <a:extLst>
              <a:ext uri="{FF2B5EF4-FFF2-40B4-BE49-F238E27FC236}">
                <a16:creationId xmlns:a16="http://schemas.microsoft.com/office/drawing/2014/main" id="{84666596-723E-3900-049C-4D5BD896E12B}"/>
              </a:ext>
            </a:extLst>
          </p:cNvPr>
          <p:cNvSpPr/>
          <p:nvPr/>
        </p:nvSpPr>
        <p:spPr>
          <a:xfrm>
            <a:off x="582382" y="2610692"/>
            <a:ext cx="5794994" cy="2757798"/>
          </a:xfrm>
          <a:custGeom>
            <a:avLst/>
            <a:gdLst>
              <a:gd name="csX0" fmla="*/ 0 w 5794994"/>
              <a:gd name="csY0" fmla="*/ 0 h 2757798"/>
              <a:gd name="csX1" fmla="*/ 527988 w 5794994"/>
              <a:gd name="csY1" fmla="*/ 0 h 2757798"/>
              <a:gd name="csX2" fmla="*/ 1055977 w 5794994"/>
              <a:gd name="csY2" fmla="*/ 0 h 2757798"/>
              <a:gd name="csX3" fmla="*/ 1699865 w 5794994"/>
              <a:gd name="csY3" fmla="*/ 0 h 2757798"/>
              <a:gd name="csX4" fmla="*/ 2227853 w 5794994"/>
              <a:gd name="csY4" fmla="*/ 0 h 2757798"/>
              <a:gd name="csX5" fmla="*/ 2755842 w 5794994"/>
              <a:gd name="csY5" fmla="*/ 0 h 2757798"/>
              <a:gd name="csX6" fmla="*/ 3283830 w 5794994"/>
              <a:gd name="csY6" fmla="*/ 0 h 2757798"/>
              <a:gd name="csX7" fmla="*/ 4043618 w 5794994"/>
              <a:gd name="csY7" fmla="*/ 0 h 2757798"/>
              <a:gd name="csX8" fmla="*/ 4513656 w 5794994"/>
              <a:gd name="csY8" fmla="*/ 0 h 2757798"/>
              <a:gd name="csX9" fmla="*/ 5215495 w 5794994"/>
              <a:gd name="csY9" fmla="*/ 0 h 2757798"/>
              <a:gd name="csX10" fmla="*/ 5794994 w 5794994"/>
              <a:gd name="csY10" fmla="*/ 0 h 2757798"/>
              <a:gd name="csX11" fmla="*/ 5794994 w 5794994"/>
              <a:gd name="csY11" fmla="*/ 744605 h 2757798"/>
              <a:gd name="csX12" fmla="*/ 5794994 w 5794994"/>
              <a:gd name="csY12" fmla="*/ 1406477 h 2757798"/>
              <a:gd name="csX13" fmla="*/ 5794994 w 5794994"/>
              <a:gd name="csY13" fmla="*/ 2095926 h 2757798"/>
              <a:gd name="csX14" fmla="*/ 5794994 w 5794994"/>
              <a:gd name="csY14" fmla="*/ 2757798 h 2757798"/>
              <a:gd name="csX15" fmla="*/ 5267006 w 5794994"/>
              <a:gd name="csY15" fmla="*/ 2757798 h 2757798"/>
              <a:gd name="csX16" fmla="*/ 4681067 w 5794994"/>
              <a:gd name="csY16" fmla="*/ 2757798 h 2757798"/>
              <a:gd name="csX17" fmla="*/ 4037179 w 5794994"/>
              <a:gd name="csY17" fmla="*/ 2757798 h 2757798"/>
              <a:gd name="csX18" fmla="*/ 3393291 w 5794994"/>
              <a:gd name="csY18" fmla="*/ 2757798 h 2757798"/>
              <a:gd name="csX19" fmla="*/ 2807353 w 5794994"/>
              <a:gd name="csY19" fmla="*/ 2757798 h 2757798"/>
              <a:gd name="csX20" fmla="*/ 2163464 w 5794994"/>
              <a:gd name="csY20" fmla="*/ 2757798 h 2757798"/>
              <a:gd name="csX21" fmla="*/ 1519576 w 5794994"/>
              <a:gd name="csY21" fmla="*/ 2757798 h 2757798"/>
              <a:gd name="csX22" fmla="*/ 875688 w 5794994"/>
              <a:gd name="csY22" fmla="*/ 2757798 h 2757798"/>
              <a:gd name="csX23" fmla="*/ 0 w 5794994"/>
              <a:gd name="csY23" fmla="*/ 2757798 h 2757798"/>
              <a:gd name="csX24" fmla="*/ 0 w 5794994"/>
              <a:gd name="csY24" fmla="*/ 2123504 h 2757798"/>
              <a:gd name="csX25" fmla="*/ 0 w 5794994"/>
              <a:gd name="csY25" fmla="*/ 1378899 h 2757798"/>
              <a:gd name="csX26" fmla="*/ 0 w 5794994"/>
              <a:gd name="csY26" fmla="*/ 772183 h 2757798"/>
              <a:gd name="csX27" fmla="*/ 0 w 5794994"/>
              <a:gd name="csY27" fmla="*/ 0 h 275779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5794994" h="2757798" fill="none" extrusionOk="0">
                <a:moveTo>
                  <a:pt x="0" y="0"/>
                </a:moveTo>
                <a:cubicBezTo>
                  <a:pt x="135668" y="11800"/>
                  <a:pt x="335336" y="-15292"/>
                  <a:pt x="527988" y="0"/>
                </a:cubicBezTo>
                <a:cubicBezTo>
                  <a:pt x="720640" y="15292"/>
                  <a:pt x="887277" y="-15675"/>
                  <a:pt x="1055977" y="0"/>
                </a:cubicBezTo>
                <a:cubicBezTo>
                  <a:pt x="1224677" y="15675"/>
                  <a:pt x="1427998" y="-28072"/>
                  <a:pt x="1699865" y="0"/>
                </a:cubicBezTo>
                <a:cubicBezTo>
                  <a:pt x="1971732" y="28072"/>
                  <a:pt x="2074714" y="14077"/>
                  <a:pt x="2227853" y="0"/>
                </a:cubicBezTo>
                <a:cubicBezTo>
                  <a:pt x="2380992" y="-14077"/>
                  <a:pt x="2570219" y="22737"/>
                  <a:pt x="2755842" y="0"/>
                </a:cubicBezTo>
                <a:cubicBezTo>
                  <a:pt x="2941465" y="-22737"/>
                  <a:pt x="3068083" y="9008"/>
                  <a:pt x="3283830" y="0"/>
                </a:cubicBezTo>
                <a:cubicBezTo>
                  <a:pt x="3499577" y="-9008"/>
                  <a:pt x="3843089" y="34904"/>
                  <a:pt x="4043618" y="0"/>
                </a:cubicBezTo>
                <a:cubicBezTo>
                  <a:pt x="4244147" y="-34904"/>
                  <a:pt x="4318897" y="12085"/>
                  <a:pt x="4513656" y="0"/>
                </a:cubicBezTo>
                <a:cubicBezTo>
                  <a:pt x="4708415" y="-12085"/>
                  <a:pt x="5025868" y="-1005"/>
                  <a:pt x="5215495" y="0"/>
                </a:cubicBezTo>
                <a:cubicBezTo>
                  <a:pt x="5405122" y="1005"/>
                  <a:pt x="5650891" y="-27970"/>
                  <a:pt x="5794994" y="0"/>
                </a:cubicBezTo>
                <a:cubicBezTo>
                  <a:pt x="5823411" y="165410"/>
                  <a:pt x="5765307" y="401367"/>
                  <a:pt x="5794994" y="744605"/>
                </a:cubicBezTo>
                <a:cubicBezTo>
                  <a:pt x="5824681" y="1087844"/>
                  <a:pt x="5803017" y="1166318"/>
                  <a:pt x="5794994" y="1406477"/>
                </a:cubicBezTo>
                <a:cubicBezTo>
                  <a:pt x="5786971" y="1646636"/>
                  <a:pt x="5828556" y="1895809"/>
                  <a:pt x="5794994" y="2095926"/>
                </a:cubicBezTo>
                <a:cubicBezTo>
                  <a:pt x="5761432" y="2296043"/>
                  <a:pt x="5786630" y="2579130"/>
                  <a:pt x="5794994" y="2757798"/>
                </a:cubicBezTo>
                <a:cubicBezTo>
                  <a:pt x="5610792" y="2779963"/>
                  <a:pt x="5452820" y="2760094"/>
                  <a:pt x="5267006" y="2757798"/>
                </a:cubicBezTo>
                <a:cubicBezTo>
                  <a:pt x="5081192" y="2755502"/>
                  <a:pt x="4898929" y="2772979"/>
                  <a:pt x="4681067" y="2757798"/>
                </a:cubicBezTo>
                <a:cubicBezTo>
                  <a:pt x="4463205" y="2742617"/>
                  <a:pt x="4235519" y="2756258"/>
                  <a:pt x="4037179" y="2757798"/>
                </a:cubicBezTo>
                <a:cubicBezTo>
                  <a:pt x="3838839" y="2759338"/>
                  <a:pt x="3691911" y="2738691"/>
                  <a:pt x="3393291" y="2757798"/>
                </a:cubicBezTo>
                <a:cubicBezTo>
                  <a:pt x="3094671" y="2776905"/>
                  <a:pt x="2973327" y="2738925"/>
                  <a:pt x="2807353" y="2757798"/>
                </a:cubicBezTo>
                <a:cubicBezTo>
                  <a:pt x="2641379" y="2776671"/>
                  <a:pt x="2435710" y="2752997"/>
                  <a:pt x="2163464" y="2757798"/>
                </a:cubicBezTo>
                <a:cubicBezTo>
                  <a:pt x="1891218" y="2762599"/>
                  <a:pt x="1662867" y="2728907"/>
                  <a:pt x="1519576" y="2757798"/>
                </a:cubicBezTo>
                <a:cubicBezTo>
                  <a:pt x="1376285" y="2786689"/>
                  <a:pt x="1051906" y="2749041"/>
                  <a:pt x="875688" y="2757798"/>
                </a:cubicBezTo>
                <a:cubicBezTo>
                  <a:pt x="699470" y="2766555"/>
                  <a:pt x="225650" y="2722291"/>
                  <a:pt x="0" y="2757798"/>
                </a:cubicBezTo>
                <a:cubicBezTo>
                  <a:pt x="26147" y="2543603"/>
                  <a:pt x="26001" y="2262223"/>
                  <a:pt x="0" y="2123504"/>
                </a:cubicBezTo>
                <a:cubicBezTo>
                  <a:pt x="-26001" y="1984785"/>
                  <a:pt x="15382" y="1649582"/>
                  <a:pt x="0" y="1378899"/>
                </a:cubicBezTo>
                <a:cubicBezTo>
                  <a:pt x="-15382" y="1108216"/>
                  <a:pt x="-17627" y="910041"/>
                  <a:pt x="0" y="772183"/>
                </a:cubicBezTo>
                <a:cubicBezTo>
                  <a:pt x="17627" y="634325"/>
                  <a:pt x="11217" y="381840"/>
                  <a:pt x="0" y="0"/>
                </a:cubicBezTo>
                <a:close/>
              </a:path>
              <a:path w="5794994" h="2757798" stroke="0" extrusionOk="0">
                <a:moveTo>
                  <a:pt x="0" y="0"/>
                </a:moveTo>
                <a:cubicBezTo>
                  <a:pt x="122289" y="17590"/>
                  <a:pt x="418454" y="-16846"/>
                  <a:pt x="585938" y="0"/>
                </a:cubicBezTo>
                <a:cubicBezTo>
                  <a:pt x="753422" y="16846"/>
                  <a:pt x="1146665" y="-30372"/>
                  <a:pt x="1287776" y="0"/>
                </a:cubicBezTo>
                <a:cubicBezTo>
                  <a:pt x="1428887" y="30372"/>
                  <a:pt x="1551970" y="-11196"/>
                  <a:pt x="1757815" y="0"/>
                </a:cubicBezTo>
                <a:cubicBezTo>
                  <a:pt x="1963660" y="11196"/>
                  <a:pt x="2076838" y="-2229"/>
                  <a:pt x="2343753" y="0"/>
                </a:cubicBezTo>
                <a:cubicBezTo>
                  <a:pt x="2610668" y="2229"/>
                  <a:pt x="2821188" y="20972"/>
                  <a:pt x="3103541" y="0"/>
                </a:cubicBezTo>
                <a:cubicBezTo>
                  <a:pt x="3385894" y="-20972"/>
                  <a:pt x="3407482" y="13423"/>
                  <a:pt x="3689480" y="0"/>
                </a:cubicBezTo>
                <a:cubicBezTo>
                  <a:pt x="3971478" y="-13423"/>
                  <a:pt x="4000327" y="-5880"/>
                  <a:pt x="4217468" y="0"/>
                </a:cubicBezTo>
                <a:cubicBezTo>
                  <a:pt x="4434609" y="5880"/>
                  <a:pt x="4655121" y="11047"/>
                  <a:pt x="4803406" y="0"/>
                </a:cubicBezTo>
                <a:cubicBezTo>
                  <a:pt x="4951691" y="-11047"/>
                  <a:pt x="5507732" y="16783"/>
                  <a:pt x="5794994" y="0"/>
                </a:cubicBezTo>
                <a:cubicBezTo>
                  <a:pt x="5801053" y="238474"/>
                  <a:pt x="5775927" y="538998"/>
                  <a:pt x="5794994" y="689450"/>
                </a:cubicBezTo>
                <a:cubicBezTo>
                  <a:pt x="5814062" y="839902"/>
                  <a:pt x="5798803" y="1028370"/>
                  <a:pt x="5794994" y="1296165"/>
                </a:cubicBezTo>
                <a:cubicBezTo>
                  <a:pt x="5791185" y="1563960"/>
                  <a:pt x="5806373" y="1770197"/>
                  <a:pt x="5794994" y="1930459"/>
                </a:cubicBezTo>
                <a:cubicBezTo>
                  <a:pt x="5783615" y="2090721"/>
                  <a:pt x="5777008" y="2370723"/>
                  <a:pt x="5794994" y="2757798"/>
                </a:cubicBezTo>
                <a:cubicBezTo>
                  <a:pt x="5645795" y="2735376"/>
                  <a:pt x="5471364" y="2726654"/>
                  <a:pt x="5151106" y="2757798"/>
                </a:cubicBezTo>
                <a:cubicBezTo>
                  <a:pt x="4830848" y="2788942"/>
                  <a:pt x="4778487" y="2760044"/>
                  <a:pt x="4449268" y="2757798"/>
                </a:cubicBezTo>
                <a:cubicBezTo>
                  <a:pt x="4120049" y="2755552"/>
                  <a:pt x="4200857" y="2765782"/>
                  <a:pt x="3979229" y="2757798"/>
                </a:cubicBezTo>
                <a:cubicBezTo>
                  <a:pt x="3757601" y="2749814"/>
                  <a:pt x="3690781" y="2750422"/>
                  <a:pt x="3451241" y="2757798"/>
                </a:cubicBezTo>
                <a:cubicBezTo>
                  <a:pt x="3211701" y="2765174"/>
                  <a:pt x="2952468" y="2758119"/>
                  <a:pt x="2807353" y="2757798"/>
                </a:cubicBezTo>
                <a:cubicBezTo>
                  <a:pt x="2662238" y="2757477"/>
                  <a:pt x="2343018" y="2759032"/>
                  <a:pt x="2105514" y="2757798"/>
                </a:cubicBezTo>
                <a:cubicBezTo>
                  <a:pt x="1868010" y="2756564"/>
                  <a:pt x="1727444" y="2766678"/>
                  <a:pt x="1577526" y="2757798"/>
                </a:cubicBezTo>
                <a:cubicBezTo>
                  <a:pt x="1427608" y="2748918"/>
                  <a:pt x="1121532" y="2739064"/>
                  <a:pt x="817738" y="2757798"/>
                </a:cubicBezTo>
                <a:cubicBezTo>
                  <a:pt x="513944" y="2776532"/>
                  <a:pt x="342319" y="2793049"/>
                  <a:pt x="0" y="2757798"/>
                </a:cubicBezTo>
                <a:cubicBezTo>
                  <a:pt x="29870" y="2482455"/>
                  <a:pt x="7065" y="2406742"/>
                  <a:pt x="0" y="2123504"/>
                </a:cubicBezTo>
                <a:cubicBezTo>
                  <a:pt x="-7065" y="1840266"/>
                  <a:pt x="33708" y="1731864"/>
                  <a:pt x="0" y="1378899"/>
                </a:cubicBezTo>
                <a:cubicBezTo>
                  <a:pt x="-33708" y="1025935"/>
                  <a:pt x="-10669" y="997111"/>
                  <a:pt x="0" y="772183"/>
                </a:cubicBezTo>
                <a:cubicBezTo>
                  <a:pt x="10669" y="547255"/>
                  <a:pt x="-14872" y="179164"/>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400" dirty="0">
              <a:solidFill>
                <a:schemeClr val="tx1"/>
              </a:solidFill>
              <a:latin typeface="Bahnschrift SemiCondensed" panose="020B0502040204020203" pitchFamily="34" charset="0"/>
              <a:cs typeface="Dreaming Outloud Pro" panose="03050502040302030504" pitchFamily="66" charset="0"/>
            </a:endParaRPr>
          </a:p>
        </p:txBody>
      </p:sp>
      <p:sp>
        <p:nvSpPr>
          <p:cNvPr id="28" name="Textfeld 27">
            <a:extLst>
              <a:ext uri="{FF2B5EF4-FFF2-40B4-BE49-F238E27FC236}">
                <a16:creationId xmlns:a16="http://schemas.microsoft.com/office/drawing/2014/main" id="{74874BAA-CA91-69DE-683D-1016E00A76B2}"/>
              </a:ext>
            </a:extLst>
          </p:cNvPr>
          <p:cNvSpPr txBox="1"/>
          <p:nvPr/>
        </p:nvSpPr>
        <p:spPr>
          <a:xfrm>
            <a:off x="505838" y="1545016"/>
            <a:ext cx="5871546" cy="1065676"/>
          </a:xfrm>
          <a:prstGeom prst="rect">
            <a:avLst/>
          </a:prstGeom>
          <a:noFill/>
        </p:spPr>
        <p:txBody>
          <a:bodyPr wrap="square">
            <a:spAutoFit/>
          </a:bodyPr>
          <a:lstStyle/>
          <a:p>
            <a:r>
              <a:rPr lang="de-DE" sz="1144" b="1" dirty="0">
                <a:latin typeface="Bahnschrift SemiCondensed" panose="020B0502040204020203" pitchFamily="34" charset="0"/>
              </a:rPr>
              <a:t>Aufgabe 2.2a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Sehen Sie sich die VERA-Ergebnisrückmeldung der Klasse von Ramona im Vergleich zu den Landesergebnissen an. Welche „Verständnisziele“ könnten Sie aufstellen, d.h. welche Sachverhalte aufzuklären, wäre für die weitere Unterrichtsplanung interessant? Nennen Sie mindestens drei Verständnisziele.</a:t>
            </a:r>
          </a:p>
        </p:txBody>
      </p:sp>
      <p:sp>
        <p:nvSpPr>
          <p:cNvPr id="32" name="Textfeld 31">
            <a:extLst>
              <a:ext uri="{FF2B5EF4-FFF2-40B4-BE49-F238E27FC236}">
                <a16:creationId xmlns:a16="http://schemas.microsoft.com/office/drawing/2014/main" id="{C79F1C08-3487-086E-17DC-C93204E5D3F7}"/>
              </a:ext>
            </a:extLst>
          </p:cNvPr>
          <p:cNvSpPr txBox="1"/>
          <p:nvPr/>
        </p:nvSpPr>
        <p:spPr>
          <a:xfrm>
            <a:off x="544106" y="5633580"/>
            <a:ext cx="5871546" cy="696344"/>
          </a:xfrm>
          <a:prstGeom prst="rect">
            <a:avLst/>
          </a:prstGeom>
          <a:noFill/>
        </p:spPr>
        <p:txBody>
          <a:bodyPr wrap="square">
            <a:spAutoFit/>
          </a:bodyPr>
          <a:lstStyle/>
          <a:p>
            <a:r>
              <a:rPr lang="de-DE" sz="1144" b="1" dirty="0">
                <a:latin typeface="Bahnschrift SemiCondensed" panose="020B0502040204020203" pitchFamily="34" charset="0"/>
              </a:rPr>
              <a:t>Aufgabe 2.2b </a:t>
            </a:r>
          </a:p>
          <a:p>
            <a:endParaRPr lang="de-DE" sz="381" dirty="0">
              <a:latin typeface="Bahnschrift SemiCondensed" panose="020B0502040204020203" pitchFamily="34" charset="0"/>
            </a:endParaRPr>
          </a:p>
          <a:p>
            <a:pPr algn="just"/>
            <a:r>
              <a:rPr lang="de-DE" sz="1200" dirty="0">
                <a:latin typeface="Bahnschrift SemiCondensed" panose="020B0502040204020203" pitchFamily="34" charset="0"/>
              </a:rPr>
              <a:t>An welchen Stellen würden Sie die Kopiervorlage gern für Ihre Schule anpassen? Was fehlt Ihnen? Nehmen Sie sich Zeit und konzipieren Sie ggf. ein eigenes Arbeitsblatt für Ihre Arbeit.</a:t>
            </a:r>
          </a:p>
        </p:txBody>
      </p:sp>
      <p:sp>
        <p:nvSpPr>
          <p:cNvPr id="34" name="Rechteck 33">
            <a:extLst>
              <a:ext uri="{FF2B5EF4-FFF2-40B4-BE49-F238E27FC236}">
                <a16:creationId xmlns:a16="http://schemas.microsoft.com/office/drawing/2014/main" id="{24882D15-69EC-2ED6-D783-D0E8A7AC2DF8}"/>
              </a:ext>
            </a:extLst>
          </p:cNvPr>
          <p:cNvSpPr/>
          <p:nvPr/>
        </p:nvSpPr>
        <p:spPr>
          <a:xfrm>
            <a:off x="582382" y="6362700"/>
            <a:ext cx="5794994" cy="3331486"/>
          </a:xfrm>
          <a:custGeom>
            <a:avLst/>
            <a:gdLst>
              <a:gd name="csX0" fmla="*/ 0 w 5794994"/>
              <a:gd name="csY0" fmla="*/ 0 h 3331486"/>
              <a:gd name="csX1" fmla="*/ 759788 w 5794994"/>
              <a:gd name="csY1" fmla="*/ 0 h 3331486"/>
              <a:gd name="csX2" fmla="*/ 1287776 w 5794994"/>
              <a:gd name="csY2" fmla="*/ 0 h 3331486"/>
              <a:gd name="csX3" fmla="*/ 1815765 w 5794994"/>
              <a:gd name="csY3" fmla="*/ 0 h 3331486"/>
              <a:gd name="csX4" fmla="*/ 2343753 w 5794994"/>
              <a:gd name="csY4" fmla="*/ 0 h 3331486"/>
              <a:gd name="csX5" fmla="*/ 3103541 w 5794994"/>
              <a:gd name="csY5" fmla="*/ 0 h 3331486"/>
              <a:gd name="csX6" fmla="*/ 3573580 w 5794994"/>
              <a:gd name="csY6" fmla="*/ 0 h 3331486"/>
              <a:gd name="csX7" fmla="*/ 4275418 w 5794994"/>
              <a:gd name="csY7" fmla="*/ 0 h 3331486"/>
              <a:gd name="csX8" fmla="*/ 4861356 w 5794994"/>
              <a:gd name="csY8" fmla="*/ 0 h 3331486"/>
              <a:gd name="csX9" fmla="*/ 5794994 w 5794994"/>
              <a:gd name="csY9" fmla="*/ 0 h 3331486"/>
              <a:gd name="csX10" fmla="*/ 5794994 w 5794994"/>
              <a:gd name="csY10" fmla="*/ 732927 h 3331486"/>
              <a:gd name="csX11" fmla="*/ 5794994 w 5794994"/>
              <a:gd name="csY11" fmla="*/ 1399224 h 3331486"/>
              <a:gd name="csX12" fmla="*/ 5794994 w 5794994"/>
              <a:gd name="csY12" fmla="*/ 2098836 h 3331486"/>
              <a:gd name="csX13" fmla="*/ 5794994 w 5794994"/>
              <a:gd name="csY13" fmla="*/ 2698504 h 3331486"/>
              <a:gd name="csX14" fmla="*/ 5794994 w 5794994"/>
              <a:gd name="csY14" fmla="*/ 3331486 h 3331486"/>
              <a:gd name="csX15" fmla="*/ 5324956 w 5794994"/>
              <a:gd name="csY15" fmla="*/ 3331486 h 3331486"/>
              <a:gd name="csX16" fmla="*/ 4681067 w 5794994"/>
              <a:gd name="csY16" fmla="*/ 3331486 h 3331486"/>
              <a:gd name="csX17" fmla="*/ 4095129 w 5794994"/>
              <a:gd name="csY17" fmla="*/ 3331486 h 3331486"/>
              <a:gd name="csX18" fmla="*/ 3451241 w 5794994"/>
              <a:gd name="csY18" fmla="*/ 3331486 h 3331486"/>
              <a:gd name="csX19" fmla="*/ 2807353 w 5794994"/>
              <a:gd name="csY19" fmla="*/ 3331486 h 3331486"/>
              <a:gd name="csX20" fmla="*/ 2163464 w 5794994"/>
              <a:gd name="csY20" fmla="*/ 3331486 h 3331486"/>
              <a:gd name="csX21" fmla="*/ 1403676 w 5794994"/>
              <a:gd name="csY21" fmla="*/ 3331486 h 3331486"/>
              <a:gd name="csX22" fmla="*/ 875688 w 5794994"/>
              <a:gd name="csY22" fmla="*/ 3331486 h 3331486"/>
              <a:gd name="csX23" fmla="*/ 0 w 5794994"/>
              <a:gd name="csY23" fmla="*/ 3331486 h 3331486"/>
              <a:gd name="csX24" fmla="*/ 0 w 5794994"/>
              <a:gd name="csY24" fmla="*/ 2631874 h 3331486"/>
              <a:gd name="csX25" fmla="*/ 0 w 5794994"/>
              <a:gd name="csY25" fmla="*/ 1932262 h 3331486"/>
              <a:gd name="csX26" fmla="*/ 0 w 5794994"/>
              <a:gd name="csY26" fmla="*/ 1232650 h 3331486"/>
              <a:gd name="csX27" fmla="*/ 0 w 5794994"/>
              <a:gd name="csY27" fmla="*/ 666297 h 3331486"/>
              <a:gd name="csX28" fmla="*/ 0 w 5794994"/>
              <a:gd name="csY28" fmla="*/ 0 h 33314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94994" h="3331486" fill="none" extrusionOk="0">
                <a:moveTo>
                  <a:pt x="0" y="0"/>
                </a:moveTo>
                <a:cubicBezTo>
                  <a:pt x="269008" y="23166"/>
                  <a:pt x="542116" y="-3734"/>
                  <a:pt x="759788" y="0"/>
                </a:cubicBezTo>
                <a:cubicBezTo>
                  <a:pt x="977460" y="3734"/>
                  <a:pt x="1134637" y="14077"/>
                  <a:pt x="1287776" y="0"/>
                </a:cubicBezTo>
                <a:cubicBezTo>
                  <a:pt x="1440915" y="-14077"/>
                  <a:pt x="1630142" y="22737"/>
                  <a:pt x="1815765" y="0"/>
                </a:cubicBezTo>
                <a:cubicBezTo>
                  <a:pt x="2001388" y="-22737"/>
                  <a:pt x="2128006" y="9008"/>
                  <a:pt x="2343753" y="0"/>
                </a:cubicBezTo>
                <a:cubicBezTo>
                  <a:pt x="2559500" y="-9008"/>
                  <a:pt x="2903012" y="34904"/>
                  <a:pt x="3103541" y="0"/>
                </a:cubicBezTo>
                <a:cubicBezTo>
                  <a:pt x="3304070" y="-34904"/>
                  <a:pt x="3373499" y="6432"/>
                  <a:pt x="3573580" y="0"/>
                </a:cubicBezTo>
                <a:cubicBezTo>
                  <a:pt x="3773661" y="-6432"/>
                  <a:pt x="4085926" y="3751"/>
                  <a:pt x="4275418" y="0"/>
                </a:cubicBezTo>
                <a:cubicBezTo>
                  <a:pt x="4464910" y="-3751"/>
                  <a:pt x="4576297" y="21294"/>
                  <a:pt x="4861356" y="0"/>
                </a:cubicBezTo>
                <a:cubicBezTo>
                  <a:pt x="5146415" y="-21294"/>
                  <a:pt x="5435819" y="36783"/>
                  <a:pt x="5794994" y="0"/>
                </a:cubicBezTo>
                <a:cubicBezTo>
                  <a:pt x="5823659" y="319228"/>
                  <a:pt x="5827373" y="421601"/>
                  <a:pt x="5794994" y="732927"/>
                </a:cubicBezTo>
                <a:cubicBezTo>
                  <a:pt x="5762615" y="1044253"/>
                  <a:pt x="5775165" y="1176909"/>
                  <a:pt x="5794994" y="1399224"/>
                </a:cubicBezTo>
                <a:cubicBezTo>
                  <a:pt x="5814823" y="1621539"/>
                  <a:pt x="5799841" y="1944396"/>
                  <a:pt x="5794994" y="2098836"/>
                </a:cubicBezTo>
                <a:cubicBezTo>
                  <a:pt x="5790147" y="2253276"/>
                  <a:pt x="5819703" y="2524448"/>
                  <a:pt x="5794994" y="2698504"/>
                </a:cubicBezTo>
                <a:cubicBezTo>
                  <a:pt x="5770285" y="2872560"/>
                  <a:pt x="5803200" y="3177984"/>
                  <a:pt x="5794994" y="3331486"/>
                </a:cubicBezTo>
                <a:cubicBezTo>
                  <a:pt x="5640501" y="3314540"/>
                  <a:pt x="5432476" y="3343700"/>
                  <a:pt x="5324956" y="3331486"/>
                </a:cubicBezTo>
                <a:cubicBezTo>
                  <a:pt x="5217436" y="3319272"/>
                  <a:pt x="4980284" y="3313068"/>
                  <a:pt x="4681067" y="3331486"/>
                </a:cubicBezTo>
                <a:cubicBezTo>
                  <a:pt x="4381850" y="3349904"/>
                  <a:pt x="4261103" y="3312613"/>
                  <a:pt x="4095129" y="3331486"/>
                </a:cubicBezTo>
                <a:cubicBezTo>
                  <a:pt x="3929155" y="3350359"/>
                  <a:pt x="3719570" y="3324453"/>
                  <a:pt x="3451241" y="3331486"/>
                </a:cubicBezTo>
                <a:cubicBezTo>
                  <a:pt x="3182912" y="3338519"/>
                  <a:pt x="2950644" y="3302595"/>
                  <a:pt x="2807353" y="3331486"/>
                </a:cubicBezTo>
                <a:cubicBezTo>
                  <a:pt x="2664062" y="3360377"/>
                  <a:pt x="2341896" y="3328930"/>
                  <a:pt x="2163464" y="3331486"/>
                </a:cubicBezTo>
                <a:cubicBezTo>
                  <a:pt x="1985032" y="3334042"/>
                  <a:pt x="1687637" y="3316916"/>
                  <a:pt x="1403676" y="3331486"/>
                </a:cubicBezTo>
                <a:cubicBezTo>
                  <a:pt x="1119715" y="3346056"/>
                  <a:pt x="1018049" y="3346212"/>
                  <a:pt x="875688" y="3331486"/>
                </a:cubicBezTo>
                <a:cubicBezTo>
                  <a:pt x="733327" y="3316760"/>
                  <a:pt x="291440" y="3333323"/>
                  <a:pt x="0" y="3331486"/>
                </a:cubicBezTo>
                <a:cubicBezTo>
                  <a:pt x="-21965" y="3108743"/>
                  <a:pt x="-25641" y="2858792"/>
                  <a:pt x="0" y="2631874"/>
                </a:cubicBezTo>
                <a:cubicBezTo>
                  <a:pt x="25641" y="2404956"/>
                  <a:pt x="26666" y="2099941"/>
                  <a:pt x="0" y="1932262"/>
                </a:cubicBezTo>
                <a:cubicBezTo>
                  <a:pt x="-26666" y="1764583"/>
                  <a:pt x="22406" y="1568431"/>
                  <a:pt x="0" y="1232650"/>
                </a:cubicBezTo>
                <a:cubicBezTo>
                  <a:pt x="-22406" y="896869"/>
                  <a:pt x="8955" y="812734"/>
                  <a:pt x="0" y="666297"/>
                </a:cubicBezTo>
                <a:cubicBezTo>
                  <a:pt x="-8955" y="519860"/>
                  <a:pt x="-5989" y="139129"/>
                  <a:pt x="0" y="0"/>
                </a:cubicBezTo>
                <a:close/>
              </a:path>
              <a:path w="5794994" h="3331486" stroke="0" extrusionOk="0">
                <a:moveTo>
                  <a:pt x="0" y="0"/>
                </a:moveTo>
                <a:cubicBezTo>
                  <a:pt x="122289" y="17590"/>
                  <a:pt x="418454" y="-16846"/>
                  <a:pt x="585938" y="0"/>
                </a:cubicBezTo>
                <a:cubicBezTo>
                  <a:pt x="753422" y="16846"/>
                  <a:pt x="1146665" y="-30372"/>
                  <a:pt x="1287776" y="0"/>
                </a:cubicBezTo>
                <a:cubicBezTo>
                  <a:pt x="1428887" y="30372"/>
                  <a:pt x="1551970" y="-11196"/>
                  <a:pt x="1757815" y="0"/>
                </a:cubicBezTo>
                <a:cubicBezTo>
                  <a:pt x="1963660" y="11196"/>
                  <a:pt x="2076838" y="-2229"/>
                  <a:pt x="2343753" y="0"/>
                </a:cubicBezTo>
                <a:cubicBezTo>
                  <a:pt x="2610668" y="2229"/>
                  <a:pt x="2821188" y="20972"/>
                  <a:pt x="3103541" y="0"/>
                </a:cubicBezTo>
                <a:cubicBezTo>
                  <a:pt x="3385894" y="-20972"/>
                  <a:pt x="3407482" y="13423"/>
                  <a:pt x="3689480" y="0"/>
                </a:cubicBezTo>
                <a:cubicBezTo>
                  <a:pt x="3971478" y="-13423"/>
                  <a:pt x="4000327" y="-5880"/>
                  <a:pt x="4217468" y="0"/>
                </a:cubicBezTo>
                <a:cubicBezTo>
                  <a:pt x="4434609" y="5880"/>
                  <a:pt x="4655121" y="11047"/>
                  <a:pt x="4803406" y="0"/>
                </a:cubicBezTo>
                <a:cubicBezTo>
                  <a:pt x="4951691" y="-11047"/>
                  <a:pt x="5507732" y="16783"/>
                  <a:pt x="5794994" y="0"/>
                </a:cubicBezTo>
                <a:cubicBezTo>
                  <a:pt x="5826609" y="313389"/>
                  <a:pt x="5789677" y="368947"/>
                  <a:pt x="5794994" y="666297"/>
                </a:cubicBezTo>
                <a:cubicBezTo>
                  <a:pt x="5800311" y="963647"/>
                  <a:pt x="5803945" y="987521"/>
                  <a:pt x="5794994" y="1232650"/>
                </a:cubicBezTo>
                <a:cubicBezTo>
                  <a:pt x="5786043" y="1477779"/>
                  <a:pt x="5816815" y="1626420"/>
                  <a:pt x="5794994" y="1832317"/>
                </a:cubicBezTo>
                <a:cubicBezTo>
                  <a:pt x="5773173" y="2038214"/>
                  <a:pt x="5789857" y="2199925"/>
                  <a:pt x="5794994" y="2398670"/>
                </a:cubicBezTo>
                <a:cubicBezTo>
                  <a:pt x="5800131" y="2597415"/>
                  <a:pt x="5768055" y="2947147"/>
                  <a:pt x="5794994" y="3331486"/>
                </a:cubicBezTo>
                <a:cubicBezTo>
                  <a:pt x="5552395" y="3352960"/>
                  <a:pt x="5374519" y="3330330"/>
                  <a:pt x="5209056" y="3331486"/>
                </a:cubicBezTo>
                <a:cubicBezTo>
                  <a:pt x="5043593" y="3332642"/>
                  <a:pt x="4960645" y="3339470"/>
                  <a:pt x="4739017" y="3331486"/>
                </a:cubicBezTo>
                <a:cubicBezTo>
                  <a:pt x="4517389" y="3323502"/>
                  <a:pt x="4450569" y="3324110"/>
                  <a:pt x="4211029" y="3331486"/>
                </a:cubicBezTo>
                <a:cubicBezTo>
                  <a:pt x="3971489" y="3338862"/>
                  <a:pt x="3712256" y="3331807"/>
                  <a:pt x="3567141" y="3331486"/>
                </a:cubicBezTo>
                <a:cubicBezTo>
                  <a:pt x="3422026" y="3331165"/>
                  <a:pt x="3102337" y="3332621"/>
                  <a:pt x="2865303" y="3331486"/>
                </a:cubicBezTo>
                <a:cubicBezTo>
                  <a:pt x="2628269" y="3330351"/>
                  <a:pt x="2491778" y="3346517"/>
                  <a:pt x="2337314" y="3331486"/>
                </a:cubicBezTo>
                <a:cubicBezTo>
                  <a:pt x="2182850" y="3316455"/>
                  <a:pt x="1881320" y="3312752"/>
                  <a:pt x="1577526" y="3331486"/>
                </a:cubicBezTo>
                <a:cubicBezTo>
                  <a:pt x="1273732" y="3350220"/>
                  <a:pt x="1205618" y="3325557"/>
                  <a:pt x="991588" y="3331486"/>
                </a:cubicBezTo>
                <a:cubicBezTo>
                  <a:pt x="777558" y="3337415"/>
                  <a:pt x="397777" y="3354072"/>
                  <a:pt x="0" y="3331486"/>
                </a:cubicBezTo>
                <a:cubicBezTo>
                  <a:pt x="26083" y="3083786"/>
                  <a:pt x="-28897" y="2824645"/>
                  <a:pt x="0" y="2631874"/>
                </a:cubicBezTo>
                <a:cubicBezTo>
                  <a:pt x="28897" y="2439103"/>
                  <a:pt x="-27430" y="2317865"/>
                  <a:pt x="0" y="2065521"/>
                </a:cubicBezTo>
                <a:cubicBezTo>
                  <a:pt x="27430" y="1813177"/>
                  <a:pt x="21687" y="1604321"/>
                  <a:pt x="0" y="1432539"/>
                </a:cubicBezTo>
                <a:cubicBezTo>
                  <a:pt x="-21687" y="1260757"/>
                  <a:pt x="7681" y="1114802"/>
                  <a:pt x="0" y="832871"/>
                </a:cubicBezTo>
                <a:cubicBezTo>
                  <a:pt x="-7681" y="550940"/>
                  <a:pt x="-3736" y="407140"/>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5" name="Fußzeilenplatzhalter 3">
            <a:extLst>
              <a:ext uri="{FF2B5EF4-FFF2-40B4-BE49-F238E27FC236}">
                <a16:creationId xmlns:a16="http://schemas.microsoft.com/office/drawing/2014/main" id="{2B5096D7-FB69-D5E4-8AA3-215652C945DB}"/>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4</a:t>
            </a:r>
          </a:p>
        </p:txBody>
      </p:sp>
      <p:grpSp>
        <p:nvGrpSpPr>
          <p:cNvPr id="5" name="Gruppieren 4">
            <a:extLst>
              <a:ext uri="{FF2B5EF4-FFF2-40B4-BE49-F238E27FC236}">
                <a16:creationId xmlns:a16="http://schemas.microsoft.com/office/drawing/2014/main" id="{56402022-174D-12AE-3D7B-7E2FE6F90DE6}"/>
              </a:ext>
            </a:extLst>
          </p:cNvPr>
          <p:cNvGrpSpPr/>
          <p:nvPr/>
        </p:nvGrpSpPr>
        <p:grpSpPr>
          <a:xfrm>
            <a:off x="6777504" y="-479830"/>
            <a:ext cx="1132542" cy="11236729"/>
            <a:chOff x="-1" y="0"/>
            <a:chExt cx="1285517" cy="13582652"/>
          </a:xfrm>
          <a:solidFill>
            <a:srgbClr val="FFC999"/>
          </a:solidFill>
        </p:grpSpPr>
        <p:grpSp>
          <p:nvGrpSpPr>
            <p:cNvPr id="6" name="Gruppieren 5">
              <a:extLst>
                <a:ext uri="{FF2B5EF4-FFF2-40B4-BE49-F238E27FC236}">
                  <a16:creationId xmlns:a16="http://schemas.microsoft.com/office/drawing/2014/main" id="{5306FD48-7A78-BC27-BCFB-6C9CA4D30928}"/>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822EC26E-04DF-955B-CACB-BF4E8B980BF3}"/>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C1355966-24A7-CBF4-AEE9-E606445F82C0}"/>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1BD4E4A1-5FFD-4592-F6A7-79048D309CA2}"/>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453C255C-4ACC-1E8C-5174-A4866DA5379A}"/>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F0FC4FBC-53F5-570B-08B4-A8F27ECB456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01038FD0-676C-8EBD-3C27-0A6AB1BC4B8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8BEA57F6-6A45-5DD6-EB42-4F37B2A0B4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C73F1594-A408-F7DD-22C0-C87F2B89EC3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4029FF62-6795-C3FA-6BAC-5FC4BCBD978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786E345F-FC0B-2D14-D993-5AC68BF9936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749921E8-ECC2-A215-2C45-33428475DF94}"/>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672EBC57-A127-AF09-2B58-0FD6744E1736}"/>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45A5A57F-01DB-88EC-9252-63A425B1BE8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7CE80D88-4F49-79CA-BE4A-DB4B292377A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6D4FB03A-86E6-5EBC-2888-28BEA93588B6}"/>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EB53A437-EB68-4077-B886-D94F2E116D8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94924A3A-43C5-33ED-D8DD-8EC9C4B7CB8A}"/>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656FD05B-3410-06C1-8EAC-E9EA46BD681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95709D0B-B67A-72C6-1817-5421E82ED8A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74E99BBA-105A-45AF-7B33-4D8E1FE234A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14C7A85E-CBC2-7AB8-E62D-9D64B70A6C7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Tree>
    <p:extLst>
      <p:ext uri="{BB962C8B-B14F-4D97-AF65-F5344CB8AC3E}">
        <p14:creationId xmlns:p14="http://schemas.microsoft.com/office/powerpoint/2010/main" val="692321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D33547C8-A0FA-5155-17F9-29AD7F1AC6CB}"/>
              </a:ext>
            </a:extLst>
          </p:cNvPr>
          <p:cNvSpPr txBox="1"/>
          <p:nvPr/>
        </p:nvSpPr>
        <p:spPr>
          <a:xfrm>
            <a:off x="524614" y="992938"/>
            <a:ext cx="5910443" cy="1065676"/>
          </a:xfrm>
          <a:prstGeom prst="rect">
            <a:avLst/>
          </a:prstGeom>
          <a:noFill/>
        </p:spPr>
        <p:txBody>
          <a:bodyPr wrap="square">
            <a:spAutoFit/>
          </a:bodyPr>
          <a:lstStyle/>
          <a:p>
            <a:r>
              <a:rPr lang="de-DE" sz="1144" b="1" dirty="0">
                <a:latin typeface="Bahnschrift SemiCondensed" panose="020B0502040204020203" pitchFamily="34" charset="0"/>
              </a:rPr>
              <a:t>Aufgabe 2.2c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Die Fachgruppe möchte die VERA-Ergebnisse der Klassen A und B vertieft reflektieren. Dafür wurde das Arbeitsblatt „Ergebnisrezeption und –</a:t>
            </a:r>
            <a:r>
              <a:rPr lang="de-DE" sz="1200" dirty="0" err="1">
                <a:latin typeface="Bahnschrift SemiCondensed" panose="020B0502040204020203" pitchFamily="34" charset="0"/>
              </a:rPr>
              <a:t>reflexion</a:t>
            </a:r>
            <a:r>
              <a:rPr lang="de-DE" sz="1200" dirty="0">
                <a:latin typeface="Bahnschrift SemiCondensed" panose="020B0502040204020203" pitchFamily="34" charset="0"/>
              </a:rPr>
              <a:t>“ ausgefüllt. Welche Aspekte verdienen Ihrer Einschätzung nach besondere Beachtung, wenn es darum geht, das Zustandekommen der VERA-Ergebnisse zu reflektieren?</a:t>
            </a:r>
          </a:p>
        </p:txBody>
      </p:sp>
      <p:sp>
        <p:nvSpPr>
          <p:cNvPr id="34" name="Rechteck 33">
            <a:extLst>
              <a:ext uri="{FF2B5EF4-FFF2-40B4-BE49-F238E27FC236}">
                <a16:creationId xmlns:a16="http://schemas.microsoft.com/office/drawing/2014/main" id="{9820CCFC-4A01-77B6-3127-40B90E36CDC3}"/>
              </a:ext>
            </a:extLst>
          </p:cNvPr>
          <p:cNvSpPr/>
          <p:nvPr/>
        </p:nvSpPr>
        <p:spPr>
          <a:xfrm>
            <a:off x="610856" y="2176384"/>
            <a:ext cx="2881644" cy="7550578"/>
          </a:xfrm>
          <a:custGeom>
            <a:avLst/>
            <a:gdLst>
              <a:gd name="csX0" fmla="*/ 0 w 2881644"/>
              <a:gd name="csY0" fmla="*/ 0 h 7550578"/>
              <a:gd name="csX1" fmla="*/ 605145 w 2881644"/>
              <a:gd name="csY1" fmla="*/ 0 h 7550578"/>
              <a:gd name="csX2" fmla="*/ 1152658 w 2881644"/>
              <a:gd name="csY2" fmla="*/ 0 h 7550578"/>
              <a:gd name="csX3" fmla="*/ 1786619 w 2881644"/>
              <a:gd name="csY3" fmla="*/ 0 h 7550578"/>
              <a:gd name="csX4" fmla="*/ 2881644 w 2881644"/>
              <a:gd name="csY4" fmla="*/ 0 h 7550578"/>
              <a:gd name="csX5" fmla="*/ 2881644 w 2881644"/>
              <a:gd name="csY5" fmla="*/ 761922 h 7550578"/>
              <a:gd name="csX6" fmla="*/ 2881644 w 2881644"/>
              <a:gd name="csY6" fmla="*/ 1523844 h 7550578"/>
              <a:gd name="csX7" fmla="*/ 2881644 w 2881644"/>
              <a:gd name="csY7" fmla="*/ 2059249 h 7550578"/>
              <a:gd name="csX8" fmla="*/ 2881644 w 2881644"/>
              <a:gd name="csY8" fmla="*/ 2896676 h 7550578"/>
              <a:gd name="csX9" fmla="*/ 2881644 w 2881644"/>
              <a:gd name="csY9" fmla="*/ 3356575 h 7550578"/>
              <a:gd name="csX10" fmla="*/ 2881644 w 2881644"/>
              <a:gd name="csY10" fmla="*/ 3816474 h 7550578"/>
              <a:gd name="csX11" fmla="*/ 2881644 w 2881644"/>
              <a:gd name="csY11" fmla="*/ 4502890 h 7550578"/>
              <a:gd name="csX12" fmla="*/ 2881644 w 2881644"/>
              <a:gd name="csY12" fmla="*/ 4962789 h 7550578"/>
              <a:gd name="csX13" fmla="*/ 2881644 w 2881644"/>
              <a:gd name="csY13" fmla="*/ 5649205 h 7550578"/>
              <a:gd name="csX14" fmla="*/ 2881644 w 2881644"/>
              <a:gd name="csY14" fmla="*/ 6109104 h 7550578"/>
              <a:gd name="csX15" fmla="*/ 2881644 w 2881644"/>
              <a:gd name="csY15" fmla="*/ 6720014 h 7550578"/>
              <a:gd name="csX16" fmla="*/ 2881644 w 2881644"/>
              <a:gd name="csY16" fmla="*/ 7550578 h 7550578"/>
              <a:gd name="csX17" fmla="*/ 2362948 w 2881644"/>
              <a:gd name="csY17" fmla="*/ 7550578 h 7550578"/>
              <a:gd name="csX18" fmla="*/ 1757803 w 2881644"/>
              <a:gd name="csY18" fmla="*/ 7550578 h 7550578"/>
              <a:gd name="csX19" fmla="*/ 1152658 w 2881644"/>
              <a:gd name="csY19" fmla="*/ 7550578 h 7550578"/>
              <a:gd name="csX20" fmla="*/ 518696 w 2881644"/>
              <a:gd name="csY20" fmla="*/ 7550578 h 7550578"/>
              <a:gd name="csX21" fmla="*/ 0 w 2881644"/>
              <a:gd name="csY21" fmla="*/ 7550578 h 7550578"/>
              <a:gd name="csX22" fmla="*/ 0 w 2881644"/>
              <a:gd name="csY22" fmla="*/ 6713150 h 7550578"/>
              <a:gd name="csX23" fmla="*/ 0 w 2881644"/>
              <a:gd name="csY23" fmla="*/ 6177746 h 7550578"/>
              <a:gd name="csX24" fmla="*/ 0 w 2881644"/>
              <a:gd name="csY24" fmla="*/ 5566835 h 7550578"/>
              <a:gd name="csX25" fmla="*/ 0 w 2881644"/>
              <a:gd name="csY25" fmla="*/ 4955925 h 7550578"/>
              <a:gd name="csX26" fmla="*/ 0 w 2881644"/>
              <a:gd name="csY26" fmla="*/ 4345014 h 7550578"/>
              <a:gd name="csX27" fmla="*/ 0 w 2881644"/>
              <a:gd name="csY27" fmla="*/ 3885116 h 7550578"/>
              <a:gd name="csX28" fmla="*/ 0 w 2881644"/>
              <a:gd name="csY28" fmla="*/ 3274205 h 7550578"/>
              <a:gd name="csX29" fmla="*/ 0 w 2881644"/>
              <a:gd name="csY29" fmla="*/ 2663295 h 7550578"/>
              <a:gd name="csX30" fmla="*/ 0 w 2881644"/>
              <a:gd name="csY30" fmla="*/ 1901373 h 7550578"/>
              <a:gd name="csX31" fmla="*/ 0 w 2881644"/>
              <a:gd name="csY31" fmla="*/ 1139451 h 7550578"/>
              <a:gd name="csX32" fmla="*/ 0 w 2881644"/>
              <a:gd name="csY32" fmla="*/ 0 h 75505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2881644" h="7550578" fill="none" extrusionOk="0">
                <a:moveTo>
                  <a:pt x="0" y="0"/>
                </a:moveTo>
                <a:cubicBezTo>
                  <a:pt x="162066" y="23433"/>
                  <a:pt x="388335" y="23637"/>
                  <a:pt x="605145" y="0"/>
                </a:cubicBezTo>
                <a:cubicBezTo>
                  <a:pt x="821956" y="-23637"/>
                  <a:pt x="989725" y="21745"/>
                  <a:pt x="1152658" y="0"/>
                </a:cubicBezTo>
                <a:cubicBezTo>
                  <a:pt x="1315591" y="-21745"/>
                  <a:pt x="1488993" y="13591"/>
                  <a:pt x="1786619" y="0"/>
                </a:cubicBezTo>
                <a:cubicBezTo>
                  <a:pt x="2084245" y="-13591"/>
                  <a:pt x="2394966" y="-42006"/>
                  <a:pt x="2881644" y="0"/>
                </a:cubicBezTo>
                <a:cubicBezTo>
                  <a:pt x="2909170" y="263933"/>
                  <a:pt x="2853582" y="436561"/>
                  <a:pt x="2881644" y="761922"/>
                </a:cubicBezTo>
                <a:cubicBezTo>
                  <a:pt x="2909706" y="1087283"/>
                  <a:pt x="2850657" y="1253670"/>
                  <a:pt x="2881644" y="1523844"/>
                </a:cubicBezTo>
                <a:cubicBezTo>
                  <a:pt x="2912631" y="1794018"/>
                  <a:pt x="2907727" y="1829074"/>
                  <a:pt x="2881644" y="2059249"/>
                </a:cubicBezTo>
                <a:cubicBezTo>
                  <a:pt x="2855561" y="2289424"/>
                  <a:pt x="2901235" y="2566782"/>
                  <a:pt x="2881644" y="2896676"/>
                </a:cubicBezTo>
                <a:cubicBezTo>
                  <a:pt x="2862053" y="3226570"/>
                  <a:pt x="2892414" y="3208484"/>
                  <a:pt x="2881644" y="3356575"/>
                </a:cubicBezTo>
                <a:cubicBezTo>
                  <a:pt x="2870874" y="3504666"/>
                  <a:pt x="2879646" y="3659454"/>
                  <a:pt x="2881644" y="3816474"/>
                </a:cubicBezTo>
                <a:cubicBezTo>
                  <a:pt x="2883642" y="3973494"/>
                  <a:pt x="2847648" y="4350031"/>
                  <a:pt x="2881644" y="4502890"/>
                </a:cubicBezTo>
                <a:cubicBezTo>
                  <a:pt x="2915640" y="4655749"/>
                  <a:pt x="2895430" y="4789347"/>
                  <a:pt x="2881644" y="4962789"/>
                </a:cubicBezTo>
                <a:cubicBezTo>
                  <a:pt x="2867858" y="5136231"/>
                  <a:pt x="2857717" y="5436989"/>
                  <a:pt x="2881644" y="5649205"/>
                </a:cubicBezTo>
                <a:cubicBezTo>
                  <a:pt x="2905571" y="5861421"/>
                  <a:pt x="2904412" y="6016650"/>
                  <a:pt x="2881644" y="6109104"/>
                </a:cubicBezTo>
                <a:cubicBezTo>
                  <a:pt x="2858876" y="6201558"/>
                  <a:pt x="2906520" y="6590801"/>
                  <a:pt x="2881644" y="6720014"/>
                </a:cubicBezTo>
                <a:cubicBezTo>
                  <a:pt x="2856769" y="6849227"/>
                  <a:pt x="2912014" y="7266131"/>
                  <a:pt x="2881644" y="7550578"/>
                </a:cubicBezTo>
                <a:cubicBezTo>
                  <a:pt x="2656595" y="7533270"/>
                  <a:pt x="2487298" y="7540483"/>
                  <a:pt x="2362948" y="7550578"/>
                </a:cubicBezTo>
                <a:cubicBezTo>
                  <a:pt x="2238598" y="7560673"/>
                  <a:pt x="2012732" y="7558673"/>
                  <a:pt x="1757803" y="7550578"/>
                </a:cubicBezTo>
                <a:cubicBezTo>
                  <a:pt x="1502874" y="7542483"/>
                  <a:pt x="1407772" y="7572799"/>
                  <a:pt x="1152658" y="7550578"/>
                </a:cubicBezTo>
                <a:cubicBezTo>
                  <a:pt x="897545" y="7528357"/>
                  <a:pt x="785953" y="7555132"/>
                  <a:pt x="518696" y="7550578"/>
                </a:cubicBezTo>
                <a:cubicBezTo>
                  <a:pt x="251439" y="7546024"/>
                  <a:pt x="153148" y="7531240"/>
                  <a:pt x="0" y="7550578"/>
                </a:cubicBezTo>
                <a:cubicBezTo>
                  <a:pt x="-24648" y="7164017"/>
                  <a:pt x="23101" y="7053885"/>
                  <a:pt x="0" y="6713150"/>
                </a:cubicBezTo>
                <a:cubicBezTo>
                  <a:pt x="-23101" y="6372415"/>
                  <a:pt x="11653" y="6389465"/>
                  <a:pt x="0" y="6177746"/>
                </a:cubicBezTo>
                <a:cubicBezTo>
                  <a:pt x="-11653" y="5966027"/>
                  <a:pt x="-15696" y="5853578"/>
                  <a:pt x="0" y="5566835"/>
                </a:cubicBezTo>
                <a:cubicBezTo>
                  <a:pt x="15696" y="5280092"/>
                  <a:pt x="7121" y="5191774"/>
                  <a:pt x="0" y="4955925"/>
                </a:cubicBezTo>
                <a:cubicBezTo>
                  <a:pt x="-7121" y="4720076"/>
                  <a:pt x="-12699" y="4548965"/>
                  <a:pt x="0" y="4345014"/>
                </a:cubicBezTo>
                <a:cubicBezTo>
                  <a:pt x="12699" y="4141063"/>
                  <a:pt x="18575" y="4008923"/>
                  <a:pt x="0" y="3885116"/>
                </a:cubicBezTo>
                <a:cubicBezTo>
                  <a:pt x="-18575" y="3761309"/>
                  <a:pt x="-15705" y="3559577"/>
                  <a:pt x="0" y="3274205"/>
                </a:cubicBezTo>
                <a:cubicBezTo>
                  <a:pt x="15705" y="2988833"/>
                  <a:pt x="-6328" y="2853574"/>
                  <a:pt x="0" y="2663295"/>
                </a:cubicBezTo>
                <a:cubicBezTo>
                  <a:pt x="6328" y="2473016"/>
                  <a:pt x="23584" y="2113801"/>
                  <a:pt x="0" y="1901373"/>
                </a:cubicBezTo>
                <a:cubicBezTo>
                  <a:pt x="-23584" y="1688945"/>
                  <a:pt x="21584" y="1304263"/>
                  <a:pt x="0" y="1139451"/>
                </a:cubicBezTo>
                <a:cubicBezTo>
                  <a:pt x="-21584" y="974639"/>
                  <a:pt x="-28814" y="537302"/>
                  <a:pt x="0" y="0"/>
                </a:cubicBezTo>
                <a:close/>
              </a:path>
              <a:path w="2881644" h="7550578" stroke="0" extrusionOk="0">
                <a:moveTo>
                  <a:pt x="0" y="0"/>
                </a:moveTo>
                <a:cubicBezTo>
                  <a:pt x="123559" y="-4215"/>
                  <a:pt x="278196" y="8655"/>
                  <a:pt x="547512" y="0"/>
                </a:cubicBezTo>
                <a:cubicBezTo>
                  <a:pt x="816828" y="-8655"/>
                  <a:pt x="1025083" y="-15763"/>
                  <a:pt x="1152658" y="0"/>
                </a:cubicBezTo>
                <a:cubicBezTo>
                  <a:pt x="1280233" y="15763"/>
                  <a:pt x="1499624" y="-7574"/>
                  <a:pt x="1642537" y="0"/>
                </a:cubicBezTo>
                <a:cubicBezTo>
                  <a:pt x="1785450" y="7574"/>
                  <a:pt x="2002540" y="-26225"/>
                  <a:pt x="2190049" y="0"/>
                </a:cubicBezTo>
                <a:cubicBezTo>
                  <a:pt x="2377558" y="26225"/>
                  <a:pt x="2554314" y="22524"/>
                  <a:pt x="2881644" y="0"/>
                </a:cubicBezTo>
                <a:cubicBezTo>
                  <a:pt x="2898405" y="197553"/>
                  <a:pt x="2869069" y="372864"/>
                  <a:pt x="2881644" y="610910"/>
                </a:cubicBezTo>
                <a:cubicBezTo>
                  <a:pt x="2894220" y="848956"/>
                  <a:pt x="2897581" y="1084654"/>
                  <a:pt x="2881644" y="1221821"/>
                </a:cubicBezTo>
                <a:cubicBezTo>
                  <a:pt x="2865707" y="1358988"/>
                  <a:pt x="2860507" y="1458297"/>
                  <a:pt x="2881644" y="1681720"/>
                </a:cubicBezTo>
                <a:cubicBezTo>
                  <a:pt x="2902781" y="1905143"/>
                  <a:pt x="2906189" y="2020782"/>
                  <a:pt x="2881644" y="2217124"/>
                </a:cubicBezTo>
                <a:cubicBezTo>
                  <a:pt x="2857099" y="2413466"/>
                  <a:pt x="2901526" y="2644642"/>
                  <a:pt x="2881644" y="3054552"/>
                </a:cubicBezTo>
                <a:cubicBezTo>
                  <a:pt x="2861762" y="3464462"/>
                  <a:pt x="2895255" y="3330911"/>
                  <a:pt x="2881644" y="3514451"/>
                </a:cubicBezTo>
                <a:cubicBezTo>
                  <a:pt x="2868033" y="3697991"/>
                  <a:pt x="2866624" y="3882830"/>
                  <a:pt x="2881644" y="4049855"/>
                </a:cubicBezTo>
                <a:cubicBezTo>
                  <a:pt x="2896664" y="4216880"/>
                  <a:pt x="2867730" y="4389274"/>
                  <a:pt x="2881644" y="4509754"/>
                </a:cubicBezTo>
                <a:cubicBezTo>
                  <a:pt x="2895558" y="4630234"/>
                  <a:pt x="2872056" y="4881466"/>
                  <a:pt x="2881644" y="5196170"/>
                </a:cubicBezTo>
                <a:cubicBezTo>
                  <a:pt x="2891232" y="5510874"/>
                  <a:pt x="2877887" y="5578081"/>
                  <a:pt x="2881644" y="5807081"/>
                </a:cubicBezTo>
                <a:cubicBezTo>
                  <a:pt x="2885401" y="6036081"/>
                  <a:pt x="2900371" y="6294116"/>
                  <a:pt x="2881644" y="6569003"/>
                </a:cubicBezTo>
                <a:cubicBezTo>
                  <a:pt x="2862917" y="6843890"/>
                  <a:pt x="2847435" y="7329888"/>
                  <a:pt x="2881644" y="7550578"/>
                </a:cubicBezTo>
                <a:cubicBezTo>
                  <a:pt x="2760366" y="7548897"/>
                  <a:pt x="2449301" y="7559089"/>
                  <a:pt x="2276499" y="7550578"/>
                </a:cubicBezTo>
                <a:cubicBezTo>
                  <a:pt x="2103697" y="7542067"/>
                  <a:pt x="1972332" y="7547730"/>
                  <a:pt x="1671354" y="7550578"/>
                </a:cubicBezTo>
                <a:cubicBezTo>
                  <a:pt x="1370377" y="7553426"/>
                  <a:pt x="1391656" y="7560483"/>
                  <a:pt x="1152658" y="7550578"/>
                </a:cubicBezTo>
                <a:cubicBezTo>
                  <a:pt x="913660" y="7540673"/>
                  <a:pt x="694011" y="7574093"/>
                  <a:pt x="518696" y="7550578"/>
                </a:cubicBezTo>
                <a:cubicBezTo>
                  <a:pt x="343381" y="7527063"/>
                  <a:pt x="212105" y="7575649"/>
                  <a:pt x="0" y="7550578"/>
                </a:cubicBezTo>
                <a:cubicBezTo>
                  <a:pt x="8788" y="7284929"/>
                  <a:pt x="3565" y="7237110"/>
                  <a:pt x="0" y="7015173"/>
                </a:cubicBezTo>
                <a:cubicBezTo>
                  <a:pt x="-3565" y="6793237"/>
                  <a:pt x="-28793" y="6421568"/>
                  <a:pt x="0" y="6177746"/>
                </a:cubicBezTo>
                <a:cubicBezTo>
                  <a:pt x="28793" y="5933924"/>
                  <a:pt x="-18999" y="5917819"/>
                  <a:pt x="0" y="5717847"/>
                </a:cubicBezTo>
                <a:cubicBezTo>
                  <a:pt x="18999" y="5517875"/>
                  <a:pt x="26281" y="5260102"/>
                  <a:pt x="0" y="5106936"/>
                </a:cubicBezTo>
                <a:cubicBezTo>
                  <a:pt x="-26281" y="4953770"/>
                  <a:pt x="9365" y="4825908"/>
                  <a:pt x="0" y="4571532"/>
                </a:cubicBezTo>
                <a:cubicBezTo>
                  <a:pt x="-9365" y="4317156"/>
                  <a:pt x="19880" y="4078159"/>
                  <a:pt x="0" y="3734104"/>
                </a:cubicBezTo>
                <a:cubicBezTo>
                  <a:pt x="-19880" y="3390049"/>
                  <a:pt x="3328" y="3074490"/>
                  <a:pt x="0" y="2896676"/>
                </a:cubicBezTo>
                <a:cubicBezTo>
                  <a:pt x="-3328" y="2718862"/>
                  <a:pt x="-12654" y="2614734"/>
                  <a:pt x="0" y="2361272"/>
                </a:cubicBezTo>
                <a:cubicBezTo>
                  <a:pt x="12654" y="2107810"/>
                  <a:pt x="-15980" y="2044493"/>
                  <a:pt x="0" y="1901373"/>
                </a:cubicBezTo>
                <a:cubicBezTo>
                  <a:pt x="15980" y="1758253"/>
                  <a:pt x="11284" y="1458334"/>
                  <a:pt x="0" y="1290462"/>
                </a:cubicBezTo>
                <a:cubicBezTo>
                  <a:pt x="-11284" y="1122590"/>
                  <a:pt x="-13014" y="1001328"/>
                  <a:pt x="0" y="755058"/>
                </a:cubicBezTo>
                <a:cubicBezTo>
                  <a:pt x="13014" y="508788"/>
                  <a:pt x="-10296" y="29943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lang="de-DE" sz="1600" dirty="0">
              <a:solidFill>
                <a:schemeClr val="tx1"/>
              </a:solidFill>
              <a:latin typeface="Bahnschrift SemiCondensed" panose="020B0502040204020203" pitchFamily="34" charset="0"/>
            </a:endParaRPr>
          </a:p>
          <a:p>
            <a:pPr marL="285757" indent="-285757">
              <a:buFont typeface="Arial" panose="020B0604020202020204" pitchFamily="34" charset="0"/>
              <a:buChar char="•"/>
            </a:pPr>
            <a:endParaRPr lang="de-DE" sz="1729" dirty="0">
              <a:solidFill>
                <a:schemeClr val="tx1"/>
              </a:solidFill>
              <a:latin typeface="Bahnschrift SemiCondensed" panose="020B0502040204020203" pitchFamily="34" charset="0"/>
            </a:endParaRPr>
          </a:p>
        </p:txBody>
      </p:sp>
      <p:sp>
        <p:nvSpPr>
          <p:cNvPr id="35" name="Fußzeilenplatzhalter 3">
            <a:extLst>
              <a:ext uri="{FF2B5EF4-FFF2-40B4-BE49-F238E27FC236}">
                <a16:creationId xmlns:a16="http://schemas.microsoft.com/office/drawing/2014/main" id="{EDCF9282-D3D6-DA36-2CCD-AC6366F0AC6D}"/>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5</a:t>
            </a:r>
          </a:p>
        </p:txBody>
      </p:sp>
      <p:grpSp>
        <p:nvGrpSpPr>
          <p:cNvPr id="5" name="Gruppieren 4">
            <a:extLst>
              <a:ext uri="{FF2B5EF4-FFF2-40B4-BE49-F238E27FC236}">
                <a16:creationId xmlns:a16="http://schemas.microsoft.com/office/drawing/2014/main" id="{968FA3AA-F663-94B9-4672-B7A189D23F66}"/>
              </a:ext>
            </a:extLst>
          </p:cNvPr>
          <p:cNvGrpSpPr/>
          <p:nvPr/>
        </p:nvGrpSpPr>
        <p:grpSpPr>
          <a:xfrm>
            <a:off x="6777504" y="-479830"/>
            <a:ext cx="1132542" cy="11236729"/>
            <a:chOff x="-1" y="0"/>
            <a:chExt cx="1285517" cy="13582652"/>
          </a:xfrm>
          <a:solidFill>
            <a:srgbClr val="FFC999"/>
          </a:solidFill>
        </p:grpSpPr>
        <p:grpSp>
          <p:nvGrpSpPr>
            <p:cNvPr id="6" name="Gruppieren 5">
              <a:extLst>
                <a:ext uri="{FF2B5EF4-FFF2-40B4-BE49-F238E27FC236}">
                  <a16:creationId xmlns:a16="http://schemas.microsoft.com/office/drawing/2014/main" id="{72B21BC6-0F34-BFE1-D9A5-7FD6F97F7AF5}"/>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1433B7C9-811D-F0A2-9F7B-9D6AE9B61A9A}"/>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1CA7BFAE-7FC4-EB35-4DB9-574B241D3C24}"/>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E17BFC70-4DB3-DEBD-F8A4-1F8F2064691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A074A862-5526-897E-2286-7FAF8D04F162}"/>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2E3A9DEB-1B5B-DF7F-B6B1-B083DBE261D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CE57D246-1A74-4FAF-CF0D-94E825FCFB45}"/>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054DC850-197C-1467-F5F1-A4C1E5074F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8B1379E0-1E4E-F166-C161-C00CC8C52EA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35B2CDE8-9793-C7E0-6FFE-557158FC1E2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7463F08A-0D55-3557-BC5A-E84E7796B17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8C41DE03-5454-5C42-E66F-97AA255EC4C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0DC7AC67-277C-5D02-57AE-012BEB70CF13}"/>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923F801E-208B-0834-2A4B-A9BBEEF74278}"/>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78B6A3C1-6090-F6B4-CC7F-B7D836CE413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044E71B1-1A18-5EB8-54AB-97FA6070D35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58659980-4D24-EE06-6AF8-39560BF1E26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746365E4-DF06-14E3-C1E2-9B336EED862D}"/>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428F523E-E16E-EB3F-6770-ADF27B7E927D}"/>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22B46C5B-0D90-EB29-40AE-68653DD7A32B}"/>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25EE44B8-B0B3-DBBE-806D-8668638057C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D21C0D72-3532-2193-3DFE-F900AF06F7A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graphicFrame>
        <p:nvGraphicFramePr>
          <p:cNvPr id="2" name="Diagramm 1">
            <a:extLst>
              <a:ext uri="{FF2B5EF4-FFF2-40B4-BE49-F238E27FC236}">
                <a16:creationId xmlns:a16="http://schemas.microsoft.com/office/drawing/2014/main" id="{995E4DB6-9C27-D980-14F6-349774F4D925}"/>
              </a:ext>
            </a:extLst>
          </p:cNvPr>
          <p:cNvGraphicFramePr/>
          <p:nvPr>
            <p:extLst>
              <p:ext uri="{D42A27DB-BD31-4B8C-83A1-F6EECF244321}">
                <p14:modId xmlns:p14="http://schemas.microsoft.com/office/powerpoint/2010/main" val="3751813278"/>
              </p:ext>
            </p:extLst>
          </p:nvPr>
        </p:nvGraphicFramePr>
        <p:xfrm>
          <a:off x="3612363" y="4628573"/>
          <a:ext cx="3051728" cy="2582758"/>
        </p:xfrm>
        <a:graphic>
          <a:graphicData uri="http://schemas.openxmlformats.org/drawingml/2006/chart">
            <c:chart xmlns:c="http://schemas.openxmlformats.org/drawingml/2006/chart" xmlns:r="http://schemas.openxmlformats.org/officeDocument/2006/relationships" r:id="rId2"/>
          </a:graphicData>
        </a:graphic>
      </p:graphicFrame>
      <p:pic>
        <p:nvPicPr>
          <p:cNvPr id="73" name="Grafik 72">
            <a:extLst>
              <a:ext uri="{FF2B5EF4-FFF2-40B4-BE49-F238E27FC236}">
                <a16:creationId xmlns:a16="http://schemas.microsoft.com/office/drawing/2014/main" id="{C43C4BD5-A3FC-9FA3-C0F4-27A5D698FAC8}"/>
              </a:ext>
            </a:extLst>
          </p:cNvPr>
          <p:cNvPicPr>
            <a:picLocks noChangeAspect="1"/>
          </p:cNvPicPr>
          <p:nvPr/>
        </p:nvPicPr>
        <p:blipFill>
          <a:blip r:embed="rId3"/>
          <a:stretch>
            <a:fillRect/>
          </a:stretch>
        </p:blipFill>
        <p:spPr>
          <a:xfrm>
            <a:off x="3695692" y="7541605"/>
            <a:ext cx="3021333" cy="1950941"/>
          </a:xfrm>
          <a:prstGeom prst="rect">
            <a:avLst/>
          </a:prstGeom>
        </p:spPr>
      </p:pic>
      <p:pic>
        <p:nvPicPr>
          <p:cNvPr id="75" name="Grafik 74">
            <a:extLst>
              <a:ext uri="{FF2B5EF4-FFF2-40B4-BE49-F238E27FC236}">
                <a16:creationId xmlns:a16="http://schemas.microsoft.com/office/drawing/2014/main" id="{C8404367-36B9-6C83-720F-D7E5CC168E22}"/>
              </a:ext>
            </a:extLst>
          </p:cNvPr>
          <p:cNvPicPr>
            <a:picLocks noChangeAspect="1"/>
          </p:cNvPicPr>
          <p:nvPr/>
        </p:nvPicPr>
        <p:blipFill>
          <a:blip r:embed="rId4"/>
          <a:stretch>
            <a:fillRect/>
          </a:stretch>
        </p:blipFill>
        <p:spPr>
          <a:xfrm>
            <a:off x="3690785" y="2410805"/>
            <a:ext cx="3021332" cy="1952121"/>
          </a:xfrm>
          <a:prstGeom prst="rect">
            <a:avLst/>
          </a:prstGeom>
        </p:spPr>
      </p:pic>
    </p:spTree>
    <p:extLst>
      <p:ext uri="{BB962C8B-B14F-4D97-AF65-F5344CB8AC3E}">
        <p14:creationId xmlns:p14="http://schemas.microsoft.com/office/powerpoint/2010/main" val="353142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D33547C8-A0FA-5155-17F9-29AD7F1AC6CB}"/>
              </a:ext>
            </a:extLst>
          </p:cNvPr>
          <p:cNvSpPr txBox="1"/>
          <p:nvPr/>
        </p:nvSpPr>
        <p:spPr>
          <a:xfrm>
            <a:off x="524614" y="992938"/>
            <a:ext cx="5852760" cy="1127232"/>
          </a:xfrm>
          <a:prstGeom prst="rect">
            <a:avLst/>
          </a:prstGeom>
          <a:noFill/>
        </p:spPr>
        <p:txBody>
          <a:bodyPr wrap="square">
            <a:spAutoFit/>
          </a:bodyPr>
          <a:lstStyle/>
          <a:p>
            <a:r>
              <a:rPr lang="de-DE" sz="1144" b="1" dirty="0">
                <a:latin typeface="Bahnschrift SemiCondensed" panose="020B0502040204020203" pitchFamily="34" charset="0"/>
              </a:rPr>
              <a:t>Aufgabe 2.2d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Mit welchen schulischen Datenquellen lassen sich die VERA-Ergebnisse sinnvollerweise verbinden? Notieren Sie drei Anwendungsbeispiele, die Sie für nützlich halten.</a:t>
            </a:r>
          </a:p>
          <a:p>
            <a:pPr algn="just"/>
            <a:endParaRPr lang="de-DE" sz="400" dirty="0">
              <a:latin typeface="Bahnschrift SemiCondensed" panose="020B0502040204020203" pitchFamily="34" charset="0"/>
            </a:endParaRPr>
          </a:p>
          <a:p>
            <a:pPr algn="just"/>
            <a:r>
              <a:rPr lang="de-DE" sz="1200" dirty="0">
                <a:latin typeface="Bahnschrift SemiCondensed" panose="020B0502040204020203" pitchFamily="34" charset="0"/>
              </a:rPr>
              <a:t>Falls Sie Ideen für brauchen, welche Datenquellen in der Schule verfügbar sind, besuchen Sie Einheit 2.1 erneut.</a:t>
            </a:r>
          </a:p>
        </p:txBody>
      </p:sp>
      <p:sp>
        <p:nvSpPr>
          <p:cNvPr id="34" name="Rechteck 33">
            <a:extLst>
              <a:ext uri="{FF2B5EF4-FFF2-40B4-BE49-F238E27FC236}">
                <a16:creationId xmlns:a16="http://schemas.microsoft.com/office/drawing/2014/main" id="{9820CCFC-4A01-77B6-3127-40B90E36CDC3}"/>
              </a:ext>
            </a:extLst>
          </p:cNvPr>
          <p:cNvSpPr/>
          <p:nvPr/>
        </p:nvSpPr>
        <p:spPr>
          <a:xfrm>
            <a:off x="597445" y="2123068"/>
            <a:ext cx="5707098" cy="6087483"/>
          </a:xfrm>
          <a:custGeom>
            <a:avLst/>
            <a:gdLst>
              <a:gd name="csX0" fmla="*/ 0 w 5707098"/>
              <a:gd name="csY0" fmla="*/ 0 h 6087483"/>
              <a:gd name="csX1" fmla="*/ 748264 w 5707098"/>
              <a:gd name="csY1" fmla="*/ 0 h 6087483"/>
              <a:gd name="csX2" fmla="*/ 1439457 w 5707098"/>
              <a:gd name="csY2" fmla="*/ 0 h 6087483"/>
              <a:gd name="csX3" fmla="*/ 1902366 w 5707098"/>
              <a:gd name="csY3" fmla="*/ 0 h 6087483"/>
              <a:gd name="csX4" fmla="*/ 2650630 w 5707098"/>
              <a:gd name="csY4" fmla="*/ 0 h 6087483"/>
              <a:gd name="csX5" fmla="*/ 3170610 w 5707098"/>
              <a:gd name="csY5" fmla="*/ 0 h 6087483"/>
              <a:gd name="csX6" fmla="*/ 3918874 w 5707098"/>
              <a:gd name="csY6" fmla="*/ 0 h 6087483"/>
              <a:gd name="csX7" fmla="*/ 4667138 w 5707098"/>
              <a:gd name="csY7" fmla="*/ 0 h 6087483"/>
              <a:gd name="csX8" fmla="*/ 5130047 w 5707098"/>
              <a:gd name="csY8" fmla="*/ 0 h 6087483"/>
              <a:gd name="csX9" fmla="*/ 5707098 w 5707098"/>
              <a:gd name="csY9" fmla="*/ 0 h 6087483"/>
              <a:gd name="csX10" fmla="*/ 5707098 w 5707098"/>
              <a:gd name="csY10" fmla="*/ 554637 h 6087483"/>
              <a:gd name="csX11" fmla="*/ 5707098 w 5707098"/>
              <a:gd name="csY11" fmla="*/ 1048400 h 6087483"/>
              <a:gd name="csX12" fmla="*/ 5707098 w 5707098"/>
              <a:gd name="csY12" fmla="*/ 1663912 h 6087483"/>
              <a:gd name="csX13" fmla="*/ 5707098 w 5707098"/>
              <a:gd name="csY13" fmla="*/ 2340299 h 6087483"/>
              <a:gd name="csX14" fmla="*/ 5707098 w 5707098"/>
              <a:gd name="csY14" fmla="*/ 2894936 h 6087483"/>
              <a:gd name="csX15" fmla="*/ 5707098 w 5707098"/>
              <a:gd name="csY15" fmla="*/ 3693073 h 6087483"/>
              <a:gd name="csX16" fmla="*/ 5707098 w 5707098"/>
              <a:gd name="csY16" fmla="*/ 4186836 h 6087483"/>
              <a:gd name="csX17" fmla="*/ 5707098 w 5707098"/>
              <a:gd name="csY17" fmla="*/ 4741473 h 6087483"/>
              <a:gd name="csX18" fmla="*/ 5707098 w 5707098"/>
              <a:gd name="csY18" fmla="*/ 5478735 h 6087483"/>
              <a:gd name="csX19" fmla="*/ 5707098 w 5707098"/>
              <a:gd name="csY19" fmla="*/ 6087483 h 6087483"/>
              <a:gd name="csX20" fmla="*/ 5072976 w 5707098"/>
              <a:gd name="csY20" fmla="*/ 6087483 h 6087483"/>
              <a:gd name="csX21" fmla="*/ 4610067 w 5707098"/>
              <a:gd name="csY21" fmla="*/ 6087483 h 6087483"/>
              <a:gd name="csX22" fmla="*/ 3918874 w 5707098"/>
              <a:gd name="csY22" fmla="*/ 6087483 h 6087483"/>
              <a:gd name="csX23" fmla="*/ 3227681 w 5707098"/>
              <a:gd name="csY23" fmla="*/ 6087483 h 6087483"/>
              <a:gd name="csX24" fmla="*/ 2479417 w 5707098"/>
              <a:gd name="csY24" fmla="*/ 6087483 h 6087483"/>
              <a:gd name="csX25" fmla="*/ 1788224 w 5707098"/>
              <a:gd name="csY25" fmla="*/ 6087483 h 6087483"/>
              <a:gd name="csX26" fmla="*/ 1039960 w 5707098"/>
              <a:gd name="csY26" fmla="*/ 6087483 h 6087483"/>
              <a:gd name="csX27" fmla="*/ 0 w 5707098"/>
              <a:gd name="csY27" fmla="*/ 6087483 h 6087483"/>
              <a:gd name="csX28" fmla="*/ 0 w 5707098"/>
              <a:gd name="csY28" fmla="*/ 5471971 h 6087483"/>
              <a:gd name="csX29" fmla="*/ 0 w 5707098"/>
              <a:gd name="csY29" fmla="*/ 4673834 h 6087483"/>
              <a:gd name="csX30" fmla="*/ 0 w 5707098"/>
              <a:gd name="csY30" fmla="*/ 3936572 h 6087483"/>
              <a:gd name="csX31" fmla="*/ 0 w 5707098"/>
              <a:gd name="csY31" fmla="*/ 3381935 h 6087483"/>
              <a:gd name="csX32" fmla="*/ 0 w 5707098"/>
              <a:gd name="csY32" fmla="*/ 2766423 h 6087483"/>
              <a:gd name="csX33" fmla="*/ 0 w 5707098"/>
              <a:gd name="csY33" fmla="*/ 1968286 h 6087483"/>
              <a:gd name="csX34" fmla="*/ 0 w 5707098"/>
              <a:gd name="csY34" fmla="*/ 1291899 h 6087483"/>
              <a:gd name="csX35" fmla="*/ 0 w 5707098"/>
              <a:gd name="csY35" fmla="*/ 0 h 608748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5707098" h="6087483" fill="none" extrusionOk="0">
                <a:moveTo>
                  <a:pt x="0" y="0"/>
                </a:moveTo>
                <a:cubicBezTo>
                  <a:pt x="202261" y="-15026"/>
                  <a:pt x="515576" y="3559"/>
                  <a:pt x="748264" y="0"/>
                </a:cubicBezTo>
                <a:cubicBezTo>
                  <a:pt x="980952" y="-3559"/>
                  <a:pt x="1152460" y="-4070"/>
                  <a:pt x="1439457" y="0"/>
                </a:cubicBezTo>
                <a:cubicBezTo>
                  <a:pt x="1726454" y="4070"/>
                  <a:pt x="1770239" y="-5792"/>
                  <a:pt x="1902366" y="0"/>
                </a:cubicBezTo>
                <a:cubicBezTo>
                  <a:pt x="2034493" y="5792"/>
                  <a:pt x="2395271" y="30833"/>
                  <a:pt x="2650630" y="0"/>
                </a:cubicBezTo>
                <a:cubicBezTo>
                  <a:pt x="2905989" y="-30833"/>
                  <a:pt x="2987872" y="-21854"/>
                  <a:pt x="3170610" y="0"/>
                </a:cubicBezTo>
                <a:cubicBezTo>
                  <a:pt x="3353348" y="21854"/>
                  <a:pt x="3623082" y="17812"/>
                  <a:pt x="3918874" y="0"/>
                </a:cubicBezTo>
                <a:cubicBezTo>
                  <a:pt x="4214666" y="-17812"/>
                  <a:pt x="4416888" y="-31584"/>
                  <a:pt x="4667138" y="0"/>
                </a:cubicBezTo>
                <a:cubicBezTo>
                  <a:pt x="4917388" y="31584"/>
                  <a:pt x="4948027" y="-4332"/>
                  <a:pt x="5130047" y="0"/>
                </a:cubicBezTo>
                <a:cubicBezTo>
                  <a:pt x="5312067" y="4332"/>
                  <a:pt x="5499659" y="-24133"/>
                  <a:pt x="5707098" y="0"/>
                </a:cubicBezTo>
                <a:cubicBezTo>
                  <a:pt x="5702409" y="112010"/>
                  <a:pt x="5689684" y="356834"/>
                  <a:pt x="5707098" y="554637"/>
                </a:cubicBezTo>
                <a:cubicBezTo>
                  <a:pt x="5724512" y="752440"/>
                  <a:pt x="5694157" y="833836"/>
                  <a:pt x="5707098" y="1048400"/>
                </a:cubicBezTo>
                <a:cubicBezTo>
                  <a:pt x="5720039" y="1262964"/>
                  <a:pt x="5726416" y="1368692"/>
                  <a:pt x="5707098" y="1663912"/>
                </a:cubicBezTo>
                <a:cubicBezTo>
                  <a:pt x="5687780" y="1959132"/>
                  <a:pt x="5709444" y="2081708"/>
                  <a:pt x="5707098" y="2340299"/>
                </a:cubicBezTo>
                <a:cubicBezTo>
                  <a:pt x="5704752" y="2598890"/>
                  <a:pt x="5690904" y="2651599"/>
                  <a:pt x="5707098" y="2894936"/>
                </a:cubicBezTo>
                <a:cubicBezTo>
                  <a:pt x="5723292" y="3138273"/>
                  <a:pt x="5730639" y="3524106"/>
                  <a:pt x="5707098" y="3693073"/>
                </a:cubicBezTo>
                <a:cubicBezTo>
                  <a:pt x="5683557" y="3862040"/>
                  <a:pt x="5683408" y="4076404"/>
                  <a:pt x="5707098" y="4186836"/>
                </a:cubicBezTo>
                <a:cubicBezTo>
                  <a:pt x="5730788" y="4297268"/>
                  <a:pt x="5692071" y="4506444"/>
                  <a:pt x="5707098" y="4741473"/>
                </a:cubicBezTo>
                <a:cubicBezTo>
                  <a:pt x="5722125" y="4976502"/>
                  <a:pt x="5687751" y="5179057"/>
                  <a:pt x="5707098" y="5478735"/>
                </a:cubicBezTo>
                <a:cubicBezTo>
                  <a:pt x="5726445" y="5778413"/>
                  <a:pt x="5722845" y="5956536"/>
                  <a:pt x="5707098" y="6087483"/>
                </a:cubicBezTo>
                <a:cubicBezTo>
                  <a:pt x="5478303" y="6096133"/>
                  <a:pt x="5246360" y="6102255"/>
                  <a:pt x="5072976" y="6087483"/>
                </a:cubicBezTo>
                <a:cubicBezTo>
                  <a:pt x="4899592" y="6072711"/>
                  <a:pt x="4706258" y="6102441"/>
                  <a:pt x="4610067" y="6087483"/>
                </a:cubicBezTo>
                <a:cubicBezTo>
                  <a:pt x="4513876" y="6072525"/>
                  <a:pt x="4260979" y="6088928"/>
                  <a:pt x="3918874" y="6087483"/>
                </a:cubicBezTo>
                <a:cubicBezTo>
                  <a:pt x="3576769" y="6086038"/>
                  <a:pt x="3513109" y="6060517"/>
                  <a:pt x="3227681" y="6087483"/>
                </a:cubicBezTo>
                <a:cubicBezTo>
                  <a:pt x="2942253" y="6114449"/>
                  <a:pt x="2815111" y="6058789"/>
                  <a:pt x="2479417" y="6087483"/>
                </a:cubicBezTo>
                <a:cubicBezTo>
                  <a:pt x="2143723" y="6116177"/>
                  <a:pt x="2059897" y="6067554"/>
                  <a:pt x="1788224" y="6087483"/>
                </a:cubicBezTo>
                <a:cubicBezTo>
                  <a:pt x="1516551" y="6107412"/>
                  <a:pt x="1247551" y="6101363"/>
                  <a:pt x="1039960" y="6087483"/>
                </a:cubicBezTo>
                <a:cubicBezTo>
                  <a:pt x="832369" y="6073603"/>
                  <a:pt x="263207" y="6099899"/>
                  <a:pt x="0" y="6087483"/>
                </a:cubicBezTo>
                <a:cubicBezTo>
                  <a:pt x="-26016" y="5868907"/>
                  <a:pt x="17843" y="5756583"/>
                  <a:pt x="0" y="5471971"/>
                </a:cubicBezTo>
                <a:cubicBezTo>
                  <a:pt x="-17843" y="5187359"/>
                  <a:pt x="-18115" y="4858703"/>
                  <a:pt x="0" y="4673834"/>
                </a:cubicBezTo>
                <a:cubicBezTo>
                  <a:pt x="18115" y="4488965"/>
                  <a:pt x="-16792" y="4297954"/>
                  <a:pt x="0" y="3936572"/>
                </a:cubicBezTo>
                <a:cubicBezTo>
                  <a:pt x="16792" y="3575190"/>
                  <a:pt x="21576" y="3656260"/>
                  <a:pt x="0" y="3381935"/>
                </a:cubicBezTo>
                <a:cubicBezTo>
                  <a:pt x="-21576" y="3107610"/>
                  <a:pt x="-29297" y="3007900"/>
                  <a:pt x="0" y="2766423"/>
                </a:cubicBezTo>
                <a:cubicBezTo>
                  <a:pt x="29297" y="2524946"/>
                  <a:pt x="-27735" y="2155105"/>
                  <a:pt x="0" y="1968286"/>
                </a:cubicBezTo>
                <a:cubicBezTo>
                  <a:pt x="27735" y="1781467"/>
                  <a:pt x="-20646" y="1579292"/>
                  <a:pt x="0" y="1291899"/>
                </a:cubicBezTo>
                <a:cubicBezTo>
                  <a:pt x="20646" y="1004506"/>
                  <a:pt x="-30411" y="457413"/>
                  <a:pt x="0" y="0"/>
                </a:cubicBezTo>
                <a:close/>
              </a:path>
              <a:path w="5707098" h="6087483"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675143" y="240703"/>
                  <a:pt x="5732312" y="499069"/>
                  <a:pt x="5707098" y="676387"/>
                </a:cubicBezTo>
                <a:cubicBezTo>
                  <a:pt x="5681884" y="853705"/>
                  <a:pt x="5703783" y="988082"/>
                  <a:pt x="5707098" y="1170150"/>
                </a:cubicBezTo>
                <a:cubicBezTo>
                  <a:pt x="5710413" y="1352218"/>
                  <a:pt x="5686398" y="1596568"/>
                  <a:pt x="5707098" y="1724787"/>
                </a:cubicBezTo>
                <a:cubicBezTo>
                  <a:pt x="5727798" y="1853006"/>
                  <a:pt x="5731246" y="2104796"/>
                  <a:pt x="5707098" y="2218549"/>
                </a:cubicBezTo>
                <a:cubicBezTo>
                  <a:pt x="5682950" y="2332302"/>
                  <a:pt x="5699951" y="2666168"/>
                  <a:pt x="5707098" y="2894936"/>
                </a:cubicBezTo>
                <a:cubicBezTo>
                  <a:pt x="5714245" y="3123704"/>
                  <a:pt x="5736567" y="3262193"/>
                  <a:pt x="5707098" y="3510449"/>
                </a:cubicBezTo>
                <a:cubicBezTo>
                  <a:pt x="5677629" y="3758705"/>
                  <a:pt x="5699052" y="4097208"/>
                  <a:pt x="5707098" y="4247710"/>
                </a:cubicBezTo>
                <a:cubicBezTo>
                  <a:pt x="5715144" y="4398212"/>
                  <a:pt x="5706971" y="4630017"/>
                  <a:pt x="5707098" y="4741473"/>
                </a:cubicBezTo>
                <a:cubicBezTo>
                  <a:pt x="5707225" y="4852929"/>
                  <a:pt x="5743348" y="5166771"/>
                  <a:pt x="5707098" y="5478735"/>
                </a:cubicBezTo>
                <a:cubicBezTo>
                  <a:pt x="5670848" y="5790699"/>
                  <a:pt x="5714776" y="5943680"/>
                  <a:pt x="5707098" y="6087483"/>
                </a:cubicBezTo>
                <a:cubicBezTo>
                  <a:pt x="5490719" y="6092712"/>
                  <a:pt x="5322037" y="6107281"/>
                  <a:pt x="5130047" y="6087483"/>
                </a:cubicBezTo>
                <a:cubicBezTo>
                  <a:pt x="4938057" y="6067685"/>
                  <a:pt x="4554587" y="6060938"/>
                  <a:pt x="4381783" y="6087483"/>
                </a:cubicBezTo>
                <a:cubicBezTo>
                  <a:pt x="4208979" y="6114028"/>
                  <a:pt x="3987636" y="6078839"/>
                  <a:pt x="3804732" y="6087483"/>
                </a:cubicBezTo>
                <a:cubicBezTo>
                  <a:pt x="3621828" y="6096127"/>
                  <a:pt x="3451301" y="6069490"/>
                  <a:pt x="3284752" y="6087483"/>
                </a:cubicBezTo>
                <a:cubicBezTo>
                  <a:pt x="3118203" y="6105476"/>
                  <a:pt x="2869702" y="6111215"/>
                  <a:pt x="2593559" y="6087483"/>
                </a:cubicBezTo>
                <a:cubicBezTo>
                  <a:pt x="2317416" y="6063751"/>
                  <a:pt x="2288000" y="6070470"/>
                  <a:pt x="2073579" y="6087483"/>
                </a:cubicBezTo>
                <a:cubicBezTo>
                  <a:pt x="1859158" y="6104496"/>
                  <a:pt x="1514305" y="6097947"/>
                  <a:pt x="1325315" y="6087483"/>
                </a:cubicBezTo>
                <a:cubicBezTo>
                  <a:pt x="1136325" y="6077019"/>
                  <a:pt x="1008782" y="6097145"/>
                  <a:pt x="862406" y="6087483"/>
                </a:cubicBezTo>
                <a:cubicBezTo>
                  <a:pt x="716030" y="6077821"/>
                  <a:pt x="175850" y="6061029"/>
                  <a:pt x="0" y="6087483"/>
                </a:cubicBezTo>
                <a:cubicBezTo>
                  <a:pt x="21893" y="5930692"/>
                  <a:pt x="14340" y="5685624"/>
                  <a:pt x="0" y="5350221"/>
                </a:cubicBezTo>
                <a:cubicBezTo>
                  <a:pt x="-14340" y="5014818"/>
                  <a:pt x="25749" y="4975022"/>
                  <a:pt x="0" y="4795584"/>
                </a:cubicBezTo>
                <a:cubicBezTo>
                  <a:pt x="-25749" y="4616146"/>
                  <a:pt x="5363" y="4513926"/>
                  <a:pt x="0" y="4301821"/>
                </a:cubicBezTo>
                <a:cubicBezTo>
                  <a:pt x="-5363" y="4089716"/>
                  <a:pt x="17813" y="3831850"/>
                  <a:pt x="0" y="3686309"/>
                </a:cubicBezTo>
                <a:cubicBezTo>
                  <a:pt x="-17813" y="3540768"/>
                  <a:pt x="4669" y="3394263"/>
                  <a:pt x="0" y="3131672"/>
                </a:cubicBezTo>
                <a:cubicBezTo>
                  <a:pt x="-4669" y="2869081"/>
                  <a:pt x="13882" y="2698802"/>
                  <a:pt x="0" y="2333535"/>
                </a:cubicBezTo>
                <a:cubicBezTo>
                  <a:pt x="-13882" y="1968268"/>
                  <a:pt x="-29565" y="1948370"/>
                  <a:pt x="0" y="1596273"/>
                </a:cubicBezTo>
                <a:cubicBezTo>
                  <a:pt x="29565" y="1244176"/>
                  <a:pt x="4376" y="1246673"/>
                  <a:pt x="0" y="980761"/>
                </a:cubicBezTo>
                <a:cubicBezTo>
                  <a:pt x="-4376" y="714849"/>
                  <a:pt x="-30394" y="219650"/>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endParaRPr lang="de-DE" sz="1600" dirty="0">
              <a:solidFill>
                <a:schemeClr val="tx1"/>
              </a:solidFill>
              <a:latin typeface="Bahnschrift SemiCondensed" panose="020B0502040204020203" pitchFamily="34" charset="0"/>
            </a:endParaRPr>
          </a:p>
          <a:p>
            <a:pPr marL="285757" indent="-285757">
              <a:buFont typeface="Arial" panose="020B0604020202020204" pitchFamily="34" charset="0"/>
              <a:buChar char="•"/>
            </a:pPr>
            <a:endParaRPr lang="de-DE" sz="1729" dirty="0">
              <a:solidFill>
                <a:schemeClr val="tx1"/>
              </a:solidFill>
              <a:latin typeface="Bahnschrift SemiCondensed" panose="020B0502040204020203" pitchFamily="34" charset="0"/>
            </a:endParaRPr>
          </a:p>
        </p:txBody>
      </p:sp>
      <p:sp>
        <p:nvSpPr>
          <p:cNvPr id="35" name="Fußzeilenplatzhalter 3">
            <a:extLst>
              <a:ext uri="{FF2B5EF4-FFF2-40B4-BE49-F238E27FC236}">
                <a16:creationId xmlns:a16="http://schemas.microsoft.com/office/drawing/2014/main" id="{EDCF9282-D3D6-DA36-2CCD-AC6366F0AC6D}"/>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6</a:t>
            </a:r>
          </a:p>
        </p:txBody>
      </p:sp>
      <p:grpSp>
        <p:nvGrpSpPr>
          <p:cNvPr id="5" name="Gruppieren 4">
            <a:extLst>
              <a:ext uri="{FF2B5EF4-FFF2-40B4-BE49-F238E27FC236}">
                <a16:creationId xmlns:a16="http://schemas.microsoft.com/office/drawing/2014/main" id="{968FA3AA-F663-94B9-4672-B7A189D23F66}"/>
              </a:ext>
            </a:extLst>
          </p:cNvPr>
          <p:cNvGrpSpPr/>
          <p:nvPr/>
        </p:nvGrpSpPr>
        <p:grpSpPr>
          <a:xfrm>
            <a:off x="6777504" y="-479830"/>
            <a:ext cx="1132542" cy="11236729"/>
            <a:chOff x="-1" y="0"/>
            <a:chExt cx="1285517" cy="13582652"/>
          </a:xfrm>
          <a:solidFill>
            <a:srgbClr val="FFC999"/>
          </a:solidFill>
        </p:grpSpPr>
        <p:grpSp>
          <p:nvGrpSpPr>
            <p:cNvPr id="6" name="Gruppieren 5">
              <a:extLst>
                <a:ext uri="{FF2B5EF4-FFF2-40B4-BE49-F238E27FC236}">
                  <a16:creationId xmlns:a16="http://schemas.microsoft.com/office/drawing/2014/main" id="{72B21BC6-0F34-BFE1-D9A5-7FD6F97F7AF5}"/>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1433B7C9-811D-F0A2-9F7B-9D6AE9B61A9A}"/>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1CA7BFAE-7FC4-EB35-4DB9-574B241D3C24}"/>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E17BFC70-4DB3-DEBD-F8A4-1F8F2064691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A074A862-5526-897E-2286-7FAF8D04F162}"/>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2E3A9DEB-1B5B-DF7F-B6B1-B083DBE261D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CE57D246-1A74-4FAF-CF0D-94E825FCFB45}"/>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054DC850-197C-1467-F5F1-A4C1E5074F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8B1379E0-1E4E-F166-C161-C00CC8C52EA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35B2CDE8-9793-C7E0-6FFE-557158FC1E2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7463F08A-0D55-3557-BC5A-E84E7796B17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8C41DE03-5454-5C42-E66F-97AA255EC4C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0DC7AC67-277C-5D02-57AE-012BEB70CF13}"/>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923F801E-208B-0834-2A4B-A9BBEEF74278}"/>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78B6A3C1-6090-F6B4-CC7F-B7D836CE413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044E71B1-1A18-5EB8-54AB-97FA6070D35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58659980-4D24-EE06-6AF8-39560BF1E26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746365E4-DF06-14E3-C1E2-9B336EED862D}"/>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428F523E-E16E-EB3F-6770-ADF27B7E927D}"/>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22B46C5B-0D90-EB29-40AE-68653DD7A32B}"/>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25EE44B8-B0B3-DBBE-806D-8668638057C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D21C0D72-3532-2193-3DFE-F900AF06F7A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
        <p:nvSpPr>
          <p:cNvPr id="4" name="Textfeld 3">
            <a:extLst>
              <a:ext uri="{FF2B5EF4-FFF2-40B4-BE49-F238E27FC236}">
                <a16:creationId xmlns:a16="http://schemas.microsoft.com/office/drawing/2014/main" id="{2C5B2C7F-20A9-AFEB-5F53-1690B03F24C4}"/>
              </a:ext>
            </a:extLst>
          </p:cNvPr>
          <p:cNvSpPr txBox="1"/>
          <p:nvPr/>
        </p:nvSpPr>
        <p:spPr>
          <a:xfrm>
            <a:off x="656554" y="2222354"/>
            <a:ext cx="382678" cy="4370427"/>
          </a:xfrm>
          <a:prstGeom prst="rect">
            <a:avLst/>
          </a:prstGeom>
          <a:noFill/>
        </p:spPr>
        <p:txBody>
          <a:bodyPr wrap="square" rtlCol="0">
            <a:spAutoFit/>
          </a:bodyPr>
          <a:lstStyle/>
          <a:p>
            <a:r>
              <a:rPr lang="de-DE" sz="1600" dirty="0">
                <a:latin typeface="Bahnschrift SemiCondensed" panose="020B0502040204020203" pitchFamily="34" charset="0"/>
              </a:rPr>
              <a:t>1.</a:t>
            </a:r>
          </a:p>
          <a:p>
            <a:endParaRPr lang="de-DE" sz="2000" dirty="0">
              <a:latin typeface="Bahnschrift SemiCondensed" panose="020B0502040204020203" pitchFamily="34" charset="0"/>
            </a:endParaRPr>
          </a:p>
          <a:p>
            <a:endParaRPr lang="de-DE" sz="1600" dirty="0">
              <a:latin typeface="Bahnschrift SemiCondensed" panose="020B0502040204020203" pitchFamily="34" charset="0"/>
            </a:endParaRPr>
          </a:p>
          <a:p>
            <a:endParaRPr lang="de-DE" sz="2800" dirty="0">
              <a:latin typeface="Bahnschrift SemiCondensed" panose="020B0502040204020203" pitchFamily="34" charset="0"/>
            </a:endParaRPr>
          </a:p>
          <a:p>
            <a:endParaRPr lang="de-DE" sz="2800" dirty="0">
              <a:latin typeface="Bahnschrift SemiCondensed" panose="020B0502040204020203" pitchFamily="34" charset="0"/>
            </a:endParaRPr>
          </a:p>
          <a:p>
            <a:endParaRPr lang="de-DE" sz="2000" dirty="0">
              <a:latin typeface="Bahnschrift SemiCondensed" panose="020B0502040204020203" pitchFamily="34" charset="0"/>
            </a:endParaRPr>
          </a:p>
          <a:p>
            <a:r>
              <a:rPr lang="de-DE" sz="1600" dirty="0">
                <a:latin typeface="Bahnschrift SemiCondensed" panose="020B0502040204020203" pitchFamily="34" charset="0"/>
              </a:rPr>
              <a:t>2.</a:t>
            </a:r>
          </a:p>
          <a:p>
            <a:endParaRPr lang="de-DE" sz="2800" dirty="0">
              <a:latin typeface="Bahnschrift SemiCondensed" panose="020B0502040204020203" pitchFamily="34" charset="0"/>
            </a:endParaRPr>
          </a:p>
          <a:p>
            <a:endParaRPr lang="de-DE" dirty="0">
              <a:latin typeface="Bahnschrift SemiCondensed" panose="020B0502040204020203" pitchFamily="34" charset="0"/>
            </a:endParaRPr>
          </a:p>
          <a:p>
            <a:endParaRPr lang="de-DE" sz="2400" dirty="0">
              <a:latin typeface="Bahnschrift SemiCondensed" panose="020B0502040204020203" pitchFamily="34" charset="0"/>
            </a:endParaRPr>
          </a:p>
          <a:p>
            <a:endParaRPr lang="de-DE" sz="2800" dirty="0">
              <a:latin typeface="Bahnschrift SemiCondensed" panose="020B0502040204020203" pitchFamily="34" charset="0"/>
            </a:endParaRPr>
          </a:p>
          <a:p>
            <a:endParaRPr lang="de-DE" sz="2000" dirty="0">
              <a:latin typeface="Bahnschrift SemiCondensed" panose="020B0502040204020203" pitchFamily="34" charset="0"/>
            </a:endParaRPr>
          </a:p>
          <a:p>
            <a:r>
              <a:rPr lang="de-DE" sz="1600" dirty="0">
                <a:latin typeface="Bahnschrift SemiCondensed" panose="020B0502040204020203" pitchFamily="34" charset="0"/>
              </a:rPr>
              <a:t>3.</a:t>
            </a:r>
          </a:p>
        </p:txBody>
      </p:sp>
    </p:spTree>
    <p:extLst>
      <p:ext uri="{BB962C8B-B14F-4D97-AF65-F5344CB8AC3E}">
        <p14:creationId xmlns:p14="http://schemas.microsoft.com/office/powerpoint/2010/main" val="61761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81D06591-3137-724A-FC13-B7EA66FC7065}"/>
              </a:ext>
            </a:extLst>
          </p:cNvPr>
          <p:cNvSpPr/>
          <p:nvPr/>
        </p:nvSpPr>
        <p:spPr>
          <a:xfrm>
            <a:off x="582397" y="1065589"/>
            <a:ext cx="5794987" cy="245132"/>
          </a:xfrm>
          <a:custGeom>
            <a:avLst/>
            <a:gdLst>
              <a:gd name="csX0" fmla="*/ 0 w 5794987"/>
              <a:gd name="csY0" fmla="*/ 0 h 245132"/>
              <a:gd name="csX1" fmla="*/ 470038 w 5794987"/>
              <a:gd name="csY1" fmla="*/ 0 h 245132"/>
              <a:gd name="csX2" fmla="*/ 1171875 w 5794987"/>
              <a:gd name="csY2" fmla="*/ 0 h 245132"/>
              <a:gd name="csX3" fmla="*/ 1873712 w 5794987"/>
              <a:gd name="csY3" fmla="*/ 0 h 245132"/>
              <a:gd name="csX4" fmla="*/ 2401700 w 5794987"/>
              <a:gd name="csY4" fmla="*/ 0 h 245132"/>
              <a:gd name="csX5" fmla="*/ 2871738 w 5794987"/>
              <a:gd name="csY5" fmla="*/ 0 h 245132"/>
              <a:gd name="csX6" fmla="*/ 3631525 w 5794987"/>
              <a:gd name="csY6" fmla="*/ 0 h 245132"/>
              <a:gd name="csX7" fmla="*/ 4391312 w 5794987"/>
              <a:gd name="csY7" fmla="*/ 0 h 245132"/>
              <a:gd name="csX8" fmla="*/ 4861350 w 5794987"/>
              <a:gd name="csY8" fmla="*/ 0 h 245132"/>
              <a:gd name="csX9" fmla="*/ 5794987 w 5794987"/>
              <a:gd name="csY9" fmla="*/ 0 h 245132"/>
              <a:gd name="csX10" fmla="*/ 5794987 w 5794987"/>
              <a:gd name="csY10" fmla="*/ 245132 h 245132"/>
              <a:gd name="csX11" fmla="*/ 5093150 w 5794987"/>
              <a:gd name="csY11" fmla="*/ 245132 h 245132"/>
              <a:gd name="csX12" fmla="*/ 4565162 w 5794987"/>
              <a:gd name="csY12" fmla="*/ 245132 h 245132"/>
              <a:gd name="csX13" fmla="*/ 3979224 w 5794987"/>
              <a:gd name="csY13" fmla="*/ 245132 h 245132"/>
              <a:gd name="csX14" fmla="*/ 3219437 w 5794987"/>
              <a:gd name="csY14" fmla="*/ 245132 h 245132"/>
              <a:gd name="csX15" fmla="*/ 2691450 w 5794987"/>
              <a:gd name="csY15" fmla="*/ 245132 h 245132"/>
              <a:gd name="csX16" fmla="*/ 1989612 w 5794987"/>
              <a:gd name="csY16" fmla="*/ 245132 h 245132"/>
              <a:gd name="csX17" fmla="*/ 1461624 w 5794987"/>
              <a:gd name="csY17" fmla="*/ 245132 h 245132"/>
              <a:gd name="csX18" fmla="*/ 759787 w 5794987"/>
              <a:gd name="csY18" fmla="*/ 245132 h 245132"/>
              <a:gd name="csX19" fmla="*/ 0 w 5794987"/>
              <a:gd name="csY19" fmla="*/ 245132 h 245132"/>
              <a:gd name="csX20" fmla="*/ 0 w 5794987"/>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7" h="245132" fill="none" extrusionOk="0">
                <a:moveTo>
                  <a:pt x="0" y="0"/>
                </a:moveTo>
                <a:cubicBezTo>
                  <a:pt x="206282" y="-6710"/>
                  <a:pt x="277218" y="-10986"/>
                  <a:pt x="470038" y="0"/>
                </a:cubicBezTo>
                <a:cubicBezTo>
                  <a:pt x="662858" y="10986"/>
                  <a:pt x="828979" y="21262"/>
                  <a:pt x="1171875" y="0"/>
                </a:cubicBezTo>
                <a:cubicBezTo>
                  <a:pt x="1514771" y="-21262"/>
                  <a:pt x="1648344" y="-10058"/>
                  <a:pt x="1873712" y="0"/>
                </a:cubicBezTo>
                <a:cubicBezTo>
                  <a:pt x="2099080" y="10058"/>
                  <a:pt x="2269306" y="3142"/>
                  <a:pt x="2401700" y="0"/>
                </a:cubicBezTo>
                <a:cubicBezTo>
                  <a:pt x="2534094" y="-3142"/>
                  <a:pt x="2763597" y="21980"/>
                  <a:pt x="2871738" y="0"/>
                </a:cubicBezTo>
                <a:cubicBezTo>
                  <a:pt x="2979879" y="-21980"/>
                  <a:pt x="3329369" y="-10790"/>
                  <a:pt x="3631525" y="0"/>
                </a:cubicBezTo>
                <a:cubicBezTo>
                  <a:pt x="3933681" y="10790"/>
                  <a:pt x="4124550" y="-14940"/>
                  <a:pt x="4391312" y="0"/>
                </a:cubicBezTo>
                <a:cubicBezTo>
                  <a:pt x="4658074" y="14940"/>
                  <a:pt x="4687695" y="-18840"/>
                  <a:pt x="4861350" y="0"/>
                </a:cubicBezTo>
                <a:cubicBezTo>
                  <a:pt x="5035005" y="18840"/>
                  <a:pt x="5415107" y="-2422"/>
                  <a:pt x="5794987" y="0"/>
                </a:cubicBezTo>
                <a:cubicBezTo>
                  <a:pt x="5783283" y="61231"/>
                  <a:pt x="5784743" y="136935"/>
                  <a:pt x="5794987" y="245132"/>
                </a:cubicBezTo>
                <a:cubicBezTo>
                  <a:pt x="5585498" y="257751"/>
                  <a:pt x="5308723" y="278766"/>
                  <a:pt x="5093150" y="245132"/>
                </a:cubicBezTo>
                <a:cubicBezTo>
                  <a:pt x="4877577" y="211498"/>
                  <a:pt x="4817558" y="246525"/>
                  <a:pt x="4565162" y="245132"/>
                </a:cubicBezTo>
                <a:cubicBezTo>
                  <a:pt x="4312766" y="243739"/>
                  <a:pt x="4246546" y="218743"/>
                  <a:pt x="3979224" y="245132"/>
                </a:cubicBezTo>
                <a:cubicBezTo>
                  <a:pt x="3711902" y="271521"/>
                  <a:pt x="3465168" y="263221"/>
                  <a:pt x="3219437" y="245132"/>
                </a:cubicBezTo>
                <a:cubicBezTo>
                  <a:pt x="2973706" y="227043"/>
                  <a:pt x="2896858" y="237743"/>
                  <a:pt x="2691450" y="245132"/>
                </a:cubicBezTo>
                <a:cubicBezTo>
                  <a:pt x="2486042" y="252521"/>
                  <a:pt x="2317962" y="269537"/>
                  <a:pt x="1989612" y="245132"/>
                </a:cubicBezTo>
                <a:cubicBezTo>
                  <a:pt x="1661262" y="220727"/>
                  <a:pt x="1592633" y="268795"/>
                  <a:pt x="1461624" y="245132"/>
                </a:cubicBezTo>
                <a:cubicBezTo>
                  <a:pt x="1330615" y="221469"/>
                  <a:pt x="972675" y="212246"/>
                  <a:pt x="759787" y="245132"/>
                </a:cubicBezTo>
                <a:cubicBezTo>
                  <a:pt x="546899" y="278018"/>
                  <a:pt x="208154" y="254476"/>
                  <a:pt x="0" y="245132"/>
                </a:cubicBezTo>
                <a:cubicBezTo>
                  <a:pt x="6405" y="149917"/>
                  <a:pt x="11397" y="60579"/>
                  <a:pt x="0" y="0"/>
                </a:cubicBezTo>
                <a:close/>
              </a:path>
              <a:path w="5794987" h="245132" stroke="0" extrusionOk="0">
                <a:moveTo>
                  <a:pt x="0" y="0"/>
                </a:moveTo>
                <a:cubicBezTo>
                  <a:pt x="252845" y="-31003"/>
                  <a:pt x="381031" y="-25527"/>
                  <a:pt x="759787" y="0"/>
                </a:cubicBezTo>
                <a:cubicBezTo>
                  <a:pt x="1138543" y="25527"/>
                  <a:pt x="1284357" y="27427"/>
                  <a:pt x="1461624" y="0"/>
                </a:cubicBezTo>
                <a:cubicBezTo>
                  <a:pt x="1638891" y="-27427"/>
                  <a:pt x="1886059" y="13162"/>
                  <a:pt x="2163462" y="0"/>
                </a:cubicBezTo>
                <a:cubicBezTo>
                  <a:pt x="2440865" y="-13162"/>
                  <a:pt x="2427642" y="-2899"/>
                  <a:pt x="2633500" y="0"/>
                </a:cubicBezTo>
                <a:cubicBezTo>
                  <a:pt x="2839358" y="2899"/>
                  <a:pt x="3205633" y="-20254"/>
                  <a:pt x="3393287" y="0"/>
                </a:cubicBezTo>
                <a:cubicBezTo>
                  <a:pt x="3580941" y="20254"/>
                  <a:pt x="3836533" y="7721"/>
                  <a:pt x="4095124" y="0"/>
                </a:cubicBezTo>
                <a:cubicBezTo>
                  <a:pt x="4353715" y="-7721"/>
                  <a:pt x="4491212" y="32258"/>
                  <a:pt x="4854911" y="0"/>
                </a:cubicBezTo>
                <a:cubicBezTo>
                  <a:pt x="5218610" y="-32258"/>
                  <a:pt x="5433342" y="-40982"/>
                  <a:pt x="5794987" y="0"/>
                </a:cubicBezTo>
                <a:cubicBezTo>
                  <a:pt x="5784703" y="49229"/>
                  <a:pt x="5801294" y="191040"/>
                  <a:pt x="5794987" y="245132"/>
                </a:cubicBezTo>
                <a:cubicBezTo>
                  <a:pt x="5541827" y="235658"/>
                  <a:pt x="5426282" y="240929"/>
                  <a:pt x="5209049" y="245132"/>
                </a:cubicBezTo>
                <a:cubicBezTo>
                  <a:pt x="4991816" y="249335"/>
                  <a:pt x="4879969" y="228957"/>
                  <a:pt x="4623112" y="245132"/>
                </a:cubicBezTo>
                <a:cubicBezTo>
                  <a:pt x="4366255" y="261307"/>
                  <a:pt x="4340680" y="225822"/>
                  <a:pt x="4153074" y="245132"/>
                </a:cubicBezTo>
                <a:cubicBezTo>
                  <a:pt x="3965468" y="264442"/>
                  <a:pt x="3830971" y="225804"/>
                  <a:pt x="3683036" y="245132"/>
                </a:cubicBezTo>
                <a:cubicBezTo>
                  <a:pt x="3535101" y="264460"/>
                  <a:pt x="3432958" y="240056"/>
                  <a:pt x="3212998" y="245132"/>
                </a:cubicBezTo>
                <a:cubicBezTo>
                  <a:pt x="2993038" y="250208"/>
                  <a:pt x="2791612" y="215983"/>
                  <a:pt x="2511161" y="245132"/>
                </a:cubicBezTo>
                <a:cubicBezTo>
                  <a:pt x="2230710" y="274281"/>
                  <a:pt x="2122966" y="225675"/>
                  <a:pt x="1867274" y="245132"/>
                </a:cubicBezTo>
                <a:cubicBezTo>
                  <a:pt x="1611582" y="264589"/>
                  <a:pt x="1374515" y="220436"/>
                  <a:pt x="1107486" y="245132"/>
                </a:cubicBezTo>
                <a:cubicBezTo>
                  <a:pt x="840457" y="269828"/>
                  <a:pt x="319809" y="294400"/>
                  <a:pt x="0" y="245132"/>
                </a:cubicBezTo>
                <a:cubicBezTo>
                  <a:pt x="-11243" y="122905"/>
                  <a:pt x="-7659" y="115801"/>
                  <a:pt x="0" y="0"/>
                </a:cubicBezTo>
                <a:close/>
              </a:path>
            </a:pathLst>
          </a:custGeom>
          <a:solidFill>
            <a:srgbClr val="B3D3C4"/>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2.3 – „Gemeinsam mit VERA starten“ – Ansätze für die kollegiale Fallberatung</a:t>
            </a:r>
          </a:p>
        </p:txBody>
      </p:sp>
      <p:sp>
        <p:nvSpPr>
          <p:cNvPr id="29" name="Rechteck 28">
            <a:extLst>
              <a:ext uri="{FF2B5EF4-FFF2-40B4-BE49-F238E27FC236}">
                <a16:creationId xmlns:a16="http://schemas.microsoft.com/office/drawing/2014/main" id="{E0B6779A-99F0-0BF5-7A88-EB2CD30E4C9D}"/>
              </a:ext>
            </a:extLst>
          </p:cNvPr>
          <p:cNvSpPr/>
          <p:nvPr/>
        </p:nvSpPr>
        <p:spPr>
          <a:xfrm>
            <a:off x="656554" y="2367184"/>
            <a:ext cx="5720822" cy="3105590"/>
          </a:xfrm>
          <a:custGeom>
            <a:avLst/>
            <a:gdLst>
              <a:gd name="csX0" fmla="*/ 0 w 5720822"/>
              <a:gd name="csY0" fmla="*/ 0 h 3105590"/>
              <a:gd name="csX1" fmla="*/ 750063 w 5720822"/>
              <a:gd name="csY1" fmla="*/ 0 h 3105590"/>
              <a:gd name="csX2" fmla="*/ 1271294 w 5720822"/>
              <a:gd name="csY2" fmla="*/ 0 h 3105590"/>
              <a:gd name="csX3" fmla="*/ 1792524 w 5720822"/>
              <a:gd name="csY3" fmla="*/ 0 h 3105590"/>
              <a:gd name="csX4" fmla="*/ 2313755 w 5720822"/>
              <a:gd name="csY4" fmla="*/ 0 h 3105590"/>
              <a:gd name="csX5" fmla="*/ 3063818 w 5720822"/>
              <a:gd name="csY5" fmla="*/ 0 h 3105590"/>
              <a:gd name="csX6" fmla="*/ 3527840 w 5720822"/>
              <a:gd name="csY6" fmla="*/ 0 h 3105590"/>
              <a:gd name="csX7" fmla="*/ 4220695 w 5720822"/>
              <a:gd name="csY7" fmla="*/ 0 h 3105590"/>
              <a:gd name="csX8" fmla="*/ 4799134 w 5720822"/>
              <a:gd name="csY8" fmla="*/ 0 h 3105590"/>
              <a:gd name="csX9" fmla="*/ 5720822 w 5720822"/>
              <a:gd name="csY9" fmla="*/ 0 h 3105590"/>
              <a:gd name="csX10" fmla="*/ 5720822 w 5720822"/>
              <a:gd name="csY10" fmla="*/ 683230 h 3105590"/>
              <a:gd name="csX11" fmla="*/ 5720822 w 5720822"/>
              <a:gd name="csY11" fmla="*/ 1304348 h 3105590"/>
              <a:gd name="csX12" fmla="*/ 5720822 w 5720822"/>
              <a:gd name="csY12" fmla="*/ 1956522 h 3105590"/>
              <a:gd name="csX13" fmla="*/ 5720822 w 5720822"/>
              <a:gd name="csY13" fmla="*/ 2515528 h 3105590"/>
              <a:gd name="csX14" fmla="*/ 5720822 w 5720822"/>
              <a:gd name="csY14" fmla="*/ 3105590 h 3105590"/>
              <a:gd name="csX15" fmla="*/ 5256800 w 5720822"/>
              <a:gd name="csY15" fmla="*/ 3105590 h 3105590"/>
              <a:gd name="csX16" fmla="*/ 4621153 w 5720822"/>
              <a:gd name="csY16" fmla="*/ 3105590 h 3105590"/>
              <a:gd name="csX17" fmla="*/ 4042714 w 5720822"/>
              <a:gd name="csY17" fmla="*/ 3105590 h 3105590"/>
              <a:gd name="csX18" fmla="*/ 3407067 w 5720822"/>
              <a:gd name="csY18" fmla="*/ 3105590 h 3105590"/>
              <a:gd name="csX19" fmla="*/ 2771420 w 5720822"/>
              <a:gd name="csY19" fmla="*/ 3105590 h 3105590"/>
              <a:gd name="csX20" fmla="*/ 2135774 w 5720822"/>
              <a:gd name="csY20" fmla="*/ 3105590 h 3105590"/>
              <a:gd name="csX21" fmla="*/ 1385710 w 5720822"/>
              <a:gd name="csY21" fmla="*/ 3105590 h 3105590"/>
              <a:gd name="csX22" fmla="*/ 864480 w 5720822"/>
              <a:gd name="csY22" fmla="*/ 3105590 h 3105590"/>
              <a:gd name="csX23" fmla="*/ 0 w 5720822"/>
              <a:gd name="csY23" fmla="*/ 3105590 h 3105590"/>
              <a:gd name="csX24" fmla="*/ 0 w 5720822"/>
              <a:gd name="csY24" fmla="*/ 2453416 h 3105590"/>
              <a:gd name="csX25" fmla="*/ 0 w 5720822"/>
              <a:gd name="csY25" fmla="*/ 1801242 h 3105590"/>
              <a:gd name="csX26" fmla="*/ 0 w 5720822"/>
              <a:gd name="csY26" fmla="*/ 1149068 h 3105590"/>
              <a:gd name="csX27" fmla="*/ 0 w 5720822"/>
              <a:gd name="csY27" fmla="*/ 621118 h 3105590"/>
              <a:gd name="csX28" fmla="*/ 0 w 5720822"/>
              <a:gd name="csY28" fmla="*/ 0 h 31055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20822" h="3105590" fill="none" extrusionOk="0">
                <a:moveTo>
                  <a:pt x="0" y="0"/>
                </a:moveTo>
                <a:cubicBezTo>
                  <a:pt x="231008" y="-36759"/>
                  <a:pt x="451468" y="28174"/>
                  <a:pt x="750063" y="0"/>
                </a:cubicBezTo>
                <a:cubicBezTo>
                  <a:pt x="1048658" y="-28174"/>
                  <a:pt x="1069696" y="-25016"/>
                  <a:pt x="1271294" y="0"/>
                </a:cubicBezTo>
                <a:cubicBezTo>
                  <a:pt x="1472892" y="25016"/>
                  <a:pt x="1584071" y="22803"/>
                  <a:pt x="1792524" y="0"/>
                </a:cubicBezTo>
                <a:cubicBezTo>
                  <a:pt x="2000977" y="-22803"/>
                  <a:pt x="2143070" y="18711"/>
                  <a:pt x="2313755" y="0"/>
                </a:cubicBezTo>
                <a:cubicBezTo>
                  <a:pt x="2484440" y="-18711"/>
                  <a:pt x="2906209" y="-9333"/>
                  <a:pt x="3063818" y="0"/>
                </a:cubicBezTo>
                <a:cubicBezTo>
                  <a:pt x="3221427" y="9333"/>
                  <a:pt x="3333689" y="12233"/>
                  <a:pt x="3527840" y="0"/>
                </a:cubicBezTo>
                <a:cubicBezTo>
                  <a:pt x="3721991" y="-12233"/>
                  <a:pt x="3995865" y="-28094"/>
                  <a:pt x="4220695" y="0"/>
                </a:cubicBezTo>
                <a:cubicBezTo>
                  <a:pt x="4445526" y="28094"/>
                  <a:pt x="4595423" y="5481"/>
                  <a:pt x="4799134" y="0"/>
                </a:cubicBezTo>
                <a:cubicBezTo>
                  <a:pt x="5002845" y="-5481"/>
                  <a:pt x="5272568" y="-41321"/>
                  <a:pt x="5720822" y="0"/>
                </a:cubicBezTo>
                <a:cubicBezTo>
                  <a:pt x="5737378" y="335021"/>
                  <a:pt x="5697220" y="386105"/>
                  <a:pt x="5720822" y="683230"/>
                </a:cubicBezTo>
                <a:cubicBezTo>
                  <a:pt x="5744425" y="980355"/>
                  <a:pt x="5751460" y="1173367"/>
                  <a:pt x="5720822" y="1304348"/>
                </a:cubicBezTo>
                <a:cubicBezTo>
                  <a:pt x="5690184" y="1435329"/>
                  <a:pt x="5692563" y="1682751"/>
                  <a:pt x="5720822" y="1956522"/>
                </a:cubicBezTo>
                <a:cubicBezTo>
                  <a:pt x="5749081" y="2230293"/>
                  <a:pt x="5735545" y="2354262"/>
                  <a:pt x="5720822" y="2515528"/>
                </a:cubicBezTo>
                <a:cubicBezTo>
                  <a:pt x="5706099" y="2676794"/>
                  <a:pt x="5715081" y="2899896"/>
                  <a:pt x="5720822" y="3105590"/>
                </a:cubicBezTo>
                <a:cubicBezTo>
                  <a:pt x="5581574" y="3127309"/>
                  <a:pt x="5375930" y="3127550"/>
                  <a:pt x="5256800" y="3105590"/>
                </a:cubicBezTo>
                <a:cubicBezTo>
                  <a:pt x="5137670" y="3083630"/>
                  <a:pt x="4765625" y="3128021"/>
                  <a:pt x="4621153" y="3105590"/>
                </a:cubicBezTo>
                <a:cubicBezTo>
                  <a:pt x="4476681" y="3083159"/>
                  <a:pt x="4263390" y="3109860"/>
                  <a:pt x="4042714" y="3105590"/>
                </a:cubicBezTo>
                <a:cubicBezTo>
                  <a:pt x="3822038" y="3101320"/>
                  <a:pt x="3627816" y="3078552"/>
                  <a:pt x="3407067" y="3105590"/>
                </a:cubicBezTo>
                <a:cubicBezTo>
                  <a:pt x="3186318" y="3132628"/>
                  <a:pt x="3006735" y="3133431"/>
                  <a:pt x="2771420" y="3105590"/>
                </a:cubicBezTo>
                <a:cubicBezTo>
                  <a:pt x="2536105" y="3077749"/>
                  <a:pt x="2376675" y="3091245"/>
                  <a:pt x="2135774" y="3105590"/>
                </a:cubicBezTo>
                <a:cubicBezTo>
                  <a:pt x="1894873" y="3119935"/>
                  <a:pt x="1631297" y="3120114"/>
                  <a:pt x="1385710" y="3105590"/>
                </a:cubicBezTo>
                <a:cubicBezTo>
                  <a:pt x="1140123" y="3091066"/>
                  <a:pt x="1124260" y="3122235"/>
                  <a:pt x="864480" y="3105590"/>
                </a:cubicBezTo>
                <a:cubicBezTo>
                  <a:pt x="604700" y="3088946"/>
                  <a:pt x="409270" y="3082965"/>
                  <a:pt x="0" y="3105590"/>
                </a:cubicBezTo>
                <a:cubicBezTo>
                  <a:pt x="-23097" y="2871371"/>
                  <a:pt x="-4586" y="2729330"/>
                  <a:pt x="0" y="2453416"/>
                </a:cubicBezTo>
                <a:cubicBezTo>
                  <a:pt x="4586" y="2177502"/>
                  <a:pt x="-16080" y="1989884"/>
                  <a:pt x="0" y="1801242"/>
                </a:cubicBezTo>
                <a:cubicBezTo>
                  <a:pt x="16080" y="1612600"/>
                  <a:pt x="2714" y="1396966"/>
                  <a:pt x="0" y="1149068"/>
                </a:cubicBezTo>
                <a:cubicBezTo>
                  <a:pt x="-2714" y="901170"/>
                  <a:pt x="14627" y="735056"/>
                  <a:pt x="0" y="621118"/>
                </a:cubicBezTo>
                <a:cubicBezTo>
                  <a:pt x="-14627" y="507180"/>
                  <a:pt x="20122" y="271626"/>
                  <a:pt x="0" y="0"/>
                </a:cubicBezTo>
                <a:close/>
              </a:path>
              <a:path w="5720822" h="3105590"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1026" y="-8971"/>
                  <a:pt x="2313755" y="0"/>
                </a:cubicBezTo>
                <a:cubicBezTo>
                  <a:pt x="2506484" y="8971"/>
                  <a:pt x="2803899" y="12171"/>
                  <a:pt x="3063818" y="0"/>
                </a:cubicBezTo>
                <a:cubicBezTo>
                  <a:pt x="3323737" y="-12171"/>
                  <a:pt x="3492190" y="-15759"/>
                  <a:pt x="3642257" y="0"/>
                </a:cubicBezTo>
                <a:cubicBezTo>
                  <a:pt x="3792324" y="15759"/>
                  <a:pt x="4031743" y="25736"/>
                  <a:pt x="4163487" y="0"/>
                </a:cubicBezTo>
                <a:cubicBezTo>
                  <a:pt x="4295231" y="-25736"/>
                  <a:pt x="4560147" y="25679"/>
                  <a:pt x="4741926" y="0"/>
                </a:cubicBezTo>
                <a:cubicBezTo>
                  <a:pt x="4923705" y="-25679"/>
                  <a:pt x="5471613" y="-31917"/>
                  <a:pt x="5720822" y="0"/>
                </a:cubicBezTo>
                <a:cubicBezTo>
                  <a:pt x="5716790" y="199821"/>
                  <a:pt x="5731807" y="476052"/>
                  <a:pt x="5720822" y="621118"/>
                </a:cubicBezTo>
                <a:cubicBezTo>
                  <a:pt x="5709837" y="766184"/>
                  <a:pt x="5698874" y="1005389"/>
                  <a:pt x="5720822" y="1149068"/>
                </a:cubicBezTo>
                <a:cubicBezTo>
                  <a:pt x="5742771" y="1292747"/>
                  <a:pt x="5692913" y="1532991"/>
                  <a:pt x="5720822" y="1708075"/>
                </a:cubicBezTo>
                <a:cubicBezTo>
                  <a:pt x="5748731" y="1883159"/>
                  <a:pt x="5708291" y="2072406"/>
                  <a:pt x="5720822" y="2236025"/>
                </a:cubicBezTo>
                <a:cubicBezTo>
                  <a:pt x="5733354" y="2399644"/>
                  <a:pt x="5709172" y="2673309"/>
                  <a:pt x="5720822" y="3105590"/>
                </a:cubicBezTo>
                <a:cubicBezTo>
                  <a:pt x="5494950" y="3117381"/>
                  <a:pt x="5374711" y="3130234"/>
                  <a:pt x="5142383" y="3105590"/>
                </a:cubicBezTo>
                <a:cubicBezTo>
                  <a:pt x="4910055" y="3080946"/>
                  <a:pt x="4871324" y="3118015"/>
                  <a:pt x="4678361" y="3105590"/>
                </a:cubicBezTo>
                <a:cubicBezTo>
                  <a:pt x="4485398" y="3093165"/>
                  <a:pt x="4310288" y="3080236"/>
                  <a:pt x="4157131" y="3105590"/>
                </a:cubicBezTo>
                <a:cubicBezTo>
                  <a:pt x="4003974" y="3130945"/>
                  <a:pt x="3728132" y="3124140"/>
                  <a:pt x="3521484" y="3105590"/>
                </a:cubicBezTo>
                <a:cubicBezTo>
                  <a:pt x="3314836" y="3087040"/>
                  <a:pt x="2995413" y="3113179"/>
                  <a:pt x="2828629" y="3105590"/>
                </a:cubicBezTo>
                <a:cubicBezTo>
                  <a:pt x="2661845" y="3098001"/>
                  <a:pt x="2548322" y="3091233"/>
                  <a:pt x="2307398" y="3105590"/>
                </a:cubicBezTo>
                <a:cubicBezTo>
                  <a:pt x="2066474" y="3119947"/>
                  <a:pt x="1886492" y="3102079"/>
                  <a:pt x="1557335" y="3105590"/>
                </a:cubicBezTo>
                <a:cubicBezTo>
                  <a:pt x="1228178" y="3109101"/>
                  <a:pt x="1259839" y="3125494"/>
                  <a:pt x="978896" y="3105590"/>
                </a:cubicBezTo>
                <a:cubicBezTo>
                  <a:pt x="697953" y="3085686"/>
                  <a:pt x="389216" y="3148424"/>
                  <a:pt x="0" y="3105590"/>
                </a:cubicBezTo>
                <a:cubicBezTo>
                  <a:pt x="3315" y="2839053"/>
                  <a:pt x="9089" y="2760744"/>
                  <a:pt x="0" y="2453416"/>
                </a:cubicBezTo>
                <a:cubicBezTo>
                  <a:pt x="-9089" y="2146088"/>
                  <a:pt x="25005" y="2099464"/>
                  <a:pt x="0" y="1925466"/>
                </a:cubicBezTo>
                <a:cubicBezTo>
                  <a:pt x="-25005" y="1751468"/>
                  <a:pt x="504" y="1625784"/>
                  <a:pt x="0" y="1335404"/>
                </a:cubicBezTo>
                <a:cubicBezTo>
                  <a:pt x="-504" y="1045024"/>
                  <a:pt x="15642" y="903844"/>
                  <a:pt x="0" y="776397"/>
                </a:cubicBezTo>
                <a:cubicBezTo>
                  <a:pt x="-15642" y="648950"/>
                  <a:pt x="22708" y="16965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1" name="Textfeld 30">
            <a:extLst>
              <a:ext uri="{FF2B5EF4-FFF2-40B4-BE49-F238E27FC236}">
                <a16:creationId xmlns:a16="http://schemas.microsoft.com/office/drawing/2014/main" id="{91E63AEB-75F9-D31A-0BED-4A69BD901836}"/>
              </a:ext>
            </a:extLst>
          </p:cNvPr>
          <p:cNvSpPr txBox="1"/>
          <p:nvPr/>
        </p:nvSpPr>
        <p:spPr>
          <a:xfrm>
            <a:off x="582387" y="1432609"/>
            <a:ext cx="5794988" cy="881010"/>
          </a:xfrm>
          <a:prstGeom prst="rect">
            <a:avLst/>
          </a:prstGeom>
          <a:noFill/>
        </p:spPr>
        <p:txBody>
          <a:bodyPr wrap="square">
            <a:spAutoFit/>
          </a:bodyPr>
          <a:lstStyle/>
          <a:p>
            <a:r>
              <a:rPr lang="de-DE" sz="1144" b="1" dirty="0">
                <a:latin typeface="Bahnschrift SemiCondensed" panose="020B0502040204020203" pitchFamily="34" charset="0"/>
              </a:rPr>
              <a:t>Transfer-Aufgabe 2.3a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Diskutieren Sie mit einer (echten) Kollegin bzw. einem Kollegen Ihrer Wahl, ob und wie Sie die kollegiale Fallberatung über VERA umsetzen können. Protokollieren Sie das Ergebnis Ihres Gesprächs schriftlich.</a:t>
            </a:r>
          </a:p>
        </p:txBody>
      </p:sp>
      <p:sp>
        <p:nvSpPr>
          <p:cNvPr id="35" name="Rechteck 34">
            <a:extLst>
              <a:ext uri="{FF2B5EF4-FFF2-40B4-BE49-F238E27FC236}">
                <a16:creationId xmlns:a16="http://schemas.microsoft.com/office/drawing/2014/main" id="{F99F69FC-6A3F-5E1E-3141-424D007495F8}"/>
              </a:ext>
            </a:extLst>
          </p:cNvPr>
          <p:cNvSpPr/>
          <p:nvPr/>
        </p:nvSpPr>
        <p:spPr>
          <a:xfrm>
            <a:off x="670277" y="6871220"/>
            <a:ext cx="5707098" cy="2855742"/>
          </a:xfrm>
          <a:custGeom>
            <a:avLst/>
            <a:gdLst>
              <a:gd name="csX0" fmla="*/ 0 w 5707098"/>
              <a:gd name="csY0" fmla="*/ 0 h 2855742"/>
              <a:gd name="csX1" fmla="*/ 748264 w 5707098"/>
              <a:gd name="csY1" fmla="*/ 0 h 2855742"/>
              <a:gd name="csX2" fmla="*/ 1268244 w 5707098"/>
              <a:gd name="csY2" fmla="*/ 0 h 2855742"/>
              <a:gd name="csX3" fmla="*/ 1788224 w 5707098"/>
              <a:gd name="csY3" fmla="*/ 0 h 2855742"/>
              <a:gd name="csX4" fmla="*/ 2308204 w 5707098"/>
              <a:gd name="csY4" fmla="*/ 0 h 2855742"/>
              <a:gd name="csX5" fmla="*/ 3056468 w 5707098"/>
              <a:gd name="csY5" fmla="*/ 0 h 2855742"/>
              <a:gd name="csX6" fmla="*/ 3519377 w 5707098"/>
              <a:gd name="csY6" fmla="*/ 0 h 2855742"/>
              <a:gd name="csX7" fmla="*/ 4210570 w 5707098"/>
              <a:gd name="csY7" fmla="*/ 0 h 2855742"/>
              <a:gd name="csX8" fmla="*/ 4787621 w 5707098"/>
              <a:gd name="csY8" fmla="*/ 0 h 2855742"/>
              <a:gd name="csX9" fmla="*/ 5707098 w 5707098"/>
              <a:gd name="csY9" fmla="*/ 0 h 2855742"/>
              <a:gd name="csX10" fmla="*/ 5707098 w 5707098"/>
              <a:gd name="csY10" fmla="*/ 628263 h 2855742"/>
              <a:gd name="csX11" fmla="*/ 5707098 w 5707098"/>
              <a:gd name="csY11" fmla="*/ 1199412 h 2855742"/>
              <a:gd name="csX12" fmla="*/ 5707098 w 5707098"/>
              <a:gd name="csY12" fmla="*/ 1799117 h 2855742"/>
              <a:gd name="csX13" fmla="*/ 5707098 w 5707098"/>
              <a:gd name="csY13" fmla="*/ 2313151 h 2855742"/>
              <a:gd name="csX14" fmla="*/ 5707098 w 5707098"/>
              <a:gd name="csY14" fmla="*/ 2855742 h 2855742"/>
              <a:gd name="csX15" fmla="*/ 5244189 w 5707098"/>
              <a:gd name="csY15" fmla="*/ 2855742 h 2855742"/>
              <a:gd name="csX16" fmla="*/ 4610067 w 5707098"/>
              <a:gd name="csY16" fmla="*/ 2855742 h 2855742"/>
              <a:gd name="csX17" fmla="*/ 4033016 w 5707098"/>
              <a:gd name="csY17" fmla="*/ 2855742 h 2855742"/>
              <a:gd name="csX18" fmla="*/ 3398894 w 5707098"/>
              <a:gd name="csY18" fmla="*/ 2855742 h 2855742"/>
              <a:gd name="csX19" fmla="*/ 2764772 w 5707098"/>
              <a:gd name="csY19" fmla="*/ 2855742 h 2855742"/>
              <a:gd name="csX20" fmla="*/ 2130650 w 5707098"/>
              <a:gd name="csY20" fmla="*/ 2855742 h 2855742"/>
              <a:gd name="csX21" fmla="*/ 1382386 w 5707098"/>
              <a:gd name="csY21" fmla="*/ 2855742 h 2855742"/>
              <a:gd name="csX22" fmla="*/ 862406 w 5707098"/>
              <a:gd name="csY22" fmla="*/ 2855742 h 2855742"/>
              <a:gd name="csX23" fmla="*/ 0 w 5707098"/>
              <a:gd name="csY23" fmla="*/ 2855742 h 2855742"/>
              <a:gd name="csX24" fmla="*/ 0 w 5707098"/>
              <a:gd name="csY24" fmla="*/ 2256036 h 2855742"/>
              <a:gd name="csX25" fmla="*/ 0 w 5707098"/>
              <a:gd name="csY25" fmla="*/ 1656330 h 2855742"/>
              <a:gd name="csX26" fmla="*/ 0 w 5707098"/>
              <a:gd name="csY26" fmla="*/ 1056625 h 2855742"/>
              <a:gd name="csX27" fmla="*/ 0 w 5707098"/>
              <a:gd name="csY27" fmla="*/ 571148 h 2855742"/>
              <a:gd name="csX28" fmla="*/ 0 w 5707098"/>
              <a:gd name="csY28" fmla="*/ 0 h 28557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07098" h="2855742" fill="none" extrusionOk="0">
                <a:moveTo>
                  <a:pt x="0" y="0"/>
                </a:moveTo>
                <a:cubicBezTo>
                  <a:pt x="269393" y="27136"/>
                  <a:pt x="449559" y="3055"/>
                  <a:pt x="748264" y="0"/>
                </a:cubicBezTo>
                <a:cubicBezTo>
                  <a:pt x="1046969" y="-3055"/>
                  <a:pt x="1138457" y="3595"/>
                  <a:pt x="1268244" y="0"/>
                </a:cubicBezTo>
                <a:cubicBezTo>
                  <a:pt x="1398031" y="-3595"/>
                  <a:pt x="1532726" y="926"/>
                  <a:pt x="1788224" y="0"/>
                </a:cubicBezTo>
                <a:cubicBezTo>
                  <a:pt x="2043722" y="-926"/>
                  <a:pt x="2134978" y="-21715"/>
                  <a:pt x="2308204" y="0"/>
                </a:cubicBezTo>
                <a:cubicBezTo>
                  <a:pt x="2481430" y="21715"/>
                  <a:pt x="2789960" y="-30891"/>
                  <a:pt x="3056468" y="0"/>
                </a:cubicBezTo>
                <a:cubicBezTo>
                  <a:pt x="3322976" y="30891"/>
                  <a:pt x="3354062" y="-1705"/>
                  <a:pt x="3519377" y="0"/>
                </a:cubicBezTo>
                <a:cubicBezTo>
                  <a:pt x="3684692" y="1705"/>
                  <a:pt x="4005576" y="29124"/>
                  <a:pt x="4210570" y="0"/>
                </a:cubicBezTo>
                <a:cubicBezTo>
                  <a:pt x="4415564" y="-29124"/>
                  <a:pt x="4600123" y="5365"/>
                  <a:pt x="4787621" y="0"/>
                </a:cubicBezTo>
                <a:cubicBezTo>
                  <a:pt x="4975119" y="-5365"/>
                  <a:pt x="5401101" y="-1896"/>
                  <a:pt x="5707098" y="0"/>
                </a:cubicBezTo>
                <a:cubicBezTo>
                  <a:pt x="5713824" y="204533"/>
                  <a:pt x="5731574" y="408434"/>
                  <a:pt x="5707098" y="628263"/>
                </a:cubicBezTo>
                <a:cubicBezTo>
                  <a:pt x="5682622" y="848092"/>
                  <a:pt x="5715408" y="978118"/>
                  <a:pt x="5707098" y="1199412"/>
                </a:cubicBezTo>
                <a:cubicBezTo>
                  <a:pt x="5698788" y="1420706"/>
                  <a:pt x="5703324" y="1658424"/>
                  <a:pt x="5707098" y="1799117"/>
                </a:cubicBezTo>
                <a:cubicBezTo>
                  <a:pt x="5710872" y="1939811"/>
                  <a:pt x="5717772" y="2073693"/>
                  <a:pt x="5707098" y="2313151"/>
                </a:cubicBezTo>
                <a:cubicBezTo>
                  <a:pt x="5696424" y="2552609"/>
                  <a:pt x="5702493" y="2707500"/>
                  <a:pt x="5707098" y="2855742"/>
                </a:cubicBezTo>
                <a:cubicBezTo>
                  <a:pt x="5559075" y="2847808"/>
                  <a:pt x="5344385" y="2844104"/>
                  <a:pt x="5244189" y="2855742"/>
                </a:cubicBezTo>
                <a:cubicBezTo>
                  <a:pt x="5143993" y="2867380"/>
                  <a:pt x="4783559" y="2828090"/>
                  <a:pt x="4610067" y="2855742"/>
                </a:cubicBezTo>
                <a:cubicBezTo>
                  <a:pt x="4436575" y="2883394"/>
                  <a:pt x="4155194" y="2853688"/>
                  <a:pt x="4033016" y="2855742"/>
                </a:cubicBezTo>
                <a:cubicBezTo>
                  <a:pt x="3910838" y="2857796"/>
                  <a:pt x="3657418" y="2869189"/>
                  <a:pt x="3398894" y="2855742"/>
                </a:cubicBezTo>
                <a:cubicBezTo>
                  <a:pt x="3140370" y="2842295"/>
                  <a:pt x="2905006" y="2874450"/>
                  <a:pt x="2764772" y="2855742"/>
                </a:cubicBezTo>
                <a:cubicBezTo>
                  <a:pt x="2624538" y="2837034"/>
                  <a:pt x="2378867" y="2843252"/>
                  <a:pt x="2130650" y="2855742"/>
                </a:cubicBezTo>
                <a:cubicBezTo>
                  <a:pt x="1882433" y="2868232"/>
                  <a:pt x="1615915" y="2840466"/>
                  <a:pt x="1382386" y="2855742"/>
                </a:cubicBezTo>
                <a:cubicBezTo>
                  <a:pt x="1148857" y="2871018"/>
                  <a:pt x="1011011" y="2876282"/>
                  <a:pt x="862406" y="2855742"/>
                </a:cubicBezTo>
                <a:cubicBezTo>
                  <a:pt x="713801" y="2835202"/>
                  <a:pt x="289409" y="2867609"/>
                  <a:pt x="0" y="2855742"/>
                </a:cubicBezTo>
                <a:cubicBezTo>
                  <a:pt x="-18333" y="2571627"/>
                  <a:pt x="-28637" y="2453497"/>
                  <a:pt x="0" y="2256036"/>
                </a:cubicBezTo>
                <a:cubicBezTo>
                  <a:pt x="28637" y="2058575"/>
                  <a:pt x="3376" y="1874303"/>
                  <a:pt x="0" y="1656330"/>
                </a:cubicBezTo>
                <a:cubicBezTo>
                  <a:pt x="-3376" y="1438357"/>
                  <a:pt x="27293" y="1330260"/>
                  <a:pt x="0" y="1056625"/>
                </a:cubicBezTo>
                <a:cubicBezTo>
                  <a:pt x="-27293" y="782991"/>
                  <a:pt x="-4861" y="712268"/>
                  <a:pt x="0" y="571148"/>
                </a:cubicBezTo>
                <a:cubicBezTo>
                  <a:pt x="4861" y="430028"/>
                  <a:pt x="-23903" y="121952"/>
                  <a:pt x="0" y="0"/>
                </a:cubicBezTo>
                <a:close/>
              </a:path>
              <a:path w="5707098" h="2855742"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33309" y="268826"/>
                  <a:pt x="5700233" y="362616"/>
                  <a:pt x="5707098" y="571148"/>
                </a:cubicBezTo>
                <a:cubicBezTo>
                  <a:pt x="5713963" y="779680"/>
                  <a:pt x="5688540" y="840068"/>
                  <a:pt x="5707098" y="1056625"/>
                </a:cubicBezTo>
                <a:cubicBezTo>
                  <a:pt x="5725656" y="1273182"/>
                  <a:pt x="5685242" y="1371473"/>
                  <a:pt x="5707098" y="1570658"/>
                </a:cubicBezTo>
                <a:cubicBezTo>
                  <a:pt x="5728954" y="1769843"/>
                  <a:pt x="5704912" y="1919448"/>
                  <a:pt x="5707098" y="2056134"/>
                </a:cubicBezTo>
                <a:cubicBezTo>
                  <a:pt x="5709284" y="2192820"/>
                  <a:pt x="5682854" y="2571321"/>
                  <a:pt x="5707098" y="2855742"/>
                </a:cubicBezTo>
                <a:cubicBezTo>
                  <a:pt x="5456750" y="2878047"/>
                  <a:pt x="5403615" y="2873760"/>
                  <a:pt x="5130047" y="2855742"/>
                </a:cubicBezTo>
                <a:cubicBezTo>
                  <a:pt x="4856479" y="2837724"/>
                  <a:pt x="4803141" y="2833135"/>
                  <a:pt x="4667138" y="2855742"/>
                </a:cubicBezTo>
                <a:cubicBezTo>
                  <a:pt x="4531135" y="2878349"/>
                  <a:pt x="4388885" y="2850107"/>
                  <a:pt x="4147158" y="2855742"/>
                </a:cubicBezTo>
                <a:cubicBezTo>
                  <a:pt x="3905431" y="2861377"/>
                  <a:pt x="3663104" y="2853566"/>
                  <a:pt x="3513036" y="2855742"/>
                </a:cubicBezTo>
                <a:cubicBezTo>
                  <a:pt x="3362968" y="2857918"/>
                  <a:pt x="3025953" y="2833957"/>
                  <a:pt x="2821843" y="2855742"/>
                </a:cubicBezTo>
                <a:cubicBezTo>
                  <a:pt x="2617733" y="2877527"/>
                  <a:pt x="2554247" y="2845916"/>
                  <a:pt x="2301863" y="2855742"/>
                </a:cubicBezTo>
                <a:cubicBezTo>
                  <a:pt x="2049479" y="2865568"/>
                  <a:pt x="1726403" y="2829197"/>
                  <a:pt x="1553599" y="2855742"/>
                </a:cubicBezTo>
                <a:cubicBezTo>
                  <a:pt x="1380795" y="2882287"/>
                  <a:pt x="1159452" y="2847098"/>
                  <a:pt x="976548" y="2855742"/>
                </a:cubicBezTo>
                <a:cubicBezTo>
                  <a:pt x="793644" y="2864386"/>
                  <a:pt x="416716" y="2829406"/>
                  <a:pt x="0" y="2855742"/>
                </a:cubicBezTo>
                <a:cubicBezTo>
                  <a:pt x="-22303" y="2727367"/>
                  <a:pt x="7544" y="2396142"/>
                  <a:pt x="0" y="2256036"/>
                </a:cubicBezTo>
                <a:cubicBezTo>
                  <a:pt x="-7544" y="2115930"/>
                  <a:pt x="-1843" y="1927562"/>
                  <a:pt x="0" y="1770560"/>
                </a:cubicBezTo>
                <a:cubicBezTo>
                  <a:pt x="1843" y="1613558"/>
                  <a:pt x="-25199" y="1429580"/>
                  <a:pt x="0" y="1227969"/>
                </a:cubicBezTo>
                <a:cubicBezTo>
                  <a:pt x="25199" y="1026358"/>
                  <a:pt x="-17719" y="851338"/>
                  <a:pt x="0" y="713935"/>
                </a:cubicBezTo>
                <a:cubicBezTo>
                  <a:pt x="17719" y="576532"/>
                  <a:pt x="-29753" y="33162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endParaRPr lang="de-DE" sz="1200" dirty="0">
              <a:solidFill>
                <a:schemeClr val="tx1"/>
              </a:solidFill>
              <a:latin typeface="Bahnschrift SemiCondensed" panose="020B0502040204020203" pitchFamily="34" charset="0"/>
            </a:endParaRPr>
          </a:p>
        </p:txBody>
      </p:sp>
      <p:sp>
        <p:nvSpPr>
          <p:cNvPr id="36" name="Fußzeilenplatzhalter 3">
            <a:extLst>
              <a:ext uri="{FF2B5EF4-FFF2-40B4-BE49-F238E27FC236}">
                <a16:creationId xmlns:a16="http://schemas.microsoft.com/office/drawing/2014/main" id="{641A3339-A684-FFE0-DDA2-DAA03769978D}"/>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7</a:t>
            </a:r>
          </a:p>
        </p:txBody>
      </p:sp>
      <p:grpSp>
        <p:nvGrpSpPr>
          <p:cNvPr id="5" name="Gruppieren 4">
            <a:extLst>
              <a:ext uri="{FF2B5EF4-FFF2-40B4-BE49-F238E27FC236}">
                <a16:creationId xmlns:a16="http://schemas.microsoft.com/office/drawing/2014/main" id="{9694A67D-5187-23E2-42D5-622EA4BC158F}"/>
              </a:ext>
            </a:extLst>
          </p:cNvPr>
          <p:cNvGrpSpPr/>
          <p:nvPr/>
        </p:nvGrpSpPr>
        <p:grpSpPr>
          <a:xfrm>
            <a:off x="6777504" y="-479830"/>
            <a:ext cx="1132542" cy="11236729"/>
            <a:chOff x="-1" y="0"/>
            <a:chExt cx="1285517" cy="13582652"/>
          </a:xfrm>
          <a:solidFill>
            <a:srgbClr val="B3D3C4"/>
          </a:solidFill>
        </p:grpSpPr>
        <p:grpSp>
          <p:nvGrpSpPr>
            <p:cNvPr id="6" name="Gruppieren 5">
              <a:extLst>
                <a:ext uri="{FF2B5EF4-FFF2-40B4-BE49-F238E27FC236}">
                  <a16:creationId xmlns:a16="http://schemas.microsoft.com/office/drawing/2014/main" id="{C9F298A8-EA20-8DBB-6E73-436876706BDF}"/>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D7B0A853-2875-E1C6-1F08-464087BEEA39}"/>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5DA5BC51-E25D-51DD-4F6B-6467C0EB2AD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61013040-FCC7-7B5D-7BC2-076C1BC183E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9DE08D49-E3C7-3686-47C4-B5AE6F43D45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E217623D-4778-0031-88EF-8F508C25D0D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27A49F37-BC89-49B4-01FD-A04061B338E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6476AB0F-9B7E-98FD-4FAD-A166578DF66B}"/>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5A4209DC-8DB3-CFAC-905B-09E5DFA4320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C7A1A8EF-76A2-66E0-7697-A19C34BB2E2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FFEE29F6-7728-B5B4-4B6C-4AC71D65225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ED92ED0E-6FD2-2B0C-B603-7C942A73F62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15A9624E-5F31-4C52-28D2-26BA75EE309C}"/>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BDEEA7CF-5209-AEFD-B176-85AD4F19FC2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8892BE0A-2D8F-4BA7-4737-43754383059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8DD1648A-BA31-9147-B655-FB54F7EE86D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365DCAF7-6A6E-14FB-9563-D4A38F8C45C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14132750-4E5C-F2B7-B054-20C87D942959}"/>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82DC4816-39D3-1FB6-6B35-225194ED7B3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03551631-CDCC-5CCD-D074-78CBB4185CA1}"/>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C1F949E2-D14D-0F7C-AAA3-75424870A081}"/>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A5D31CA5-D367-8C02-8DDA-1C6D79A6584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
        <p:nvSpPr>
          <p:cNvPr id="2" name="Textfeld 1">
            <a:extLst>
              <a:ext uri="{FF2B5EF4-FFF2-40B4-BE49-F238E27FC236}">
                <a16:creationId xmlns:a16="http://schemas.microsoft.com/office/drawing/2014/main" id="{F1CADF9C-8665-1470-4883-08049C20C3C5}"/>
              </a:ext>
            </a:extLst>
          </p:cNvPr>
          <p:cNvSpPr txBox="1"/>
          <p:nvPr/>
        </p:nvSpPr>
        <p:spPr>
          <a:xfrm>
            <a:off x="578735" y="5620879"/>
            <a:ext cx="5831593" cy="1065676"/>
          </a:xfrm>
          <a:prstGeom prst="rect">
            <a:avLst/>
          </a:prstGeom>
          <a:noFill/>
        </p:spPr>
        <p:txBody>
          <a:bodyPr wrap="square">
            <a:spAutoFit/>
          </a:bodyPr>
          <a:lstStyle/>
          <a:p>
            <a:r>
              <a:rPr lang="de-DE" sz="1144" b="1" dirty="0">
                <a:latin typeface="Bahnschrift SemiCondensed" panose="020B0502040204020203" pitchFamily="34" charset="0"/>
              </a:rPr>
              <a:t>Aufgabe 2.3b </a:t>
            </a:r>
          </a:p>
          <a:p>
            <a:endParaRPr lang="de-DE" sz="381" b="1" dirty="0">
              <a:latin typeface="Bahnschrift SemiCondensed" panose="020B0502040204020203" pitchFamily="34" charset="0"/>
            </a:endParaRPr>
          </a:p>
          <a:p>
            <a:pPr algn="just"/>
            <a:r>
              <a:rPr lang="de-DE" sz="1200" dirty="0">
                <a:latin typeface="Bahnschrift SemiCondensed" panose="020B0502040204020203" pitchFamily="34" charset="0"/>
              </a:rPr>
              <a:t>Stellen Sie die Beratungsform „Kollegiale Fallberatung mit VERA“ Ihrer Fachgruppe vor. Nutzen Sie dazu das fertige Handout (</a:t>
            </a:r>
            <a:r>
              <a:rPr lang="de-DE" sz="1200" b="1" dirty="0">
                <a:latin typeface="Bahnschrift SemiCondensed" panose="020B0502040204020203" pitchFamily="34" charset="0"/>
              </a:rPr>
              <a:t>Material M2B</a:t>
            </a:r>
            <a:r>
              <a:rPr lang="de-DE" sz="1200" dirty="0">
                <a:latin typeface="Bahnschrift SemiCondensed" panose="020B0502040204020203" pitchFamily="34" charset="0"/>
              </a:rPr>
              <a:t>) und nehmen Sie sich 5 Minuten für eine Kurzvorstellung. Diskutieren Sie anschließend in 5-10 Minuten, inwieweit Sie kollegial über die VERA-Ergebnisse sprechen wollen. Was ist Ihnen wichtig? Was fehlt Ihnen noch?</a:t>
            </a:r>
          </a:p>
        </p:txBody>
      </p:sp>
    </p:spTree>
    <p:extLst>
      <p:ext uri="{BB962C8B-B14F-4D97-AF65-F5344CB8AC3E}">
        <p14:creationId xmlns:p14="http://schemas.microsoft.com/office/powerpoint/2010/main" val="110325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A1E4FBD8-CE62-9E04-1668-A6F9AF8B1C1D}"/>
              </a:ext>
            </a:extLst>
          </p:cNvPr>
          <p:cNvSpPr txBox="1"/>
          <p:nvPr/>
        </p:nvSpPr>
        <p:spPr>
          <a:xfrm>
            <a:off x="369511" y="817152"/>
            <a:ext cx="6607104" cy="385811"/>
          </a:xfrm>
          <a:prstGeom prst="rect">
            <a:avLst/>
          </a:prstGeom>
          <a:noFill/>
        </p:spPr>
        <p:txBody>
          <a:bodyPr wrap="square">
            <a:spAutoFit/>
          </a:bodyPr>
          <a:lstStyle/>
          <a:p>
            <a:pPr algn="ctr">
              <a:defRPr/>
            </a:pPr>
            <a:r>
              <a:rPr lang="de-DE" sz="1907" b="1" dirty="0">
                <a:solidFill>
                  <a:prstClr val="black"/>
                </a:solidFill>
                <a:latin typeface="Bahnschrift SemiCondensed" panose="020B0502040204020203" pitchFamily="34" charset="0"/>
                <a:cs typeface="Arial" panose="020B0604020202020204" pitchFamily="34" charset="0"/>
              </a:rPr>
              <a:t>Einheit 3 – Maßnahmen planen und evaluieren</a:t>
            </a:r>
          </a:p>
        </p:txBody>
      </p:sp>
      <p:sp>
        <p:nvSpPr>
          <p:cNvPr id="19" name="Rechteck 18">
            <a:extLst>
              <a:ext uri="{FF2B5EF4-FFF2-40B4-BE49-F238E27FC236}">
                <a16:creationId xmlns:a16="http://schemas.microsoft.com/office/drawing/2014/main" id="{6C18F799-5717-6D48-DA52-23A59CACF9F1}"/>
              </a:ext>
            </a:extLst>
          </p:cNvPr>
          <p:cNvSpPr/>
          <p:nvPr/>
        </p:nvSpPr>
        <p:spPr>
          <a:xfrm>
            <a:off x="666299" y="2021589"/>
            <a:ext cx="5938245" cy="276850"/>
          </a:xfrm>
          <a:custGeom>
            <a:avLst/>
            <a:gdLst>
              <a:gd name="csX0" fmla="*/ 0 w 5938245"/>
              <a:gd name="csY0" fmla="*/ 0 h 276850"/>
              <a:gd name="csX1" fmla="*/ 719187 w 5938245"/>
              <a:gd name="csY1" fmla="*/ 0 h 276850"/>
              <a:gd name="csX2" fmla="*/ 1200845 w 5938245"/>
              <a:gd name="csY2" fmla="*/ 0 h 276850"/>
              <a:gd name="csX3" fmla="*/ 1860650 w 5938245"/>
              <a:gd name="csY3" fmla="*/ 0 h 276850"/>
              <a:gd name="csX4" fmla="*/ 2461073 w 5938245"/>
              <a:gd name="csY4" fmla="*/ 0 h 276850"/>
              <a:gd name="csX5" fmla="*/ 2942730 w 5938245"/>
              <a:gd name="csY5" fmla="*/ 0 h 276850"/>
              <a:gd name="csX6" fmla="*/ 3602535 w 5938245"/>
              <a:gd name="csY6" fmla="*/ 0 h 276850"/>
              <a:gd name="csX7" fmla="*/ 4321723 w 5938245"/>
              <a:gd name="csY7" fmla="*/ 0 h 276850"/>
              <a:gd name="csX8" fmla="*/ 4981528 w 5938245"/>
              <a:gd name="csY8" fmla="*/ 0 h 276850"/>
              <a:gd name="csX9" fmla="*/ 5938245 w 5938245"/>
              <a:gd name="csY9" fmla="*/ 0 h 276850"/>
              <a:gd name="csX10" fmla="*/ 5938245 w 5938245"/>
              <a:gd name="csY10" fmla="*/ 276850 h 276850"/>
              <a:gd name="csX11" fmla="*/ 5456587 w 5938245"/>
              <a:gd name="csY11" fmla="*/ 276850 h 276850"/>
              <a:gd name="csX12" fmla="*/ 4915547 w 5938245"/>
              <a:gd name="csY12" fmla="*/ 276850 h 276850"/>
              <a:gd name="csX13" fmla="*/ 4196360 w 5938245"/>
              <a:gd name="csY13" fmla="*/ 276850 h 276850"/>
              <a:gd name="csX14" fmla="*/ 3536555 w 5938245"/>
              <a:gd name="csY14" fmla="*/ 276850 h 276850"/>
              <a:gd name="csX15" fmla="*/ 2817367 w 5938245"/>
              <a:gd name="csY15" fmla="*/ 276850 h 276850"/>
              <a:gd name="csX16" fmla="*/ 2216945 w 5938245"/>
              <a:gd name="csY16" fmla="*/ 276850 h 276850"/>
              <a:gd name="csX17" fmla="*/ 1497757 w 5938245"/>
              <a:gd name="csY17" fmla="*/ 276850 h 276850"/>
              <a:gd name="csX18" fmla="*/ 897335 w 5938245"/>
              <a:gd name="csY18" fmla="*/ 276850 h 276850"/>
              <a:gd name="csX19" fmla="*/ 0 w 5938245"/>
              <a:gd name="csY19" fmla="*/ 276850 h 276850"/>
              <a:gd name="csX20" fmla="*/ 0 w 5938245"/>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38245" h="276850" fill="none" extrusionOk="0">
                <a:moveTo>
                  <a:pt x="0" y="0"/>
                </a:moveTo>
                <a:cubicBezTo>
                  <a:pt x="349252" y="24845"/>
                  <a:pt x="442757" y="-34980"/>
                  <a:pt x="719187" y="0"/>
                </a:cubicBezTo>
                <a:cubicBezTo>
                  <a:pt x="995617" y="34980"/>
                  <a:pt x="999109" y="22645"/>
                  <a:pt x="1200845" y="0"/>
                </a:cubicBezTo>
                <a:cubicBezTo>
                  <a:pt x="1402581" y="-22645"/>
                  <a:pt x="1553155" y="-22933"/>
                  <a:pt x="1860650" y="0"/>
                </a:cubicBezTo>
                <a:cubicBezTo>
                  <a:pt x="2168145" y="22933"/>
                  <a:pt x="2213804" y="-9365"/>
                  <a:pt x="2461073" y="0"/>
                </a:cubicBezTo>
                <a:cubicBezTo>
                  <a:pt x="2708342" y="9365"/>
                  <a:pt x="2782959" y="2801"/>
                  <a:pt x="2942730" y="0"/>
                </a:cubicBezTo>
                <a:cubicBezTo>
                  <a:pt x="3102501" y="-2801"/>
                  <a:pt x="3446583" y="-1995"/>
                  <a:pt x="3602535" y="0"/>
                </a:cubicBezTo>
                <a:cubicBezTo>
                  <a:pt x="3758487" y="1995"/>
                  <a:pt x="4115052" y="9884"/>
                  <a:pt x="4321723" y="0"/>
                </a:cubicBezTo>
                <a:cubicBezTo>
                  <a:pt x="4528394" y="-9884"/>
                  <a:pt x="4679132" y="21986"/>
                  <a:pt x="4981528" y="0"/>
                </a:cubicBezTo>
                <a:cubicBezTo>
                  <a:pt x="5283925" y="-21986"/>
                  <a:pt x="5731571" y="915"/>
                  <a:pt x="5938245" y="0"/>
                </a:cubicBezTo>
                <a:cubicBezTo>
                  <a:pt x="5937899" y="93495"/>
                  <a:pt x="5926602" y="204894"/>
                  <a:pt x="5938245" y="276850"/>
                </a:cubicBezTo>
                <a:cubicBezTo>
                  <a:pt x="5796530" y="300286"/>
                  <a:pt x="5644286" y="280758"/>
                  <a:pt x="5456587" y="276850"/>
                </a:cubicBezTo>
                <a:cubicBezTo>
                  <a:pt x="5268888" y="272942"/>
                  <a:pt x="5142014" y="253597"/>
                  <a:pt x="4915547" y="276850"/>
                </a:cubicBezTo>
                <a:cubicBezTo>
                  <a:pt x="4689080" y="300103"/>
                  <a:pt x="4396625" y="242300"/>
                  <a:pt x="4196360" y="276850"/>
                </a:cubicBezTo>
                <a:cubicBezTo>
                  <a:pt x="3996095" y="311400"/>
                  <a:pt x="3685418" y="299130"/>
                  <a:pt x="3536555" y="276850"/>
                </a:cubicBezTo>
                <a:cubicBezTo>
                  <a:pt x="3387692" y="254570"/>
                  <a:pt x="3068435" y="282891"/>
                  <a:pt x="2817367" y="276850"/>
                </a:cubicBezTo>
                <a:cubicBezTo>
                  <a:pt x="2566299" y="270809"/>
                  <a:pt x="2385754" y="255077"/>
                  <a:pt x="2216945" y="276850"/>
                </a:cubicBezTo>
                <a:cubicBezTo>
                  <a:pt x="2048136" y="298623"/>
                  <a:pt x="1668215" y="248613"/>
                  <a:pt x="1497757" y="276850"/>
                </a:cubicBezTo>
                <a:cubicBezTo>
                  <a:pt x="1327299" y="305087"/>
                  <a:pt x="1174364" y="298428"/>
                  <a:pt x="897335" y="276850"/>
                </a:cubicBezTo>
                <a:cubicBezTo>
                  <a:pt x="620306" y="255272"/>
                  <a:pt x="207442" y="281899"/>
                  <a:pt x="0" y="276850"/>
                </a:cubicBezTo>
                <a:cubicBezTo>
                  <a:pt x="559" y="139557"/>
                  <a:pt x="-9087" y="98057"/>
                  <a:pt x="0" y="0"/>
                </a:cubicBezTo>
                <a:close/>
              </a:path>
              <a:path w="5938245" h="276850" stroke="0" extrusionOk="0">
                <a:moveTo>
                  <a:pt x="0" y="0"/>
                </a:moveTo>
                <a:cubicBezTo>
                  <a:pt x="354673" y="-17762"/>
                  <a:pt x="575396" y="-31822"/>
                  <a:pt x="778570" y="0"/>
                </a:cubicBezTo>
                <a:cubicBezTo>
                  <a:pt x="981744" y="31822"/>
                  <a:pt x="1162073" y="-6787"/>
                  <a:pt x="1378992" y="0"/>
                </a:cubicBezTo>
                <a:cubicBezTo>
                  <a:pt x="1595911" y="6787"/>
                  <a:pt x="1766362" y="-26574"/>
                  <a:pt x="1979415" y="0"/>
                </a:cubicBezTo>
                <a:cubicBezTo>
                  <a:pt x="2192468" y="26574"/>
                  <a:pt x="2264481" y="-10151"/>
                  <a:pt x="2520455" y="0"/>
                </a:cubicBezTo>
                <a:cubicBezTo>
                  <a:pt x="2776429" y="10151"/>
                  <a:pt x="2854737" y="32165"/>
                  <a:pt x="3180260" y="0"/>
                </a:cubicBezTo>
                <a:cubicBezTo>
                  <a:pt x="3505783" y="-32165"/>
                  <a:pt x="3668283" y="12681"/>
                  <a:pt x="3899448" y="0"/>
                </a:cubicBezTo>
                <a:cubicBezTo>
                  <a:pt x="4130613" y="-12681"/>
                  <a:pt x="4382456" y="16200"/>
                  <a:pt x="4559253" y="0"/>
                </a:cubicBezTo>
                <a:cubicBezTo>
                  <a:pt x="4736050" y="-16200"/>
                  <a:pt x="4935306" y="1765"/>
                  <a:pt x="5040910" y="0"/>
                </a:cubicBezTo>
                <a:cubicBezTo>
                  <a:pt x="5146514" y="-1765"/>
                  <a:pt x="5637778" y="-20020"/>
                  <a:pt x="5938245" y="0"/>
                </a:cubicBezTo>
                <a:cubicBezTo>
                  <a:pt x="5933441" y="123446"/>
                  <a:pt x="5932550" y="145294"/>
                  <a:pt x="5938245" y="276850"/>
                </a:cubicBezTo>
                <a:cubicBezTo>
                  <a:pt x="5565525" y="304524"/>
                  <a:pt x="5414351" y="311825"/>
                  <a:pt x="5159675" y="276850"/>
                </a:cubicBezTo>
                <a:cubicBezTo>
                  <a:pt x="4904999" y="241876"/>
                  <a:pt x="4847247" y="266572"/>
                  <a:pt x="4678017" y="276850"/>
                </a:cubicBezTo>
                <a:cubicBezTo>
                  <a:pt x="4508787" y="287128"/>
                  <a:pt x="4157864" y="243541"/>
                  <a:pt x="3899448" y="276850"/>
                </a:cubicBezTo>
                <a:cubicBezTo>
                  <a:pt x="3641032" y="310159"/>
                  <a:pt x="3608682" y="268864"/>
                  <a:pt x="3417790" y="276850"/>
                </a:cubicBezTo>
                <a:cubicBezTo>
                  <a:pt x="3226898" y="284836"/>
                  <a:pt x="3006797" y="277080"/>
                  <a:pt x="2757985" y="276850"/>
                </a:cubicBezTo>
                <a:cubicBezTo>
                  <a:pt x="2509173" y="276620"/>
                  <a:pt x="2485683" y="255058"/>
                  <a:pt x="2276327" y="276850"/>
                </a:cubicBezTo>
                <a:cubicBezTo>
                  <a:pt x="2066971" y="298642"/>
                  <a:pt x="1915549" y="251396"/>
                  <a:pt x="1616522" y="276850"/>
                </a:cubicBezTo>
                <a:cubicBezTo>
                  <a:pt x="1317495" y="302304"/>
                  <a:pt x="1030240" y="301534"/>
                  <a:pt x="837952" y="276850"/>
                </a:cubicBezTo>
                <a:cubicBezTo>
                  <a:pt x="645664" y="252167"/>
                  <a:pt x="387779" y="249834"/>
                  <a:pt x="0" y="276850"/>
                </a:cubicBezTo>
                <a:cubicBezTo>
                  <a:pt x="2132" y="204968"/>
                  <a:pt x="10564" y="72881"/>
                  <a:pt x="0" y="0"/>
                </a:cubicBezTo>
                <a:close/>
              </a:path>
            </a:pathLst>
          </a:custGeom>
          <a:solidFill>
            <a:srgbClr val="AFD3DB"/>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3.1 – „Was mache ich nach der Auswertung und Interpretation?“ – Ziele und Maßnahmen</a:t>
            </a:r>
          </a:p>
        </p:txBody>
      </p:sp>
      <p:sp>
        <p:nvSpPr>
          <p:cNvPr id="57" name="Rechteck 56">
            <a:extLst>
              <a:ext uri="{FF2B5EF4-FFF2-40B4-BE49-F238E27FC236}">
                <a16:creationId xmlns:a16="http://schemas.microsoft.com/office/drawing/2014/main" id="{180B4325-EC67-B1F0-A01C-E0ED420D55D6}"/>
              </a:ext>
            </a:extLst>
          </p:cNvPr>
          <p:cNvSpPr/>
          <p:nvPr/>
        </p:nvSpPr>
        <p:spPr>
          <a:xfrm>
            <a:off x="666300" y="4379059"/>
            <a:ext cx="5930955" cy="276850"/>
          </a:xfrm>
          <a:custGeom>
            <a:avLst/>
            <a:gdLst>
              <a:gd name="csX0" fmla="*/ 0 w 5930955"/>
              <a:gd name="csY0" fmla="*/ 0 h 276850"/>
              <a:gd name="csX1" fmla="*/ 777614 w 5930955"/>
              <a:gd name="csY1" fmla="*/ 0 h 276850"/>
              <a:gd name="csX2" fmla="*/ 1555228 w 5930955"/>
              <a:gd name="csY2" fmla="*/ 0 h 276850"/>
              <a:gd name="csX3" fmla="*/ 2273533 w 5930955"/>
              <a:gd name="csY3" fmla="*/ 0 h 276850"/>
              <a:gd name="csX4" fmla="*/ 2932528 w 5930955"/>
              <a:gd name="csY4" fmla="*/ 0 h 276850"/>
              <a:gd name="csX5" fmla="*/ 3413594 w 5930955"/>
              <a:gd name="csY5" fmla="*/ 0 h 276850"/>
              <a:gd name="csX6" fmla="*/ 4191208 w 5930955"/>
              <a:gd name="csY6" fmla="*/ 0 h 276850"/>
              <a:gd name="csX7" fmla="*/ 4909513 w 5930955"/>
              <a:gd name="csY7" fmla="*/ 0 h 276850"/>
              <a:gd name="csX8" fmla="*/ 5930955 w 5930955"/>
              <a:gd name="csY8" fmla="*/ 0 h 276850"/>
              <a:gd name="csX9" fmla="*/ 5930955 w 5930955"/>
              <a:gd name="csY9" fmla="*/ 276850 h 276850"/>
              <a:gd name="csX10" fmla="*/ 5212650 w 5930955"/>
              <a:gd name="csY10" fmla="*/ 276850 h 276850"/>
              <a:gd name="csX11" fmla="*/ 4435036 w 5930955"/>
              <a:gd name="csY11" fmla="*/ 276850 h 276850"/>
              <a:gd name="csX12" fmla="*/ 3657422 w 5930955"/>
              <a:gd name="csY12" fmla="*/ 276850 h 276850"/>
              <a:gd name="csX13" fmla="*/ 3176356 w 5930955"/>
              <a:gd name="csY13" fmla="*/ 276850 h 276850"/>
              <a:gd name="csX14" fmla="*/ 2458051 w 5930955"/>
              <a:gd name="csY14" fmla="*/ 276850 h 276850"/>
              <a:gd name="csX15" fmla="*/ 1739747 w 5930955"/>
              <a:gd name="csY15" fmla="*/ 276850 h 276850"/>
              <a:gd name="csX16" fmla="*/ 1080752 w 5930955"/>
              <a:gd name="csY16" fmla="*/ 276850 h 276850"/>
              <a:gd name="csX17" fmla="*/ 0 w 5930955"/>
              <a:gd name="csY17" fmla="*/ 276850 h 276850"/>
              <a:gd name="csX18" fmla="*/ 0 w 5930955"/>
              <a:gd name="csY18"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930955" h="276850" fill="none" extrusionOk="0">
                <a:moveTo>
                  <a:pt x="0" y="0"/>
                </a:moveTo>
                <a:cubicBezTo>
                  <a:pt x="245069" y="4591"/>
                  <a:pt x="545222" y="-4950"/>
                  <a:pt x="777614" y="0"/>
                </a:cubicBezTo>
                <a:cubicBezTo>
                  <a:pt x="1010006" y="4950"/>
                  <a:pt x="1371237" y="-10819"/>
                  <a:pt x="1555228" y="0"/>
                </a:cubicBezTo>
                <a:cubicBezTo>
                  <a:pt x="1739219" y="10819"/>
                  <a:pt x="2077027" y="-11104"/>
                  <a:pt x="2273533" y="0"/>
                </a:cubicBezTo>
                <a:cubicBezTo>
                  <a:pt x="2470039" y="11104"/>
                  <a:pt x="2780113" y="19901"/>
                  <a:pt x="2932528" y="0"/>
                </a:cubicBezTo>
                <a:cubicBezTo>
                  <a:pt x="3084943" y="-19901"/>
                  <a:pt x="3192705" y="-2173"/>
                  <a:pt x="3413594" y="0"/>
                </a:cubicBezTo>
                <a:cubicBezTo>
                  <a:pt x="3634483" y="2173"/>
                  <a:pt x="3812666" y="-3850"/>
                  <a:pt x="4191208" y="0"/>
                </a:cubicBezTo>
                <a:cubicBezTo>
                  <a:pt x="4569750" y="3850"/>
                  <a:pt x="4713000" y="-12215"/>
                  <a:pt x="4909513" y="0"/>
                </a:cubicBezTo>
                <a:cubicBezTo>
                  <a:pt x="5106027" y="12215"/>
                  <a:pt x="5477093" y="-27239"/>
                  <a:pt x="5930955" y="0"/>
                </a:cubicBezTo>
                <a:cubicBezTo>
                  <a:pt x="5923687" y="129203"/>
                  <a:pt x="5942075" y="150147"/>
                  <a:pt x="5930955" y="276850"/>
                </a:cubicBezTo>
                <a:cubicBezTo>
                  <a:pt x="5665230" y="312678"/>
                  <a:pt x="5431293" y="241492"/>
                  <a:pt x="5212650" y="276850"/>
                </a:cubicBezTo>
                <a:cubicBezTo>
                  <a:pt x="4994007" y="312208"/>
                  <a:pt x="4643533" y="243005"/>
                  <a:pt x="4435036" y="276850"/>
                </a:cubicBezTo>
                <a:cubicBezTo>
                  <a:pt x="4226539" y="310695"/>
                  <a:pt x="3914046" y="238589"/>
                  <a:pt x="3657422" y="276850"/>
                </a:cubicBezTo>
                <a:cubicBezTo>
                  <a:pt x="3400798" y="315111"/>
                  <a:pt x="3323908" y="255130"/>
                  <a:pt x="3176356" y="276850"/>
                </a:cubicBezTo>
                <a:cubicBezTo>
                  <a:pt x="3028804" y="298570"/>
                  <a:pt x="2716446" y="276153"/>
                  <a:pt x="2458051" y="276850"/>
                </a:cubicBezTo>
                <a:cubicBezTo>
                  <a:pt x="2199656" y="277547"/>
                  <a:pt x="2012290" y="256703"/>
                  <a:pt x="1739747" y="276850"/>
                </a:cubicBezTo>
                <a:cubicBezTo>
                  <a:pt x="1467204" y="296997"/>
                  <a:pt x="1310153" y="301041"/>
                  <a:pt x="1080752" y="276850"/>
                </a:cubicBezTo>
                <a:cubicBezTo>
                  <a:pt x="851351" y="252659"/>
                  <a:pt x="475477" y="325083"/>
                  <a:pt x="0" y="276850"/>
                </a:cubicBezTo>
                <a:cubicBezTo>
                  <a:pt x="4838" y="181222"/>
                  <a:pt x="3411" y="119288"/>
                  <a:pt x="0" y="0"/>
                </a:cubicBezTo>
                <a:close/>
              </a:path>
              <a:path w="5930955" h="276850" stroke="0" extrusionOk="0">
                <a:moveTo>
                  <a:pt x="0" y="0"/>
                </a:moveTo>
                <a:cubicBezTo>
                  <a:pt x="267884" y="8986"/>
                  <a:pt x="389155" y="-11016"/>
                  <a:pt x="540376" y="0"/>
                </a:cubicBezTo>
                <a:cubicBezTo>
                  <a:pt x="691597" y="11016"/>
                  <a:pt x="990807" y="23194"/>
                  <a:pt x="1140061" y="0"/>
                </a:cubicBezTo>
                <a:cubicBezTo>
                  <a:pt x="1289315" y="-23194"/>
                  <a:pt x="1513330" y="-3593"/>
                  <a:pt x="1621128" y="0"/>
                </a:cubicBezTo>
                <a:cubicBezTo>
                  <a:pt x="1728926" y="3593"/>
                  <a:pt x="2099318" y="-16657"/>
                  <a:pt x="2280123" y="0"/>
                </a:cubicBezTo>
                <a:cubicBezTo>
                  <a:pt x="2460928" y="16657"/>
                  <a:pt x="2613954" y="1234"/>
                  <a:pt x="2761189" y="0"/>
                </a:cubicBezTo>
                <a:cubicBezTo>
                  <a:pt x="2908424" y="-1234"/>
                  <a:pt x="3209984" y="-22429"/>
                  <a:pt x="3420184" y="0"/>
                </a:cubicBezTo>
                <a:cubicBezTo>
                  <a:pt x="3630384" y="22429"/>
                  <a:pt x="3765918" y="5690"/>
                  <a:pt x="3901250" y="0"/>
                </a:cubicBezTo>
                <a:cubicBezTo>
                  <a:pt x="4036582" y="-5690"/>
                  <a:pt x="4201525" y="3061"/>
                  <a:pt x="4382317" y="0"/>
                </a:cubicBezTo>
                <a:cubicBezTo>
                  <a:pt x="4563109" y="-3061"/>
                  <a:pt x="4955824" y="28563"/>
                  <a:pt x="5159931" y="0"/>
                </a:cubicBezTo>
                <a:cubicBezTo>
                  <a:pt x="5364038" y="-28563"/>
                  <a:pt x="5595801" y="-1349"/>
                  <a:pt x="5930955" y="0"/>
                </a:cubicBezTo>
                <a:cubicBezTo>
                  <a:pt x="5936425" y="120565"/>
                  <a:pt x="5936376" y="171665"/>
                  <a:pt x="5930955" y="276850"/>
                </a:cubicBezTo>
                <a:cubicBezTo>
                  <a:pt x="5606682" y="307400"/>
                  <a:pt x="5389823" y="290316"/>
                  <a:pt x="5153341" y="276850"/>
                </a:cubicBezTo>
                <a:cubicBezTo>
                  <a:pt x="4916859" y="263384"/>
                  <a:pt x="4732305" y="241188"/>
                  <a:pt x="4435036" y="276850"/>
                </a:cubicBezTo>
                <a:cubicBezTo>
                  <a:pt x="4137767" y="312512"/>
                  <a:pt x="4122872" y="282944"/>
                  <a:pt x="3835351" y="276850"/>
                </a:cubicBezTo>
                <a:cubicBezTo>
                  <a:pt x="3547830" y="270756"/>
                  <a:pt x="3294345" y="288300"/>
                  <a:pt x="3117046" y="276850"/>
                </a:cubicBezTo>
                <a:cubicBezTo>
                  <a:pt x="2939748" y="265400"/>
                  <a:pt x="2645989" y="254316"/>
                  <a:pt x="2458051" y="276850"/>
                </a:cubicBezTo>
                <a:cubicBezTo>
                  <a:pt x="2270113" y="299384"/>
                  <a:pt x="2153510" y="254211"/>
                  <a:pt x="1976985" y="276850"/>
                </a:cubicBezTo>
                <a:cubicBezTo>
                  <a:pt x="1800460" y="299489"/>
                  <a:pt x="1600194" y="270912"/>
                  <a:pt x="1258680" y="276850"/>
                </a:cubicBezTo>
                <a:cubicBezTo>
                  <a:pt x="917167" y="282788"/>
                  <a:pt x="287505" y="310538"/>
                  <a:pt x="0" y="276850"/>
                </a:cubicBezTo>
                <a:cubicBezTo>
                  <a:pt x="6446" y="196531"/>
                  <a:pt x="-11319" y="61919"/>
                  <a:pt x="0" y="0"/>
                </a:cubicBezTo>
                <a:close/>
              </a:path>
            </a:pathLst>
          </a:custGeom>
          <a:solidFill>
            <a:srgbClr val="EBFFD6"/>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3.2 – „Welche Maßnahmen ergreife ich?“ – Ansätze zur Verbesserung der Unterrichtsqualität</a:t>
            </a:r>
          </a:p>
        </p:txBody>
      </p:sp>
      <p:sp>
        <p:nvSpPr>
          <p:cNvPr id="58" name="Rechteck 57">
            <a:extLst>
              <a:ext uri="{FF2B5EF4-FFF2-40B4-BE49-F238E27FC236}">
                <a16:creationId xmlns:a16="http://schemas.microsoft.com/office/drawing/2014/main" id="{296511D4-A4E2-5228-D579-EE049F1A384E}"/>
              </a:ext>
            </a:extLst>
          </p:cNvPr>
          <p:cNvSpPr/>
          <p:nvPr/>
        </p:nvSpPr>
        <p:spPr>
          <a:xfrm>
            <a:off x="660279" y="6822062"/>
            <a:ext cx="5950179" cy="276850"/>
          </a:xfrm>
          <a:custGeom>
            <a:avLst/>
            <a:gdLst>
              <a:gd name="csX0" fmla="*/ 0 w 5950179"/>
              <a:gd name="csY0" fmla="*/ 0 h 276850"/>
              <a:gd name="csX1" fmla="*/ 482626 w 5950179"/>
              <a:gd name="csY1" fmla="*/ 0 h 276850"/>
              <a:gd name="csX2" fmla="*/ 1203258 w 5950179"/>
              <a:gd name="csY2" fmla="*/ 0 h 276850"/>
              <a:gd name="csX3" fmla="*/ 1923891 w 5950179"/>
              <a:gd name="csY3" fmla="*/ 0 h 276850"/>
              <a:gd name="csX4" fmla="*/ 2466019 w 5950179"/>
              <a:gd name="csY4" fmla="*/ 0 h 276850"/>
              <a:gd name="csX5" fmla="*/ 2948644 w 5950179"/>
              <a:gd name="csY5" fmla="*/ 0 h 276850"/>
              <a:gd name="csX6" fmla="*/ 3728779 w 5950179"/>
              <a:gd name="csY6" fmla="*/ 0 h 276850"/>
              <a:gd name="csX7" fmla="*/ 4508913 w 5950179"/>
              <a:gd name="csY7" fmla="*/ 0 h 276850"/>
              <a:gd name="csX8" fmla="*/ 4991539 w 5950179"/>
              <a:gd name="csY8" fmla="*/ 0 h 276850"/>
              <a:gd name="csX9" fmla="*/ 5950179 w 5950179"/>
              <a:gd name="csY9" fmla="*/ 0 h 276850"/>
              <a:gd name="csX10" fmla="*/ 5950179 w 5950179"/>
              <a:gd name="csY10" fmla="*/ 276850 h 276850"/>
              <a:gd name="csX11" fmla="*/ 5229546 w 5950179"/>
              <a:gd name="csY11" fmla="*/ 276850 h 276850"/>
              <a:gd name="csX12" fmla="*/ 4687419 w 5950179"/>
              <a:gd name="csY12" fmla="*/ 276850 h 276850"/>
              <a:gd name="csX13" fmla="*/ 4085790 w 5950179"/>
              <a:gd name="csY13" fmla="*/ 276850 h 276850"/>
              <a:gd name="csX14" fmla="*/ 3305655 w 5950179"/>
              <a:gd name="csY14" fmla="*/ 276850 h 276850"/>
              <a:gd name="csX15" fmla="*/ 2763528 w 5950179"/>
              <a:gd name="csY15" fmla="*/ 276850 h 276850"/>
              <a:gd name="csX16" fmla="*/ 2042895 w 5950179"/>
              <a:gd name="csY16" fmla="*/ 276850 h 276850"/>
              <a:gd name="csX17" fmla="*/ 1500767 w 5950179"/>
              <a:gd name="csY17" fmla="*/ 276850 h 276850"/>
              <a:gd name="csX18" fmla="*/ 780135 w 5950179"/>
              <a:gd name="csY18" fmla="*/ 276850 h 276850"/>
              <a:gd name="csX19" fmla="*/ 0 w 5950179"/>
              <a:gd name="csY19" fmla="*/ 276850 h 276850"/>
              <a:gd name="csX20" fmla="*/ 0 w 5950179"/>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50179" h="276850" fill="none" extrusionOk="0">
                <a:moveTo>
                  <a:pt x="0" y="0"/>
                </a:moveTo>
                <a:cubicBezTo>
                  <a:pt x="133676" y="-6204"/>
                  <a:pt x="288746" y="-22204"/>
                  <a:pt x="482626" y="0"/>
                </a:cubicBezTo>
                <a:cubicBezTo>
                  <a:pt x="676506" y="22204"/>
                  <a:pt x="1038642" y="14236"/>
                  <a:pt x="1203258" y="0"/>
                </a:cubicBezTo>
                <a:cubicBezTo>
                  <a:pt x="1367874" y="-14236"/>
                  <a:pt x="1606065" y="2732"/>
                  <a:pt x="1923891" y="0"/>
                </a:cubicBezTo>
                <a:cubicBezTo>
                  <a:pt x="2241717" y="-2732"/>
                  <a:pt x="2352070" y="3209"/>
                  <a:pt x="2466019" y="0"/>
                </a:cubicBezTo>
                <a:cubicBezTo>
                  <a:pt x="2579968" y="-3209"/>
                  <a:pt x="2839298" y="-16314"/>
                  <a:pt x="2948644" y="0"/>
                </a:cubicBezTo>
                <a:cubicBezTo>
                  <a:pt x="3057990" y="16314"/>
                  <a:pt x="3489464" y="36242"/>
                  <a:pt x="3728779" y="0"/>
                </a:cubicBezTo>
                <a:cubicBezTo>
                  <a:pt x="3968095" y="-36242"/>
                  <a:pt x="4199568" y="-28491"/>
                  <a:pt x="4508913" y="0"/>
                </a:cubicBezTo>
                <a:cubicBezTo>
                  <a:pt x="4818258" y="28491"/>
                  <a:pt x="4763629" y="21792"/>
                  <a:pt x="4991539" y="0"/>
                </a:cubicBezTo>
                <a:cubicBezTo>
                  <a:pt x="5219449" y="-21792"/>
                  <a:pt x="5619623" y="45983"/>
                  <a:pt x="5950179" y="0"/>
                </a:cubicBezTo>
                <a:cubicBezTo>
                  <a:pt x="5948164" y="135241"/>
                  <a:pt x="5956994" y="213655"/>
                  <a:pt x="5950179" y="276850"/>
                </a:cubicBezTo>
                <a:cubicBezTo>
                  <a:pt x="5628126" y="276418"/>
                  <a:pt x="5480151" y="311191"/>
                  <a:pt x="5229546" y="276850"/>
                </a:cubicBezTo>
                <a:cubicBezTo>
                  <a:pt x="4978941" y="242509"/>
                  <a:pt x="4883317" y="302785"/>
                  <a:pt x="4687419" y="276850"/>
                </a:cubicBezTo>
                <a:cubicBezTo>
                  <a:pt x="4491521" y="250915"/>
                  <a:pt x="4274377" y="296811"/>
                  <a:pt x="4085790" y="276850"/>
                </a:cubicBezTo>
                <a:cubicBezTo>
                  <a:pt x="3897203" y="256889"/>
                  <a:pt x="3678734" y="279303"/>
                  <a:pt x="3305655" y="276850"/>
                </a:cubicBezTo>
                <a:cubicBezTo>
                  <a:pt x="2932576" y="274397"/>
                  <a:pt x="2958386" y="276782"/>
                  <a:pt x="2763528" y="276850"/>
                </a:cubicBezTo>
                <a:cubicBezTo>
                  <a:pt x="2568670" y="276918"/>
                  <a:pt x="2321546" y="298370"/>
                  <a:pt x="2042895" y="276850"/>
                </a:cubicBezTo>
                <a:cubicBezTo>
                  <a:pt x="1764244" y="255330"/>
                  <a:pt x="1617949" y="260269"/>
                  <a:pt x="1500767" y="276850"/>
                </a:cubicBezTo>
                <a:cubicBezTo>
                  <a:pt x="1383585" y="293431"/>
                  <a:pt x="1097597" y="297717"/>
                  <a:pt x="780135" y="276850"/>
                </a:cubicBezTo>
                <a:cubicBezTo>
                  <a:pt x="462673" y="255983"/>
                  <a:pt x="319970" y="244219"/>
                  <a:pt x="0" y="276850"/>
                </a:cubicBezTo>
                <a:cubicBezTo>
                  <a:pt x="-7947" y="149126"/>
                  <a:pt x="-628" y="57586"/>
                  <a:pt x="0" y="0"/>
                </a:cubicBezTo>
                <a:close/>
              </a:path>
              <a:path w="5950179" h="276850" stroke="0" extrusionOk="0">
                <a:moveTo>
                  <a:pt x="0" y="0"/>
                </a:moveTo>
                <a:cubicBezTo>
                  <a:pt x="308592" y="-28337"/>
                  <a:pt x="563846" y="-25183"/>
                  <a:pt x="780135" y="0"/>
                </a:cubicBezTo>
                <a:cubicBezTo>
                  <a:pt x="996424" y="25183"/>
                  <a:pt x="1224927" y="-17182"/>
                  <a:pt x="1500767" y="0"/>
                </a:cubicBezTo>
                <a:cubicBezTo>
                  <a:pt x="1776607" y="17182"/>
                  <a:pt x="1889952" y="3501"/>
                  <a:pt x="2221400" y="0"/>
                </a:cubicBezTo>
                <a:cubicBezTo>
                  <a:pt x="2552848" y="-3501"/>
                  <a:pt x="2536792" y="4728"/>
                  <a:pt x="2704026" y="0"/>
                </a:cubicBezTo>
                <a:cubicBezTo>
                  <a:pt x="2871260" y="-4728"/>
                  <a:pt x="3166624" y="24404"/>
                  <a:pt x="3484160" y="0"/>
                </a:cubicBezTo>
                <a:cubicBezTo>
                  <a:pt x="3801696" y="-24404"/>
                  <a:pt x="3946830" y="-294"/>
                  <a:pt x="4204793" y="0"/>
                </a:cubicBezTo>
                <a:cubicBezTo>
                  <a:pt x="4462756" y="294"/>
                  <a:pt x="4650467" y="-2035"/>
                  <a:pt x="4984928" y="0"/>
                </a:cubicBezTo>
                <a:cubicBezTo>
                  <a:pt x="5319389" y="2035"/>
                  <a:pt x="5639817" y="19749"/>
                  <a:pt x="5950179" y="0"/>
                </a:cubicBezTo>
                <a:cubicBezTo>
                  <a:pt x="5952707" y="120658"/>
                  <a:pt x="5957587" y="182396"/>
                  <a:pt x="5950179" y="276850"/>
                </a:cubicBezTo>
                <a:cubicBezTo>
                  <a:pt x="5826786" y="266012"/>
                  <a:pt x="5556868" y="298637"/>
                  <a:pt x="5348550" y="276850"/>
                </a:cubicBezTo>
                <a:cubicBezTo>
                  <a:pt x="5140232" y="255063"/>
                  <a:pt x="4900655" y="301947"/>
                  <a:pt x="4746921" y="276850"/>
                </a:cubicBezTo>
                <a:cubicBezTo>
                  <a:pt x="4593187" y="251753"/>
                  <a:pt x="4434965" y="272716"/>
                  <a:pt x="4264295" y="276850"/>
                </a:cubicBezTo>
                <a:cubicBezTo>
                  <a:pt x="4093625" y="280984"/>
                  <a:pt x="4007726" y="297513"/>
                  <a:pt x="3781669" y="276850"/>
                </a:cubicBezTo>
                <a:cubicBezTo>
                  <a:pt x="3555612" y="256187"/>
                  <a:pt x="3512843" y="279433"/>
                  <a:pt x="3299044" y="276850"/>
                </a:cubicBezTo>
                <a:cubicBezTo>
                  <a:pt x="3085246" y="274267"/>
                  <a:pt x="2829369" y="283746"/>
                  <a:pt x="2578411" y="276850"/>
                </a:cubicBezTo>
                <a:cubicBezTo>
                  <a:pt x="2327453" y="269954"/>
                  <a:pt x="2049729" y="254972"/>
                  <a:pt x="1917280" y="276850"/>
                </a:cubicBezTo>
                <a:cubicBezTo>
                  <a:pt x="1784831" y="298728"/>
                  <a:pt x="1369018" y="250965"/>
                  <a:pt x="1137145" y="276850"/>
                </a:cubicBezTo>
                <a:cubicBezTo>
                  <a:pt x="905272" y="302735"/>
                  <a:pt x="499661" y="222291"/>
                  <a:pt x="0" y="276850"/>
                </a:cubicBezTo>
                <a:cubicBezTo>
                  <a:pt x="-3204" y="145432"/>
                  <a:pt x="3407" y="116630"/>
                  <a:pt x="0" y="0"/>
                </a:cubicBezTo>
                <a:close/>
              </a:path>
            </a:pathLst>
          </a:custGeom>
          <a:solidFill>
            <a:srgbClr val="F2C5C8"/>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3.3 – „Hat das was gebracht?“ – Evaluation von Maßnahmen</a:t>
            </a:r>
          </a:p>
        </p:txBody>
      </p:sp>
      <p:sp>
        <p:nvSpPr>
          <p:cNvPr id="63" name="Rechteck 62">
            <a:extLst>
              <a:ext uri="{FF2B5EF4-FFF2-40B4-BE49-F238E27FC236}">
                <a16:creationId xmlns:a16="http://schemas.microsoft.com/office/drawing/2014/main" id="{4F2E29C4-92CD-F6EF-E5F3-9785A4222E3A}"/>
              </a:ext>
            </a:extLst>
          </p:cNvPr>
          <p:cNvSpPr/>
          <p:nvPr/>
        </p:nvSpPr>
        <p:spPr>
          <a:xfrm>
            <a:off x="691821" y="1256072"/>
            <a:ext cx="1493964" cy="603472"/>
          </a:xfrm>
          <a:custGeom>
            <a:avLst/>
            <a:gdLst>
              <a:gd name="csX0" fmla="*/ 0 w 1493964"/>
              <a:gd name="csY0" fmla="*/ 0 h 603472"/>
              <a:gd name="csX1" fmla="*/ 512928 w 1493964"/>
              <a:gd name="csY1" fmla="*/ 0 h 603472"/>
              <a:gd name="csX2" fmla="*/ 981036 w 1493964"/>
              <a:gd name="csY2" fmla="*/ 0 h 603472"/>
              <a:gd name="csX3" fmla="*/ 1493964 w 1493964"/>
              <a:gd name="csY3" fmla="*/ 0 h 603472"/>
              <a:gd name="csX4" fmla="*/ 1493964 w 1493964"/>
              <a:gd name="csY4" fmla="*/ 603472 h 603472"/>
              <a:gd name="csX5" fmla="*/ 1040795 w 1493964"/>
              <a:gd name="csY5" fmla="*/ 603472 h 603472"/>
              <a:gd name="csX6" fmla="*/ 527867 w 1493964"/>
              <a:gd name="csY6" fmla="*/ 603472 h 603472"/>
              <a:gd name="csX7" fmla="*/ 0 w 1493964"/>
              <a:gd name="csY7" fmla="*/ 603472 h 603472"/>
              <a:gd name="csX8" fmla="*/ 0 w 1493964"/>
              <a:gd name="csY8" fmla="*/ 0 h 6034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493964" h="603472" fill="none" extrusionOk="0">
                <a:moveTo>
                  <a:pt x="0" y="0"/>
                </a:moveTo>
                <a:cubicBezTo>
                  <a:pt x="205975" y="-14571"/>
                  <a:pt x="269124" y="-9756"/>
                  <a:pt x="512928" y="0"/>
                </a:cubicBezTo>
                <a:cubicBezTo>
                  <a:pt x="756732" y="9756"/>
                  <a:pt x="835600" y="367"/>
                  <a:pt x="981036" y="0"/>
                </a:cubicBezTo>
                <a:cubicBezTo>
                  <a:pt x="1126472" y="-367"/>
                  <a:pt x="1308742" y="-12329"/>
                  <a:pt x="1493964" y="0"/>
                </a:cubicBezTo>
                <a:cubicBezTo>
                  <a:pt x="1495777" y="264828"/>
                  <a:pt x="1518273" y="447056"/>
                  <a:pt x="1493964" y="603472"/>
                </a:cubicBezTo>
                <a:cubicBezTo>
                  <a:pt x="1357084" y="586054"/>
                  <a:pt x="1153967" y="608541"/>
                  <a:pt x="1040795" y="603472"/>
                </a:cubicBezTo>
                <a:cubicBezTo>
                  <a:pt x="927623" y="598403"/>
                  <a:pt x="700111" y="620763"/>
                  <a:pt x="527867" y="603472"/>
                </a:cubicBezTo>
                <a:cubicBezTo>
                  <a:pt x="355623" y="586181"/>
                  <a:pt x="169982" y="598116"/>
                  <a:pt x="0" y="603472"/>
                </a:cubicBezTo>
                <a:cubicBezTo>
                  <a:pt x="27448" y="411050"/>
                  <a:pt x="-9570" y="236553"/>
                  <a:pt x="0" y="0"/>
                </a:cubicBezTo>
                <a:close/>
              </a:path>
              <a:path w="1493964" h="603472" stroke="0" extrusionOk="0">
                <a:moveTo>
                  <a:pt x="0" y="0"/>
                </a:moveTo>
                <a:cubicBezTo>
                  <a:pt x="141626" y="-18982"/>
                  <a:pt x="326481" y="-24649"/>
                  <a:pt x="527867" y="0"/>
                </a:cubicBezTo>
                <a:cubicBezTo>
                  <a:pt x="729253" y="24649"/>
                  <a:pt x="853696" y="591"/>
                  <a:pt x="1055735" y="0"/>
                </a:cubicBezTo>
                <a:cubicBezTo>
                  <a:pt x="1257774" y="-591"/>
                  <a:pt x="1361146" y="11086"/>
                  <a:pt x="1493964" y="0"/>
                </a:cubicBezTo>
                <a:cubicBezTo>
                  <a:pt x="1475057" y="277526"/>
                  <a:pt x="1486267" y="380868"/>
                  <a:pt x="1493964" y="603472"/>
                </a:cubicBezTo>
                <a:cubicBezTo>
                  <a:pt x="1361395" y="580737"/>
                  <a:pt x="1205127" y="604132"/>
                  <a:pt x="981036" y="603472"/>
                </a:cubicBezTo>
                <a:cubicBezTo>
                  <a:pt x="756945" y="602812"/>
                  <a:pt x="643744" y="586212"/>
                  <a:pt x="468109" y="603472"/>
                </a:cubicBezTo>
                <a:cubicBezTo>
                  <a:pt x="292474" y="620732"/>
                  <a:pt x="225883" y="617076"/>
                  <a:pt x="0" y="603472"/>
                </a:cubicBezTo>
                <a:cubicBezTo>
                  <a:pt x="-11239" y="339277"/>
                  <a:pt x="-23640" y="186143"/>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38284914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145" dirty="0">
                <a:solidFill>
                  <a:prstClr val="black"/>
                </a:solidFill>
                <a:latin typeface="Bahnschrift SemiCondensed" panose="020B0502040204020203" pitchFamily="34" charset="0"/>
              </a:rPr>
              <a:t>Aufgabennummer und Kurztitel</a:t>
            </a:r>
          </a:p>
        </p:txBody>
      </p:sp>
      <p:sp>
        <p:nvSpPr>
          <p:cNvPr id="65" name="Rechteck 64">
            <a:extLst>
              <a:ext uri="{FF2B5EF4-FFF2-40B4-BE49-F238E27FC236}">
                <a16:creationId xmlns:a16="http://schemas.microsoft.com/office/drawing/2014/main" id="{13E74778-E78D-94D2-3FA0-924803789AC4}"/>
              </a:ext>
            </a:extLst>
          </p:cNvPr>
          <p:cNvSpPr/>
          <p:nvPr/>
        </p:nvSpPr>
        <p:spPr>
          <a:xfrm>
            <a:off x="3636497" y="1256072"/>
            <a:ext cx="2995637" cy="611822"/>
          </a:xfrm>
          <a:custGeom>
            <a:avLst/>
            <a:gdLst>
              <a:gd name="csX0" fmla="*/ 0 w 2995637"/>
              <a:gd name="csY0" fmla="*/ 0 h 611822"/>
              <a:gd name="csX1" fmla="*/ 539215 w 2995637"/>
              <a:gd name="csY1" fmla="*/ 0 h 611822"/>
              <a:gd name="csX2" fmla="*/ 1138342 w 2995637"/>
              <a:gd name="csY2" fmla="*/ 0 h 611822"/>
              <a:gd name="csX3" fmla="*/ 1707513 w 2995637"/>
              <a:gd name="csY3" fmla="*/ 0 h 611822"/>
              <a:gd name="csX4" fmla="*/ 2276684 w 2995637"/>
              <a:gd name="csY4" fmla="*/ 0 h 611822"/>
              <a:gd name="csX5" fmla="*/ 2995637 w 2995637"/>
              <a:gd name="csY5" fmla="*/ 0 h 611822"/>
              <a:gd name="csX6" fmla="*/ 2995637 w 2995637"/>
              <a:gd name="csY6" fmla="*/ 611822 h 611822"/>
              <a:gd name="csX7" fmla="*/ 2336597 w 2995637"/>
              <a:gd name="csY7" fmla="*/ 611822 h 611822"/>
              <a:gd name="csX8" fmla="*/ 1797382 w 2995637"/>
              <a:gd name="csY8" fmla="*/ 611822 h 611822"/>
              <a:gd name="csX9" fmla="*/ 1198255 w 2995637"/>
              <a:gd name="csY9" fmla="*/ 611822 h 611822"/>
              <a:gd name="csX10" fmla="*/ 659040 w 2995637"/>
              <a:gd name="csY10" fmla="*/ 611822 h 611822"/>
              <a:gd name="csX11" fmla="*/ 0 w 2995637"/>
              <a:gd name="csY11" fmla="*/ 611822 h 611822"/>
              <a:gd name="csX12" fmla="*/ 0 w 2995637"/>
              <a:gd name="csY12" fmla="*/ 0 h 6118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995637" h="611822" fill="none" extrusionOk="0">
                <a:moveTo>
                  <a:pt x="0" y="0"/>
                </a:moveTo>
                <a:cubicBezTo>
                  <a:pt x="195764" y="-12186"/>
                  <a:pt x="287306" y="-15359"/>
                  <a:pt x="539215" y="0"/>
                </a:cubicBezTo>
                <a:cubicBezTo>
                  <a:pt x="791124" y="15359"/>
                  <a:pt x="872492" y="-13492"/>
                  <a:pt x="1138342" y="0"/>
                </a:cubicBezTo>
                <a:cubicBezTo>
                  <a:pt x="1404192" y="13492"/>
                  <a:pt x="1591621" y="-6927"/>
                  <a:pt x="1707513" y="0"/>
                </a:cubicBezTo>
                <a:cubicBezTo>
                  <a:pt x="1823405" y="6927"/>
                  <a:pt x="2125195" y="25956"/>
                  <a:pt x="2276684" y="0"/>
                </a:cubicBezTo>
                <a:cubicBezTo>
                  <a:pt x="2428173" y="-25956"/>
                  <a:pt x="2780777" y="31679"/>
                  <a:pt x="2995637" y="0"/>
                </a:cubicBezTo>
                <a:cubicBezTo>
                  <a:pt x="3021839" y="134596"/>
                  <a:pt x="2995505" y="386785"/>
                  <a:pt x="2995637" y="611822"/>
                </a:cubicBezTo>
                <a:cubicBezTo>
                  <a:pt x="2794735" y="623071"/>
                  <a:pt x="2545251" y="609268"/>
                  <a:pt x="2336597" y="611822"/>
                </a:cubicBezTo>
                <a:cubicBezTo>
                  <a:pt x="2127943" y="614376"/>
                  <a:pt x="2009870" y="599607"/>
                  <a:pt x="1797382" y="611822"/>
                </a:cubicBezTo>
                <a:cubicBezTo>
                  <a:pt x="1584894" y="624037"/>
                  <a:pt x="1425867" y="636632"/>
                  <a:pt x="1198255" y="611822"/>
                </a:cubicBezTo>
                <a:cubicBezTo>
                  <a:pt x="970643" y="587012"/>
                  <a:pt x="831717" y="619854"/>
                  <a:pt x="659040" y="611822"/>
                </a:cubicBezTo>
                <a:cubicBezTo>
                  <a:pt x="486363" y="603790"/>
                  <a:pt x="165663" y="599848"/>
                  <a:pt x="0" y="611822"/>
                </a:cubicBezTo>
                <a:cubicBezTo>
                  <a:pt x="15503" y="433133"/>
                  <a:pt x="-10473" y="151649"/>
                  <a:pt x="0" y="0"/>
                </a:cubicBezTo>
                <a:close/>
              </a:path>
              <a:path w="2995637" h="611822" stroke="0" extrusionOk="0">
                <a:moveTo>
                  <a:pt x="0" y="0"/>
                </a:moveTo>
                <a:cubicBezTo>
                  <a:pt x="200092" y="3539"/>
                  <a:pt x="373446" y="-10095"/>
                  <a:pt x="599127" y="0"/>
                </a:cubicBezTo>
                <a:cubicBezTo>
                  <a:pt x="824808" y="10095"/>
                  <a:pt x="942224" y="23539"/>
                  <a:pt x="1168298" y="0"/>
                </a:cubicBezTo>
                <a:cubicBezTo>
                  <a:pt x="1394372" y="-23539"/>
                  <a:pt x="1518388" y="8790"/>
                  <a:pt x="1737469" y="0"/>
                </a:cubicBezTo>
                <a:cubicBezTo>
                  <a:pt x="1956550" y="-8790"/>
                  <a:pt x="2130544" y="22843"/>
                  <a:pt x="2306640" y="0"/>
                </a:cubicBezTo>
                <a:cubicBezTo>
                  <a:pt x="2482736" y="-22843"/>
                  <a:pt x="2763670" y="4280"/>
                  <a:pt x="2995637" y="0"/>
                </a:cubicBezTo>
                <a:cubicBezTo>
                  <a:pt x="3003967" y="274074"/>
                  <a:pt x="3000914" y="396589"/>
                  <a:pt x="2995637" y="611822"/>
                </a:cubicBezTo>
                <a:cubicBezTo>
                  <a:pt x="2791430" y="625214"/>
                  <a:pt x="2652497" y="623131"/>
                  <a:pt x="2486379" y="611822"/>
                </a:cubicBezTo>
                <a:cubicBezTo>
                  <a:pt x="2320261" y="600513"/>
                  <a:pt x="2072707" y="622197"/>
                  <a:pt x="1887251" y="611822"/>
                </a:cubicBezTo>
                <a:cubicBezTo>
                  <a:pt x="1701795" y="601447"/>
                  <a:pt x="1394124" y="588593"/>
                  <a:pt x="1228211" y="611822"/>
                </a:cubicBezTo>
                <a:cubicBezTo>
                  <a:pt x="1062298" y="635051"/>
                  <a:pt x="829338" y="618033"/>
                  <a:pt x="629084" y="611822"/>
                </a:cubicBezTo>
                <a:cubicBezTo>
                  <a:pt x="428830" y="605611"/>
                  <a:pt x="206113" y="616226"/>
                  <a:pt x="0" y="611822"/>
                </a:cubicBezTo>
                <a:cubicBezTo>
                  <a:pt x="26555" y="344171"/>
                  <a:pt x="21272" y="123856"/>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15416376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145" dirty="0">
                <a:solidFill>
                  <a:prstClr val="black"/>
                </a:solidFill>
                <a:latin typeface="Bahnschrift SemiCondensed" panose="020B0502040204020203" pitchFamily="34" charset="0"/>
              </a:rPr>
              <a:t>Meine Notizen</a:t>
            </a:r>
          </a:p>
        </p:txBody>
      </p:sp>
      <p:sp>
        <p:nvSpPr>
          <p:cNvPr id="88" name="Textfeld 87">
            <a:extLst>
              <a:ext uri="{FF2B5EF4-FFF2-40B4-BE49-F238E27FC236}">
                <a16:creationId xmlns:a16="http://schemas.microsoft.com/office/drawing/2014/main" id="{5EF7CCE6-ED49-5C87-E972-2DA66FAC6935}"/>
              </a:ext>
            </a:extLst>
          </p:cNvPr>
          <p:cNvSpPr txBox="1"/>
          <p:nvPr/>
        </p:nvSpPr>
        <p:spPr>
          <a:xfrm>
            <a:off x="1101469" y="2536830"/>
            <a:ext cx="1536107" cy="444737"/>
          </a:xfrm>
          <a:prstGeom prst="rect">
            <a:avLst/>
          </a:prstGeom>
          <a:noFill/>
        </p:spPr>
        <p:txBody>
          <a:bodyPr wrap="square" rtlCol="0">
            <a:spAutoFit/>
          </a:bodyPr>
          <a:lstStyle/>
          <a:p>
            <a:pPr>
              <a:defRPr/>
            </a:pPr>
            <a:r>
              <a:rPr lang="de-DE" sz="1145" dirty="0" err="1">
                <a:solidFill>
                  <a:prstClr val="black"/>
                </a:solidFill>
                <a:latin typeface="Bahnschrift SemiCondensed" panose="020B0502040204020203" pitchFamily="34" charset="0"/>
              </a:rPr>
              <a:t>SMARTe</a:t>
            </a:r>
            <a:r>
              <a:rPr lang="de-DE" sz="1145" dirty="0">
                <a:solidFill>
                  <a:prstClr val="black"/>
                </a:solidFill>
                <a:latin typeface="Bahnschrift SemiCondensed" panose="020B0502040204020203" pitchFamily="34" charset="0"/>
              </a:rPr>
              <a:t> Ziele</a:t>
            </a:r>
          </a:p>
          <a:p>
            <a:pPr>
              <a:defRPr/>
            </a:pPr>
            <a:r>
              <a:rPr lang="de-DE" sz="1145" dirty="0">
                <a:solidFill>
                  <a:prstClr val="black"/>
                </a:solidFill>
                <a:latin typeface="Bahnschrift SemiCondensed" panose="020B0502040204020203" pitchFamily="34" charset="0"/>
              </a:rPr>
              <a:t>erkennen</a:t>
            </a:r>
          </a:p>
        </p:txBody>
      </p:sp>
      <p:sp>
        <p:nvSpPr>
          <p:cNvPr id="90" name="Textfeld 89">
            <a:extLst>
              <a:ext uri="{FF2B5EF4-FFF2-40B4-BE49-F238E27FC236}">
                <a16:creationId xmlns:a16="http://schemas.microsoft.com/office/drawing/2014/main" id="{D9823D3A-D296-D43D-D2FC-0BB52AED7228}"/>
              </a:ext>
            </a:extLst>
          </p:cNvPr>
          <p:cNvSpPr txBox="1"/>
          <p:nvPr/>
        </p:nvSpPr>
        <p:spPr>
          <a:xfrm>
            <a:off x="681557" y="4936129"/>
            <a:ext cx="443304" cy="268535"/>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3.2a</a:t>
            </a:r>
          </a:p>
        </p:txBody>
      </p:sp>
      <p:sp>
        <p:nvSpPr>
          <p:cNvPr id="91" name="Textfeld 90">
            <a:extLst>
              <a:ext uri="{FF2B5EF4-FFF2-40B4-BE49-F238E27FC236}">
                <a16:creationId xmlns:a16="http://schemas.microsoft.com/office/drawing/2014/main" id="{700EE32D-5DEC-6C6C-2748-BBEFBEB9B07E}"/>
              </a:ext>
            </a:extLst>
          </p:cNvPr>
          <p:cNvSpPr txBox="1"/>
          <p:nvPr/>
        </p:nvSpPr>
        <p:spPr>
          <a:xfrm>
            <a:off x="676374" y="5601511"/>
            <a:ext cx="415840" cy="268535"/>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3.2b</a:t>
            </a:r>
          </a:p>
        </p:txBody>
      </p:sp>
      <p:sp>
        <p:nvSpPr>
          <p:cNvPr id="149" name="Rechteck 148">
            <a:extLst>
              <a:ext uri="{FF2B5EF4-FFF2-40B4-BE49-F238E27FC236}">
                <a16:creationId xmlns:a16="http://schemas.microsoft.com/office/drawing/2014/main" id="{E3ACDE05-C98C-9C45-29EF-F9522DF71D97}"/>
              </a:ext>
            </a:extLst>
          </p:cNvPr>
          <p:cNvSpPr/>
          <p:nvPr/>
        </p:nvSpPr>
        <p:spPr>
          <a:xfrm>
            <a:off x="3596618" y="7256582"/>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150" name="Rechteck 149">
            <a:extLst>
              <a:ext uri="{FF2B5EF4-FFF2-40B4-BE49-F238E27FC236}">
                <a16:creationId xmlns:a16="http://schemas.microsoft.com/office/drawing/2014/main" id="{3DDC13AF-7EBC-69BB-41B2-A22F9F748B0D}"/>
              </a:ext>
            </a:extLst>
          </p:cNvPr>
          <p:cNvSpPr/>
          <p:nvPr/>
        </p:nvSpPr>
        <p:spPr>
          <a:xfrm>
            <a:off x="3586447" y="7916865"/>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155" name="Textfeld 154">
            <a:extLst>
              <a:ext uri="{FF2B5EF4-FFF2-40B4-BE49-F238E27FC236}">
                <a16:creationId xmlns:a16="http://schemas.microsoft.com/office/drawing/2014/main" id="{0444AD0F-81C3-EB58-CF6E-A405C30510DC}"/>
              </a:ext>
            </a:extLst>
          </p:cNvPr>
          <p:cNvSpPr txBox="1"/>
          <p:nvPr/>
        </p:nvSpPr>
        <p:spPr>
          <a:xfrm>
            <a:off x="678260" y="8735034"/>
            <a:ext cx="415516"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3.3c</a:t>
            </a:r>
            <a:endParaRPr lang="de-DE" sz="1145" dirty="0">
              <a:solidFill>
                <a:prstClr val="black"/>
              </a:solidFill>
              <a:latin typeface="Calibri" panose="020F0502020204030204"/>
            </a:endParaRPr>
          </a:p>
        </p:txBody>
      </p:sp>
      <p:sp>
        <p:nvSpPr>
          <p:cNvPr id="156" name="Textfeld 155">
            <a:extLst>
              <a:ext uri="{FF2B5EF4-FFF2-40B4-BE49-F238E27FC236}">
                <a16:creationId xmlns:a16="http://schemas.microsoft.com/office/drawing/2014/main" id="{EAC629DC-AD57-54E4-0442-489CFEEC7FAF}"/>
              </a:ext>
            </a:extLst>
          </p:cNvPr>
          <p:cNvSpPr txBox="1"/>
          <p:nvPr/>
        </p:nvSpPr>
        <p:spPr>
          <a:xfrm>
            <a:off x="676719" y="6268818"/>
            <a:ext cx="438526"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3.2c</a:t>
            </a:r>
            <a:endParaRPr lang="de-DE" sz="1145" dirty="0">
              <a:solidFill>
                <a:prstClr val="black"/>
              </a:solidFill>
              <a:latin typeface="Calibri" panose="020F0502020204030204"/>
            </a:endParaRPr>
          </a:p>
        </p:txBody>
      </p:sp>
      <p:sp>
        <p:nvSpPr>
          <p:cNvPr id="158" name="Textfeld 157">
            <a:extLst>
              <a:ext uri="{FF2B5EF4-FFF2-40B4-BE49-F238E27FC236}">
                <a16:creationId xmlns:a16="http://schemas.microsoft.com/office/drawing/2014/main" id="{7E671747-FAF4-0E13-0B65-918B36C0B2CD}"/>
              </a:ext>
            </a:extLst>
          </p:cNvPr>
          <p:cNvSpPr txBox="1"/>
          <p:nvPr/>
        </p:nvSpPr>
        <p:spPr>
          <a:xfrm>
            <a:off x="676376" y="7401114"/>
            <a:ext cx="417403"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3.3a</a:t>
            </a:r>
            <a:endParaRPr lang="de-DE" sz="1145" dirty="0">
              <a:solidFill>
                <a:prstClr val="black"/>
              </a:solidFill>
              <a:latin typeface="Calibri" panose="020F0502020204030204"/>
            </a:endParaRPr>
          </a:p>
        </p:txBody>
      </p:sp>
      <p:sp>
        <p:nvSpPr>
          <p:cNvPr id="162" name="Textfeld 161">
            <a:extLst>
              <a:ext uri="{FF2B5EF4-FFF2-40B4-BE49-F238E27FC236}">
                <a16:creationId xmlns:a16="http://schemas.microsoft.com/office/drawing/2014/main" id="{AC76E582-BDEB-9DB9-487E-771CAEA15E3E}"/>
              </a:ext>
            </a:extLst>
          </p:cNvPr>
          <p:cNvSpPr txBox="1"/>
          <p:nvPr/>
        </p:nvSpPr>
        <p:spPr>
          <a:xfrm>
            <a:off x="678916" y="8090662"/>
            <a:ext cx="414860"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3.3b</a:t>
            </a:r>
            <a:endParaRPr lang="de-DE" sz="1145" dirty="0">
              <a:solidFill>
                <a:prstClr val="black"/>
              </a:solidFill>
              <a:latin typeface="Calibri" panose="020F0502020204030204"/>
            </a:endParaRPr>
          </a:p>
        </p:txBody>
      </p:sp>
      <p:sp>
        <p:nvSpPr>
          <p:cNvPr id="2" name="Fußzeilenplatzhalter 3">
            <a:extLst>
              <a:ext uri="{FF2B5EF4-FFF2-40B4-BE49-F238E27FC236}">
                <a16:creationId xmlns:a16="http://schemas.microsoft.com/office/drawing/2014/main" id="{F67F6AED-9D8C-0C59-407B-BB17820EF683}"/>
              </a:ext>
            </a:extLst>
          </p:cNvPr>
          <p:cNvSpPr>
            <a:spLocks noGrp="1"/>
          </p:cNvSpPr>
          <p:nvPr>
            <p:ph type="ftr" sz="quarter" idx="11"/>
          </p:nvPr>
        </p:nvSpPr>
        <p:spPr>
          <a:xfrm>
            <a:off x="2455870" y="9734439"/>
            <a:ext cx="2432043" cy="537134"/>
          </a:xfrm>
        </p:spPr>
        <p:txBody>
          <a:bodyPr/>
          <a:lstStyle/>
          <a:p>
            <a:pPr>
              <a:defRPr/>
            </a:pPr>
            <a:r>
              <a:rPr lang="de-DE" dirty="0">
                <a:solidFill>
                  <a:prstClr val="black"/>
                </a:solidFill>
                <a:latin typeface="Bahnschrift SemiCondensed" panose="020B0502040204020203" pitchFamily="34" charset="0"/>
              </a:rPr>
              <a:t>1</a:t>
            </a:r>
          </a:p>
        </p:txBody>
      </p:sp>
      <p:sp>
        <p:nvSpPr>
          <p:cNvPr id="7" name="Textfeld 6">
            <a:extLst>
              <a:ext uri="{FF2B5EF4-FFF2-40B4-BE49-F238E27FC236}">
                <a16:creationId xmlns:a16="http://schemas.microsoft.com/office/drawing/2014/main" id="{E2748B99-741E-75F0-2C87-108121194642}"/>
              </a:ext>
            </a:extLst>
          </p:cNvPr>
          <p:cNvSpPr txBox="1"/>
          <p:nvPr/>
        </p:nvSpPr>
        <p:spPr>
          <a:xfrm>
            <a:off x="676104" y="2623131"/>
            <a:ext cx="400491" cy="269304"/>
          </a:xfrm>
          <a:prstGeom prst="rect">
            <a:avLst/>
          </a:prstGeom>
          <a:noFill/>
        </p:spPr>
        <p:txBody>
          <a:bodyPr wrap="square">
            <a:spAutoFit/>
          </a:bodyPr>
          <a:lstStyle/>
          <a:p>
            <a:pPr>
              <a:defRPr/>
            </a:pPr>
            <a:r>
              <a:rPr lang="de-DE" sz="1150" dirty="0">
                <a:solidFill>
                  <a:prstClr val="black"/>
                </a:solidFill>
                <a:latin typeface="Bahnschrift SemiCondensed" panose="020B0502040204020203" pitchFamily="34" charset="0"/>
              </a:rPr>
              <a:t>3.1a</a:t>
            </a:r>
            <a:endParaRPr lang="de-DE" sz="1150" dirty="0">
              <a:solidFill>
                <a:prstClr val="black"/>
              </a:solidFill>
              <a:latin typeface="Calibri" panose="020F0502020204030204"/>
            </a:endParaRPr>
          </a:p>
        </p:txBody>
      </p:sp>
      <p:sp>
        <p:nvSpPr>
          <p:cNvPr id="34" name="Rechteck 33">
            <a:extLst>
              <a:ext uri="{FF2B5EF4-FFF2-40B4-BE49-F238E27FC236}">
                <a16:creationId xmlns:a16="http://schemas.microsoft.com/office/drawing/2014/main" id="{4C0EBF1B-C7DE-437D-8C7B-3E9C86F51FC7}"/>
              </a:ext>
            </a:extLst>
          </p:cNvPr>
          <p:cNvSpPr/>
          <p:nvPr/>
        </p:nvSpPr>
        <p:spPr>
          <a:xfrm>
            <a:off x="3596618" y="5408505"/>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dirty="0">
              <a:solidFill>
                <a:prstClr val="white"/>
              </a:solidFill>
              <a:latin typeface="Calibri" panose="020F0502020204030204"/>
            </a:endParaRPr>
          </a:p>
        </p:txBody>
      </p:sp>
      <p:sp>
        <p:nvSpPr>
          <p:cNvPr id="35" name="Rechteck 34">
            <a:extLst>
              <a:ext uri="{FF2B5EF4-FFF2-40B4-BE49-F238E27FC236}">
                <a16:creationId xmlns:a16="http://schemas.microsoft.com/office/drawing/2014/main" id="{3884032D-ADB3-2FA5-58C3-038AA45DCF79}"/>
              </a:ext>
            </a:extLst>
          </p:cNvPr>
          <p:cNvSpPr/>
          <p:nvPr/>
        </p:nvSpPr>
        <p:spPr>
          <a:xfrm>
            <a:off x="3601135" y="6062778"/>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37" name="Rechteck 36">
            <a:extLst>
              <a:ext uri="{FF2B5EF4-FFF2-40B4-BE49-F238E27FC236}">
                <a16:creationId xmlns:a16="http://schemas.microsoft.com/office/drawing/2014/main" id="{5E7900F1-E50D-CB94-2016-3CA4958A13CE}"/>
              </a:ext>
            </a:extLst>
          </p:cNvPr>
          <p:cNvSpPr/>
          <p:nvPr/>
        </p:nvSpPr>
        <p:spPr>
          <a:xfrm>
            <a:off x="3605481" y="4751926"/>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42" name="Rechteck 41">
            <a:extLst>
              <a:ext uri="{FF2B5EF4-FFF2-40B4-BE49-F238E27FC236}">
                <a16:creationId xmlns:a16="http://schemas.microsoft.com/office/drawing/2014/main" id="{7BF1E827-4E12-B7C2-BE9D-ADFA5FCD1E1E}"/>
              </a:ext>
            </a:extLst>
          </p:cNvPr>
          <p:cNvSpPr/>
          <p:nvPr/>
        </p:nvSpPr>
        <p:spPr>
          <a:xfrm>
            <a:off x="3606137" y="2456232"/>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43" name="Rechteck 42">
            <a:extLst>
              <a:ext uri="{FF2B5EF4-FFF2-40B4-BE49-F238E27FC236}">
                <a16:creationId xmlns:a16="http://schemas.microsoft.com/office/drawing/2014/main" id="{279897BE-5912-93DB-875D-1799D3B5FB04}"/>
              </a:ext>
            </a:extLst>
          </p:cNvPr>
          <p:cNvSpPr/>
          <p:nvPr/>
        </p:nvSpPr>
        <p:spPr>
          <a:xfrm>
            <a:off x="3598988" y="3121576"/>
            <a:ext cx="2995633" cy="537453"/>
          </a:xfrm>
          <a:custGeom>
            <a:avLst/>
            <a:gdLst>
              <a:gd name="csX0" fmla="*/ 0 w 2995633"/>
              <a:gd name="csY0" fmla="*/ 0 h 537453"/>
              <a:gd name="csX1" fmla="*/ 509258 w 2995633"/>
              <a:gd name="csY1" fmla="*/ 0 h 537453"/>
              <a:gd name="csX2" fmla="*/ 1138341 w 2995633"/>
              <a:gd name="csY2" fmla="*/ 0 h 537453"/>
              <a:gd name="csX3" fmla="*/ 1647598 w 2995633"/>
              <a:gd name="csY3" fmla="*/ 0 h 537453"/>
              <a:gd name="csX4" fmla="*/ 2276681 w 2995633"/>
              <a:gd name="csY4" fmla="*/ 0 h 537453"/>
              <a:gd name="csX5" fmla="*/ 2995633 w 2995633"/>
              <a:gd name="csY5" fmla="*/ 0 h 537453"/>
              <a:gd name="csX6" fmla="*/ 2995633 w 2995633"/>
              <a:gd name="csY6" fmla="*/ 537453 h 537453"/>
              <a:gd name="csX7" fmla="*/ 2336594 w 2995633"/>
              <a:gd name="csY7" fmla="*/ 537453 h 537453"/>
              <a:gd name="csX8" fmla="*/ 1797380 w 2995633"/>
              <a:gd name="csY8" fmla="*/ 537453 h 537453"/>
              <a:gd name="csX9" fmla="*/ 1168297 w 2995633"/>
              <a:gd name="csY9" fmla="*/ 537453 h 537453"/>
              <a:gd name="csX10" fmla="*/ 0 w 2995633"/>
              <a:gd name="csY10" fmla="*/ 537453 h 537453"/>
              <a:gd name="csX11" fmla="*/ 0 w 2995633"/>
              <a:gd name="csY11" fmla="*/ 0 h 53745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37453"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82369" y="158751"/>
                  <a:pt x="3021827" y="414630"/>
                  <a:pt x="2995633" y="537453"/>
                </a:cubicBezTo>
                <a:cubicBezTo>
                  <a:pt x="2830541" y="508720"/>
                  <a:pt x="2629431" y="528703"/>
                  <a:pt x="2336594" y="537453"/>
                </a:cubicBezTo>
                <a:cubicBezTo>
                  <a:pt x="2043757" y="546203"/>
                  <a:pt x="2014944" y="558127"/>
                  <a:pt x="1797380" y="537453"/>
                </a:cubicBezTo>
                <a:cubicBezTo>
                  <a:pt x="1579816" y="516779"/>
                  <a:pt x="1395451" y="523028"/>
                  <a:pt x="1168297" y="537453"/>
                </a:cubicBezTo>
                <a:cubicBezTo>
                  <a:pt x="941143" y="551878"/>
                  <a:pt x="382885" y="490444"/>
                  <a:pt x="0" y="537453"/>
                </a:cubicBezTo>
                <a:cubicBezTo>
                  <a:pt x="25448" y="359294"/>
                  <a:pt x="-16169" y="127297"/>
                  <a:pt x="0" y="0"/>
                </a:cubicBezTo>
                <a:close/>
              </a:path>
              <a:path w="2995633" h="537453"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2982964" y="136815"/>
                  <a:pt x="3008851" y="304250"/>
                  <a:pt x="2995633" y="537453"/>
                </a:cubicBezTo>
                <a:cubicBezTo>
                  <a:pt x="2714075" y="565910"/>
                  <a:pt x="2663612" y="533059"/>
                  <a:pt x="2426463" y="537453"/>
                </a:cubicBezTo>
                <a:cubicBezTo>
                  <a:pt x="2189314" y="541848"/>
                  <a:pt x="2081343" y="554556"/>
                  <a:pt x="1767423" y="537453"/>
                </a:cubicBezTo>
                <a:cubicBezTo>
                  <a:pt x="1453503" y="520350"/>
                  <a:pt x="1315265" y="510484"/>
                  <a:pt x="1138341" y="537453"/>
                </a:cubicBezTo>
                <a:cubicBezTo>
                  <a:pt x="961417" y="564422"/>
                  <a:pt x="798012" y="518672"/>
                  <a:pt x="539214" y="537453"/>
                </a:cubicBezTo>
                <a:cubicBezTo>
                  <a:pt x="280416" y="556234"/>
                  <a:pt x="265152" y="556698"/>
                  <a:pt x="0" y="537453"/>
                </a:cubicBezTo>
                <a:cubicBezTo>
                  <a:pt x="-12832" y="333845"/>
                  <a:pt x="18129" y="252180"/>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44" name="Rechteck 43">
            <a:extLst>
              <a:ext uri="{FF2B5EF4-FFF2-40B4-BE49-F238E27FC236}">
                <a16:creationId xmlns:a16="http://schemas.microsoft.com/office/drawing/2014/main" id="{C6DC0ADE-13A7-4BC9-703E-BFE4D6DD29A8}"/>
              </a:ext>
            </a:extLst>
          </p:cNvPr>
          <p:cNvSpPr/>
          <p:nvPr/>
        </p:nvSpPr>
        <p:spPr>
          <a:xfrm>
            <a:off x="3586447" y="8584229"/>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84" name="Textfeld 83">
            <a:extLst>
              <a:ext uri="{FF2B5EF4-FFF2-40B4-BE49-F238E27FC236}">
                <a16:creationId xmlns:a16="http://schemas.microsoft.com/office/drawing/2014/main" id="{62C760E5-C690-4D3A-F8E7-AC1600CF75C0}"/>
              </a:ext>
            </a:extLst>
          </p:cNvPr>
          <p:cNvSpPr txBox="1"/>
          <p:nvPr/>
        </p:nvSpPr>
        <p:spPr>
          <a:xfrm>
            <a:off x="673777" y="3317346"/>
            <a:ext cx="415516"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3.1b</a:t>
            </a:r>
            <a:endParaRPr lang="de-DE" sz="1145" dirty="0">
              <a:solidFill>
                <a:prstClr val="black"/>
              </a:solidFill>
              <a:latin typeface="Calibri" panose="020F0502020204030204"/>
            </a:endParaRPr>
          </a:p>
        </p:txBody>
      </p:sp>
      <p:sp>
        <p:nvSpPr>
          <p:cNvPr id="113" name="Textfeld 112">
            <a:extLst>
              <a:ext uri="{FF2B5EF4-FFF2-40B4-BE49-F238E27FC236}">
                <a16:creationId xmlns:a16="http://schemas.microsoft.com/office/drawing/2014/main" id="{66B5D122-1109-9A76-2D53-0A95865D128D}"/>
              </a:ext>
            </a:extLst>
          </p:cNvPr>
          <p:cNvSpPr txBox="1"/>
          <p:nvPr/>
        </p:nvSpPr>
        <p:spPr>
          <a:xfrm>
            <a:off x="1101471" y="3214292"/>
            <a:ext cx="1536107" cy="444737"/>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Eigene Aus-</a:t>
            </a:r>
            <a:r>
              <a:rPr lang="de-DE" sz="1145" dirty="0" err="1">
                <a:solidFill>
                  <a:prstClr val="black"/>
                </a:solidFill>
                <a:latin typeface="Bahnschrift SemiCondensed" panose="020B0502040204020203" pitchFamily="34" charset="0"/>
              </a:rPr>
              <a:t>einandersetzung</a:t>
            </a:r>
            <a:endParaRPr lang="de-DE" sz="1145" dirty="0">
              <a:solidFill>
                <a:prstClr val="black"/>
              </a:solidFill>
              <a:latin typeface="Bahnschrift SemiCondensed" panose="020B0502040204020203" pitchFamily="34" charset="0"/>
            </a:endParaRPr>
          </a:p>
        </p:txBody>
      </p:sp>
      <p:sp>
        <p:nvSpPr>
          <p:cNvPr id="114" name="Textfeld 113">
            <a:extLst>
              <a:ext uri="{FF2B5EF4-FFF2-40B4-BE49-F238E27FC236}">
                <a16:creationId xmlns:a16="http://schemas.microsoft.com/office/drawing/2014/main" id="{B8845D31-8EA0-C4AF-9064-D2535BB9095C}"/>
              </a:ext>
            </a:extLst>
          </p:cNvPr>
          <p:cNvSpPr txBox="1"/>
          <p:nvPr/>
        </p:nvSpPr>
        <p:spPr>
          <a:xfrm>
            <a:off x="1077502" y="8649599"/>
            <a:ext cx="1536107" cy="444737"/>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Methoden zur</a:t>
            </a:r>
          </a:p>
          <a:p>
            <a:pPr>
              <a:defRPr/>
            </a:pPr>
            <a:r>
              <a:rPr lang="de-DE" sz="1145" dirty="0">
                <a:solidFill>
                  <a:prstClr val="black"/>
                </a:solidFill>
                <a:latin typeface="Bahnschrift SemiCondensed" panose="020B0502040204020203" pitchFamily="34" charset="0"/>
              </a:rPr>
              <a:t>Evaluation</a:t>
            </a:r>
          </a:p>
        </p:txBody>
      </p:sp>
      <p:sp>
        <p:nvSpPr>
          <p:cNvPr id="119" name="Textfeld 118">
            <a:extLst>
              <a:ext uri="{FF2B5EF4-FFF2-40B4-BE49-F238E27FC236}">
                <a16:creationId xmlns:a16="http://schemas.microsoft.com/office/drawing/2014/main" id="{D08E974E-02E9-C475-7EF7-837FD87A8D13}"/>
              </a:ext>
            </a:extLst>
          </p:cNvPr>
          <p:cNvSpPr txBox="1"/>
          <p:nvPr/>
        </p:nvSpPr>
        <p:spPr>
          <a:xfrm>
            <a:off x="1093779" y="4846643"/>
            <a:ext cx="1536107" cy="444737"/>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Maßnahmen</a:t>
            </a:r>
            <a:br>
              <a:rPr lang="de-DE" sz="1145" dirty="0">
                <a:solidFill>
                  <a:prstClr val="black"/>
                </a:solidFill>
                <a:latin typeface="Bahnschrift SemiCondensed" panose="020B0502040204020203" pitchFamily="34" charset="0"/>
              </a:rPr>
            </a:br>
            <a:r>
              <a:rPr lang="de-DE" sz="1145" dirty="0">
                <a:solidFill>
                  <a:prstClr val="black"/>
                </a:solidFill>
                <a:latin typeface="Bahnschrift SemiCondensed" panose="020B0502040204020203" pitchFamily="34" charset="0"/>
              </a:rPr>
              <a:t>erkunden</a:t>
            </a:r>
          </a:p>
        </p:txBody>
      </p:sp>
      <p:sp>
        <p:nvSpPr>
          <p:cNvPr id="120" name="Textfeld 119">
            <a:extLst>
              <a:ext uri="{FF2B5EF4-FFF2-40B4-BE49-F238E27FC236}">
                <a16:creationId xmlns:a16="http://schemas.microsoft.com/office/drawing/2014/main" id="{253AF194-9782-8F41-CD52-F25FE5C9BD1D}"/>
              </a:ext>
            </a:extLst>
          </p:cNvPr>
          <p:cNvSpPr txBox="1"/>
          <p:nvPr/>
        </p:nvSpPr>
        <p:spPr>
          <a:xfrm>
            <a:off x="1093779" y="5606546"/>
            <a:ext cx="1536107" cy="268535"/>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Logbuch führen</a:t>
            </a:r>
          </a:p>
        </p:txBody>
      </p:sp>
      <p:sp>
        <p:nvSpPr>
          <p:cNvPr id="121" name="Textfeld 120">
            <a:extLst>
              <a:ext uri="{FF2B5EF4-FFF2-40B4-BE49-F238E27FC236}">
                <a16:creationId xmlns:a16="http://schemas.microsoft.com/office/drawing/2014/main" id="{666B3B9C-EA2E-DA93-F79C-407013B4279B}"/>
              </a:ext>
            </a:extLst>
          </p:cNvPr>
          <p:cNvSpPr txBox="1"/>
          <p:nvPr/>
        </p:nvSpPr>
        <p:spPr>
          <a:xfrm>
            <a:off x="1100137" y="6135161"/>
            <a:ext cx="1536107" cy="620939"/>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Didaktische Handreichung</a:t>
            </a:r>
          </a:p>
          <a:p>
            <a:pPr>
              <a:defRPr/>
            </a:pPr>
            <a:r>
              <a:rPr lang="de-DE" sz="1145" dirty="0">
                <a:solidFill>
                  <a:prstClr val="black"/>
                </a:solidFill>
                <a:latin typeface="Bahnschrift SemiCondensed" panose="020B0502040204020203" pitchFamily="34" charset="0"/>
              </a:rPr>
              <a:t>(Mathe/Deutsch)</a:t>
            </a:r>
          </a:p>
        </p:txBody>
      </p:sp>
      <p:sp>
        <p:nvSpPr>
          <p:cNvPr id="123" name="Textfeld 122">
            <a:extLst>
              <a:ext uri="{FF2B5EF4-FFF2-40B4-BE49-F238E27FC236}">
                <a16:creationId xmlns:a16="http://schemas.microsoft.com/office/drawing/2014/main" id="{4740E46F-F455-91C4-85B7-6F34B2748034}"/>
              </a:ext>
            </a:extLst>
          </p:cNvPr>
          <p:cNvSpPr txBox="1"/>
          <p:nvPr/>
        </p:nvSpPr>
        <p:spPr>
          <a:xfrm>
            <a:off x="1085711" y="7313015"/>
            <a:ext cx="1536107" cy="444737"/>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Fallbeispiel</a:t>
            </a:r>
          </a:p>
          <a:p>
            <a:pPr>
              <a:defRPr/>
            </a:pPr>
            <a:r>
              <a:rPr lang="de-DE" sz="1145" dirty="0">
                <a:solidFill>
                  <a:prstClr val="black"/>
                </a:solidFill>
                <a:latin typeface="Bahnschrift SemiCondensed" panose="020B0502040204020203" pitchFamily="34" charset="0"/>
              </a:rPr>
              <a:t>Ramona</a:t>
            </a:r>
          </a:p>
        </p:txBody>
      </p:sp>
      <p:sp>
        <p:nvSpPr>
          <p:cNvPr id="125" name="Textfeld 124">
            <a:extLst>
              <a:ext uri="{FF2B5EF4-FFF2-40B4-BE49-F238E27FC236}">
                <a16:creationId xmlns:a16="http://schemas.microsoft.com/office/drawing/2014/main" id="{378C539E-02CC-7690-33FE-3B50672E604E}"/>
              </a:ext>
            </a:extLst>
          </p:cNvPr>
          <p:cNvSpPr txBox="1"/>
          <p:nvPr/>
        </p:nvSpPr>
        <p:spPr>
          <a:xfrm>
            <a:off x="1101470" y="7987450"/>
            <a:ext cx="1536107" cy="444737"/>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Ratschläge</a:t>
            </a:r>
          </a:p>
          <a:p>
            <a:pPr>
              <a:defRPr/>
            </a:pPr>
            <a:r>
              <a:rPr lang="de-DE" sz="1145" dirty="0">
                <a:solidFill>
                  <a:prstClr val="black"/>
                </a:solidFill>
                <a:latin typeface="Bahnschrift SemiCondensed" panose="020B0502040204020203" pitchFamily="34" charset="0"/>
              </a:rPr>
              <a:t>sammeln</a:t>
            </a:r>
          </a:p>
        </p:txBody>
      </p:sp>
      <p:sp>
        <p:nvSpPr>
          <p:cNvPr id="6" name="Rechteck 5">
            <a:extLst>
              <a:ext uri="{FF2B5EF4-FFF2-40B4-BE49-F238E27FC236}">
                <a16:creationId xmlns:a16="http://schemas.microsoft.com/office/drawing/2014/main" id="{429603AA-5AC0-A175-9D78-F5A5EFAEC297}"/>
              </a:ext>
            </a:extLst>
          </p:cNvPr>
          <p:cNvSpPr/>
          <p:nvPr/>
        </p:nvSpPr>
        <p:spPr>
          <a:xfrm>
            <a:off x="2341940" y="1256072"/>
            <a:ext cx="1170521" cy="619046"/>
          </a:xfrm>
          <a:custGeom>
            <a:avLst/>
            <a:gdLst>
              <a:gd name="csX0" fmla="*/ 0 w 1170521"/>
              <a:gd name="csY0" fmla="*/ 0 h 619046"/>
              <a:gd name="csX1" fmla="*/ 550145 w 1170521"/>
              <a:gd name="csY1" fmla="*/ 0 h 619046"/>
              <a:gd name="csX2" fmla="*/ 1170521 w 1170521"/>
              <a:gd name="csY2" fmla="*/ 0 h 619046"/>
              <a:gd name="csX3" fmla="*/ 1170521 w 1170521"/>
              <a:gd name="csY3" fmla="*/ 619046 h 619046"/>
              <a:gd name="csX4" fmla="*/ 620376 w 1170521"/>
              <a:gd name="csY4" fmla="*/ 619046 h 619046"/>
              <a:gd name="csX5" fmla="*/ 0 w 1170521"/>
              <a:gd name="csY5" fmla="*/ 619046 h 619046"/>
              <a:gd name="csX6" fmla="*/ 0 w 1170521"/>
              <a:gd name="csY6" fmla="*/ 0 h 61904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170521" h="619046" fill="none" extrusionOk="0">
                <a:moveTo>
                  <a:pt x="0" y="0"/>
                </a:moveTo>
                <a:cubicBezTo>
                  <a:pt x="220805" y="24229"/>
                  <a:pt x="383266" y="-13778"/>
                  <a:pt x="550145" y="0"/>
                </a:cubicBezTo>
                <a:cubicBezTo>
                  <a:pt x="717024" y="13778"/>
                  <a:pt x="933035" y="4381"/>
                  <a:pt x="1170521" y="0"/>
                </a:cubicBezTo>
                <a:cubicBezTo>
                  <a:pt x="1187162" y="208190"/>
                  <a:pt x="1200537" y="400868"/>
                  <a:pt x="1170521" y="619046"/>
                </a:cubicBezTo>
                <a:cubicBezTo>
                  <a:pt x="1003323" y="606267"/>
                  <a:pt x="775862" y="642165"/>
                  <a:pt x="620376" y="619046"/>
                </a:cubicBezTo>
                <a:cubicBezTo>
                  <a:pt x="464890" y="595927"/>
                  <a:pt x="137982" y="616808"/>
                  <a:pt x="0" y="619046"/>
                </a:cubicBezTo>
                <a:cubicBezTo>
                  <a:pt x="29601" y="373464"/>
                  <a:pt x="-7633" y="172531"/>
                  <a:pt x="0" y="0"/>
                </a:cubicBezTo>
                <a:close/>
              </a:path>
              <a:path w="1170521" h="619046" stroke="0" extrusionOk="0">
                <a:moveTo>
                  <a:pt x="0" y="0"/>
                </a:moveTo>
                <a:cubicBezTo>
                  <a:pt x="212169" y="7059"/>
                  <a:pt x="372637" y="24392"/>
                  <a:pt x="585261" y="0"/>
                </a:cubicBezTo>
                <a:cubicBezTo>
                  <a:pt x="797885" y="-24392"/>
                  <a:pt x="878224" y="15973"/>
                  <a:pt x="1170521" y="0"/>
                </a:cubicBezTo>
                <a:cubicBezTo>
                  <a:pt x="1152522" y="139923"/>
                  <a:pt x="1184271" y="450826"/>
                  <a:pt x="1170521" y="619046"/>
                </a:cubicBezTo>
                <a:cubicBezTo>
                  <a:pt x="889992" y="610662"/>
                  <a:pt x="849622" y="595483"/>
                  <a:pt x="585261" y="619046"/>
                </a:cubicBezTo>
                <a:cubicBezTo>
                  <a:pt x="320900" y="642609"/>
                  <a:pt x="144137" y="613748"/>
                  <a:pt x="0" y="619046"/>
                </a:cubicBezTo>
                <a:cubicBezTo>
                  <a:pt x="-22471" y="473095"/>
                  <a:pt x="-12897" y="178060"/>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8538074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145" dirty="0">
                <a:solidFill>
                  <a:prstClr val="black"/>
                </a:solidFill>
                <a:latin typeface="Bahnschrift SemiCondensed" panose="020B0502040204020203" pitchFamily="34" charset="0"/>
              </a:rPr>
              <a:t>Wie weit habe ich die Aufgabe bearbeitet?</a:t>
            </a:r>
          </a:p>
        </p:txBody>
      </p:sp>
      <p:grpSp>
        <p:nvGrpSpPr>
          <p:cNvPr id="8" name="Gruppieren 7">
            <a:extLst>
              <a:ext uri="{FF2B5EF4-FFF2-40B4-BE49-F238E27FC236}">
                <a16:creationId xmlns:a16="http://schemas.microsoft.com/office/drawing/2014/main" id="{02E1C1D5-D35D-4044-66F0-D5A8CD4BC741}"/>
              </a:ext>
            </a:extLst>
          </p:cNvPr>
          <p:cNvGrpSpPr/>
          <p:nvPr/>
        </p:nvGrpSpPr>
        <p:grpSpPr>
          <a:xfrm>
            <a:off x="2232451" y="2497477"/>
            <a:ext cx="1351965" cy="545091"/>
            <a:chOff x="2249016" y="4194234"/>
            <a:chExt cx="1351965" cy="545091"/>
          </a:xfrm>
        </p:grpSpPr>
        <p:grpSp>
          <p:nvGrpSpPr>
            <p:cNvPr id="9" name="Gruppieren 8">
              <a:extLst>
                <a:ext uri="{FF2B5EF4-FFF2-40B4-BE49-F238E27FC236}">
                  <a16:creationId xmlns:a16="http://schemas.microsoft.com/office/drawing/2014/main" id="{65A95D1D-3076-1B92-EC0F-3374466D8412}"/>
                </a:ext>
              </a:extLst>
            </p:cNvPr>
            <p:cNvGrpSpPr/>
            <p:nvPr/>
          </p:nvGrpSpPr>
          <p:grpSpPr>
            <a:xfrm>
              <a:off x="2249016" y="4194234"/>
              <a:ext cx="1351965" cy="215444"/>
              <a:chOff x="2148874" y="2571779"/>
              <a:chExt cx="1351965" cy="215444"/>
            </a:xfrm>
          </p:grpSpPr>
          <p:sp>
            <p:nvSpPr>
              <p:cNvPr id="13" name="Textfeld 12">
                <a:extLst>
                  <a:ext uri="{FF2B5EF4-FFF2-40B4-BE49-F238E27FC236}">
                    <a16:creationId xmlns:a16="http://schemas.microsoft.com/office/drawing/2014/main" id="{0B7EBDDF-E98F-7618-0E4E-A52955203DB8}"/>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14" name="Textfeld 13">
                <a:extLst>
                  <a:ext uri="{FF2B5EF4-FFF2-40B4-BE49-F238E27FC236}">
                    <a16:creationId xmlns:a16="http://schemas.microsoft.com/office/drawing/2014/main" id="{CBFC8DB4-25F1-B78A-EE14-520B0FD9E481}"/>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15" name="Textfeld 14">
                <a:extLst>
                  <a:ext uri="{FF2B5EF4-FFF2-40B4-BE49-F238E27FC236}">
                    <a16:creationId xmlns:a16="http://schemas.microsoft.com/office/drawing/2014/main" id="{5FDAE58C-59B8-014C-79D1-F797E273A6A7}"/>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10" name="Grafik 9" descr="Teils sonnig Silhouette">
              <a:extLst>
                <a:ext uri="{FF2B5EF4-FFF2-40B4-BE49-F238E27FC236}">
                  <a16:creationId xmlns:a16="http://schemas.microsoft.com/office/drawing/2014/main" id="{7BDD47D1-6943-5F5D-8085-9832366EA8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1" name="Grafik 10" descr="dunkel (mittlere Sonne) Silhouette">
              <a:extLst>
                <a:ext uri="{FF2B5EF4-FFF2-40B4-BE49-F238E27FC236}">
                  <a16:creationId xmlns:a16="http://schemas.microsoft.com/office/drawing/2014/main" id="{56E24D87-25D7-EFC7-5994-3AF955BF5F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2" name="Grafik 11" descr="Cloud Silhouette">
              <a:extLst>
                <a:ext uri="{FF2B5EF4-FFF2-40B4-BE49-F238E27FC236}">
                  <a16:creationId xmlns:a16="http://schemas.microsoft.com/office/drawing/2014/main" id="{EDA93E91-71E0-EE9B-8222-6A99194B94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7" name="Gruppieren 16">
            <a:extLst>
              <a:ext uri="{FF2B5EF4-FFF2-40B4-BE49-F238E27FC236}">
                <a16:creationId xmlns:a16="http://schemas.microsoft.com/office/drawing/2014/main" id="{1A3525A8-0EB5-1A90-3B59-C340EDA5E9CA}"/>
              </a:ext>
            </a:extLst>
          </p:cNvPr>
          <p:cNvGrpSpPr/>
          <p:nvPr/>
        </p:nvGrpSpPr>
        <p:grpSpPr>
          <a:xfrm>
            <a:off x="2232452" y="3146545"/>
            <a:ext cx="1351965" cy="545091"/>
            <a:chOff x="2249016" y="4194234"/>
            <a:chExt cx="1351965" cy="545091"/>
          </a:xfrm>
        </p:grpSpPr>
        <p:grpSp>
          <p:nvGrpSpPr>
            <p:cNvPr id="18" name="Gruppieren 17">
              <a:extLst>
                <a:ext uri="{FF2B5EF4-FFF2-40B4-BE49-F238E27FC236}">
                  <a16:creationId xmlns:a16="http://schemas.microsoft.com/office/drawing/2014/main" id="{C2385EB0-102A-8C39-4CE8-609C9A47CD32}"/>
                </a:ext>
              </a:extLst>
            </p:cNvPr>
            <p:cNvGrpSpPr/>
            <p:nvPr/>
          </p:nvGrpSpPr>
          <p:grpSpPr>
            <a:xfrm>
              <a:off x="2249016" y="4194234"/>
              <a:ext cx="1351965" cy="215444"/>
              <a:chOff x="2148874" y="2571779"/>
              <a:chExt cx="1351965" cy="215444"/>
            </a:xfrm>
          </p:grpSpPr>
          <p:sp>
            <p:nvSpPr>
              <p:cNvPr id="23" name="Textfeld 22">
                <a:extLst>
                  <a:ext uri="{FF2B5EF4-FFF2-40B4-BE49-F238E27FC236}">
                    <a16:creationId xmlns:a16="http://schemas.microsoft.com/office/drawing/2014/main" id="{D52285D9-663D-F415-E842-9EAACE5CC956}"/>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24" name="Textfeld 23">
                <a:extLst>
                  <a:ext uri="{FF2B5EF4-FFF2-40B4-BE49-F238E27FC236}">
                    <a16:creationId xmlns:a16="http://schemas.microsoft.com/office/drawing/2014/main" id="{A252F63E-F0A6-CC71-7421-11F0F3CD4601}"/>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25" name="Textfeld 24">
                <a:extLst>
                  <a:ext uri="{FF2B5EF4-FFF2-40B4-BE49-F238E27FC236}">
                    <a16:creationId xmlns:a16="http://schemas.microsoft.com/office/drawing/2014/main" id="{44971AFD-0691-034D-93DE-7458B98338F3}"/>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20" name="Grafik 19" descr="Teils sonnig Silhouette">
              <a:extLst>
                <a:ext uri="{FF2B5EF4-FFF2-40B4-BE49-F238E27FC236}">
                  <a16:creationId xmlns:a16="http://schemas.microsoft.com/office/drawing/2014/main" id="{C801A9EA-029B-FF34-65CE-73A07E7575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21" name="Grafik 20" descr="dunkel (mittlere Sonne) Silhouette">
              <a:extLst>
                <a:ext uri="{FF2B5EF4-FFF2-40B4-BE49-F238E27FC236}">
                  <a16:creationId xmlns:a16="http://schemas.microsoft.com/office/drawing/2014/main" id="{37C5376C-45C3-251A-C57C-6407FB081C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22" name="Grafik 21" descr="Cloud Silhouette">
              <a:extLst>
                <a:ext uri="{FF2B5EF4-FFF2-40B4-BE49-F238E27FC236}">
                  <a16:creationId xmlns:a16="http://schemas.microsoft.com/office/drawing/2014/main" id="{88079FD1-F140-9097-3711-E19AF7192D5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26" name="Gruppieren 25">
            <a:extLst>
              <a:ext uri="{FF2B5EF4-FFF2-40B4-BE49-F238E27FC236}">
                <a16:creationId xmlns:a16="http://schemas.microsoft.com/office/drawing/2014/main" id="{7CB5E092-B63D-16AE-B2F1-7FBED62787D1}"/>
              </a:ext>
            </a:extLst>
          </p:cNvPr>
          <p:cNvGrpSpPr/>
          <p:nvPr/>
        </p:nvGrpSpPr>
        <p:grpSpPr>
          <a:xfrm>
            <a:off x="2232452" y="4775341"/>
            <a:ext cx="1351965" cy="545091"/>
            <a:chOff x="2249016" y="4194234"/>
            <a:chExt cx="1351965" cy="545091"/>
          </a:xfrm>
        </p:grpSpPr>
        <p:grpSp>
          <p:nvGrpSpPr>
            <p:cNvPr id="27" name="Gruppieren 26">
              <a:extLst>
                <a:ext uri="{FF2B5EF4-FFF2-40B4-BE49-F238E27FC236}">
                  <a16:creationId xmlns:a16="http://schemas.microsoft.com/office/drawing/2014/main" id="{C5E093AA-0990-4C48-7F14-7BAE2FFFC63D}"/>
                </a:ext>
              </a:extLst>
            </p:cNvPr>
            <p:cNvGrpSpPr/>
            <p:nvPr/>
          </p:nvGrpSpPr>
          <p:grpSpPr>
            <a:xfrm>
              <a:off x="2249016" y="4194234"/>
              <a:ext cx="1351965" cy="215444"/>
              <a:chOff x="2148874" y="2571779"/>
              <a:chExt cx="1351965" cy="215444"/>
            </a:xfrm>
          </p:grpSpPr>
          <p:sp>
            <p:nvSpPr>
              <p:cNvPr id="31" name="Textfeld 30">
                <a:extLst>
                  <a:ext uri="{FF2B5EF4-FFF2-40B4-BE49-F238E27FC236}">
                    <a16:creationId xmlns:a16="http://schemas.microsoft.com/office/drawing/2014/main" id="{4A433768-2562-9974-8756-0E69B6A36267}"/>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32" name="Textfeld 31">
                <a:extLst>
                  <a:ext uri="{FF2B5EF4-FFF2-40B4-BE49-F238E27FC236}">
                    <a16:creationId xmlns:a16="http://schemas.microsoft.com/office/drawing/2014/main" id="{268B0DBD-6E4E-D0B3-578B-C0EBE4076B9E}"/>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33" name="Textfeld 32">
                <a:extLst>
                  <a:ext uri="{FF2B5EF4-FFF2-40B4-BE49-F238E27FC236}">
                    <a16:creationId xmlns:a16="http://schemas.microsoft.com/office/drawing/2014/main" id="{8879A438-49BD-F714-9468-A88AAC8F8900}"/>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28" name="Grafik 27" descr="Teils sonnig Silhouette">
              <a:extLst>
                <a:ext uri="{FF2B5EF4-FFF2-40B4-BE49-F238E27FC236}">
                  <a16:creationId xmlns:a16="http://schemas.microsoft.com/office/drawing/2014/main" id="{4678666F-6384-6468-50F4-99A8AD152A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29" name="Grafik 28" descr="dunkel (mittlere Sonne) Silhouette">
              <a:extLst>
                <a:ext uri="{FF2B5EF4-FFF2-40B4-BE49-F238E27FC236}">
                  <a16:creationId xmlns:a16="http://schemas.microsoft.com/office/drawing/2014/main" id="{A41E92EF-E8CD-8673-5DA0-87D6F6E795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0" name="Grafik 29" descr="Cloud Silhouette">
              <a:extLst>
                <a:ext uri="{FF2B5EF4-FFF2-40B4-BE49-F238E27FC236}">
                  <a16:creationId xmlns:a16="http://schemas.microsoft.com/office/drawing/2014/main" id="{1E13C923-34BF-1F9F-4872-081EF41475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49" name="Gruppieren 48">
            <a:extLst>
              <a:ext uri="{FF2B5EF4-FFF2-40B4-BE49-F238E27FC236}">
                <a16:creationId xmlns:a16="http://schemas.microsoft.com/office/drawing/2014/main" id="{F93E8CB9-A2BF-676B-826C-CCD19FA55506}"/>
              </a:ext>
            </a:extLst>
          </p:cNvPr>
          <p:cNvGrpSpPr/>
          <p:nvPr/>
        </p:nvGrpSpPr>
        <p:grpSpPr>
          <a:xfrm>
            <a:off x="2232452" y="6129691"/>
            <a:ext cx="1351965" cy="545091"/>
            <a:chOff x="2249016" y="4194234"/>
            <a:chExt cx="1351965" cy="545091"/>
          </a:xfrm>
        </p:grpSpPr>
        <p:grpSp>
          <p:nvGrpSpPr>
            <p:cNvPr id="50" name="Gruppieren 49">
              <a:extLst>
                <a:ext uri="{FF2B5EF4-FFF2-40B4-BE49-F238E27FC236}">
                  <a16:creationId xmlns:a16="http://schemas.microsoft.com/office/drawing/2014/main" id="{A87D7B55-9FEC-3292-972C-E1D650978F74}"/>
                </a:ext>
              </a:extLst>
            </p:cNvPr>
            <p:cNvGrpSpPr/>
            <p:nvPr/>
          </p:nvGrpSpPr>
          <p:grpSpPr>
            <a:xfrm>
              <a:off x="2249016" y="4194234"/>
              <a:ext cx="1351965" cy="215444"/>
              <a:chOff x="2148874" y="2571779"/>
              <a:chExt cx="1351965" cy="215444"/>
            </a:xfrm>
          </p:grpSpPr>
          <p:sp>
            <p:nvSpPr>
              <p:cNvPr id="74" name="Textfeld 73">
                <a:extLst>
                  <a:ext uri="{FF2B5EF4-FFF2-40B4-BE49-F238E27FC236}">
                    <a16:creationId xmlns:a16="http://schemas.microsoft.com/office/drawing/2014/main" id="{B8A90CE8-0C7D-4143-3830-DC15D336297F}"/>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75" name="Textfeld 74">
                <a:extLst>
                  <a:ext uri="{FF2B5EF4-FFF2-40B4-BE49-F238E27FC236}">
                    <a16:creationId xmlns:a16="http://schemas.microsoft.com/office/drawing/2014/main" id="{7938C28E-152F-83E5-1FDF-5AFA7799A88A}"/>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76" name="Textfeld 75">
                <a:extLst>
                  <a:ext uri="{FF2B5EF4-FFF2-40B4-BE49-F238E27FC236}">
                    <a16:creationId xmlns:a16="http://schemas.microsoft.com/office/drawing/2014/main" id="{E882CF5C-DAE8-FD4F-8DFE-7041D071C603}"/>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71" name="Grafik 70" descr="Teils sonnig Silhouette">
              <a:extLst>
                <a:ext uri="{FF2B5EF4-FFF2-40B4-BE49-F238E27FC236}">
                  <a16:creationId xmlns:a16="http://schemas.microsoft.com/office/drawing/2014/main" id="{BA38251D-7C1F-43EA-3B6C-FA10A993DF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72" name="Grafik 71" descr="dunkel (mittlere Sonne) Silhouette">
              <a:extLst>
                <a:ext uri="{FF2B5EF4-FFF2-40B4-BE49-F238E27FC236}">
                  <a16:creationId xmlns:a16="http://schemas.microsoft.com/office/drawing/2014/main" id="{F2C9E096-96D1-879A-C7FC-FF6BC10EA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73" name="Grafik 72" descr="Cloud Silhouette">
              <a:extLst>
                <a:ext uri="{FF2B5EF4-FFF2-40B4-BE49-F238E27FC236}">
                  <a16:creationId xmlns:a16="http://schemas.microsoft.com/office/drawing/2014/main" id="{BFF3F545-9A83-187C-B9E8-0407546CA4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77" name="Gruppieren 76">
            <a:extLst>
              <a:ext uri="{FF2B5EF4-FFF2-40B4-BE49-F238E27FC236}">
                <a16:creationId xmlns:a16="http://schemas.microsoft.com/office/drawing/2014/main" id="{8A02FFFD-88C0-B214-3236-08938813020D}"/>
              </a:ext>
            </a:extLst>
          </p:cNvPr>
          <p:cNvGrpSpPr/>
          <p:nvPr/>
        </p:nvGrpSpPr>
        <p:grpSpPr>
          <a:xfrm>
            <a:off x="2232452" y="5448135"/>
            <a:ext cx="1351965" cy="545091"/>
            <a:chOff x="2249016" y="4194234"/>
            <a:chExt cx="1351965" cy="545091"/>
          </a:xfrm>
        </p:grpSpPr>
        <p:grpSp>
          <p:nvGrpSpPr>
            <p:cNvPr id="78" name="Gruppieren 77">
              <a:extLst>
                <a:ext uri="{FF2B5EF4-FFF2-40B4-BE49-F238E27FC236}">
                  <a16:creationId xmlns:a16="http://schemas.microsoft.com/office/drawing/2014/main" id="{D1E961E8-70F9-10EB-DC3B-36D73B870709}"/>
                </a:ext>
              </a:extLst>
            </p:cNvPr>
            <p:cNvGrpSpPr/>
            <p:nvPr/>
          </p:nvGrpSpPr>
          <p:grpSpPr>
            <a:xfrm>
              <a:off x="2249016" y="4194234"/>
              <a:ext cx="1351965" cy="215444"/>
              <a:chOff x="2148874" y="2571779"/>
              <a:chExt cx="1351965" cy="215444"/>
            </a:xfrm>
          </p:grpSpPr>
          <p:sp>
            <p:nvSpPr>
              <p:cNvPr id="82" name="Textfeld 81">
                <a:extLst>
                  <a:ext uri="{FF2B5EF4-FFF2-40B4-BE49-F238E27FC236}">
                    <a16:creationId xmlns:a16="http://schemas.microsoft.com/office/drawing/2014/main" id="{55A8AF74-B0DE-0AE7-60C1-DA30A3A8416F}"/>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83" name="Textfeld 82">
                <a:extLst>
                  <a:ext uri="{FF2B5EF4-FFF2-40B4-BE49-F238E27FC236}">
                    <a16:creationId xmlns:a16="http://schemas.microsoft.com/office/drawing/2014/main" id="{745DE998-9D34-E856-5594-443F02089610}"/>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89" name="Textfeld 88">
                <a:extLst>
                  <a:ext uri="{FF2B5EF4-FFF2-40B4-BE49-F238E27FC236}">
                    <a16:creationId xmlns:a16="http://schemas.microsoft.com/office/drawing/2014/main" id="{8DFAF419-4FD7-85EE-67C9-801C6B982FD2}"/>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79" name="Grafik 78" descr="Teils sonnig Silhouette">
              <a:extLst>
                <a:ext uri="{FF2B5EF4-FFF2-40B4-BE49-F238E27FC236}">
                  <a16:creationId xmlns:a16="http://schemas.microsoft.com/office/drawing/2014/main" id="{ABE5DBF9-2B0B-D1E0-C362-B6A3266B8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80" name="Grafik 79" descr="dunkel (mittlere Sonne) Silhouette">
              <a:extLst>
                <a:ext uri="{FF2B5EF4-FFF2-40B4-BE49-F238E27FC236}">
                  <a16:creationId xmlns:a16="http://schemas.microsoft.com/office/drawing/2014/main" id="{B9E60068-6283-1186-3871-1E846D6CBF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81" name="Grafik 80" descr="Cloud Silhouette">
              <a:extLst>
                <a:ext uri="{FF2B5EF4-FFF2-40B4-BE49-F238E27FC236}">
                  <a16:creationId xmlns:a16="http://schemas.microsoft.com/office/drawing/2014/main" id="{10BD16E9-B23B-4486-AFC0-7532B667933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92" name="Gruppieren 91">
            <a:extLst>
              <a:ext uri="{FF2B5EF4-FFF2-40B4-BE49-F238E27FC236}">
                <a16:creationId xmlns:a16="http://schemas.microsoft.com/office/drawing/2014/main" id="{3C254221-B4F3-9DBB-966B-CB03FDAA2157}"/>
              </a:ext>
            </a:extLst>
          </p:cNvPr>
          <p:cNvGrpSpPr/>
          <p:nvPr/>
        </p:nvGrpSpPr>
        <p:grpSpPr>
          <a:xfrm>
            <a:off x="2232452" y="7297324"/>
            <a:ext cx="1351965" cy="545091"/>
            <a:chOff x="2249016" y="4194234"/>
            <a:chExt cx="1351965" cy="545091"/>
          </a:xfrm>
        </p:grpSpPr>
        <p:grpSp>
          <p:nvGrpSpPr>
            <p:cNvPr id="93" name="Gruppieren 92">
              <a:extLst>
                <a:ext uri="{FF2B5EF4-FFF2-40B4-BE49-F238E27FC236}">
                  <a16:creationId xmlns:a16="http://schemas.microsoft.com/office/drawing/2014/main" id="{6CCB29A7-53C0-7D7D-A9EF-8E472811792E}"/>
                </a:ext>
              </a:extLst>
            </p:cNvPr>
            <p:cNvGrpSpPr/>
            <p:nvPr/>
          </p:nvGrpSpPr>
          <p:grpSpPr>
            <a:xfrm>
              <a:off x="2249016" y="4194234"/>
              <a:ext cx="1351965" cy="215444"/>
              <a:chOff x="2148874" y="2571779"/>
              <a:chExt cx="1351965" cy="215444"/>
            </a:xfrm>
          </p:grpSpPr>
          <p:sp>
            <p:nvSpPr>
              <p:cNvPr id="116" name="Textfeld 115">
                <a:extLst>
                  <a:ext uri="{FF2B5EF4-FFF2-40B4-BE49-F238E27FC236}">
                    <a16:creationId xmlns:a16="http://schemas.microsoft.com/office/drawing/2014/main" id="{A3D69873-009D-8921-5A17-CA4B839A8D88}"/>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117" name="Textfeld 116">
                <a:extLst>
                  <a:ext uri="{FF2B5EF4-FFF2-40B4-BE49-F238E27FC236}">
                    <a16:creationId xmlns:a16="http://schemas.microsoft.com/office/drawing/2014/main" id="{9B77AC72-883F-5F7E-AFEC-D1902B8406B6}"/>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118" name="Textfeld 117">
                <a:extLst>
                  <a:ext uri="{FF2B5EF4-FFF2-40B4-BE49-F238E27FC236}">
                    <a16:creationId xmlns:a16="http://schemas.microsoft.com/office/drawing/2014/main" id="{9DB57B07-B8B4-D34B-212D-52493D540AA9}"/>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94" name="Grafik 93" descr="Teils sonnig Silhouette">
              <a:extLst>
                <a:ext uri="{FF2B5EF4-FFF2-40B4-BE49-F238E27FC236}">
                  <a16:creationId xmlns:a16="http://schemas.microsoft.com/office/drawing/2014/main" id="{975CEDC4-1B7C-7976-90E3-B89E02A8B9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98" name="Grafik 97" descr="dunkel (mittlere Sonne) Silhouette">
              <a:extLst>
                <a:ext uri="{FF2B5EF4-FFF2-40B4-BE49-F238E27FC236}">
                  <a16:creationId xmlns:a16="http://schemas.microsoft.com/office/drawing/2014/main" id="{9C1D8160-D55B-ACF4-FE98-C8950209B6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15" name="Grafik 114" descr="Cloud Silhouette">
              <a:extLst>
                <a:ext uri="{FF2B5EF4-FFF2-40B4-BE49-F238E27FC236}">
                  <a16:creationId xmlns:a16="http://schemas.microsoft.com/office/drawing/2014/main" id="{A559C8D3-B75E-4596-7477-A85F8F5CA4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24" name="Gruppieren 123">
            <a:extLst>
              <a:ext uri="{FF2B5EF4-FFF2-40B4-BE49-F238E27FC236}">
                <a16:creationId xmlns:a16="http://schemas.microsoft.com/office/drawing/2014/main" id="{F0F282DE-ABD1-BCA2-31E8-E2A067BD0B58}"/>
              </a:ext>
            </a:extLst>
          </p:cNvPr>
          <p:cNvGrpSpPr/>
          <p:nvPr/>
        </p:nvGrpSpPr>
        <p:grpSpPr>
          <a:xfrm>
            <a:off x="2232451" y="7965623"/>
            <a:ext cx="1351965" cy="545091"/>
            <a:chOff x="2249016" y="4194234"/>
            <a:chExt cx="1351965" cy="545091"/>
          </a:xfrm>
        </p:grpSpPr>
        <p:grpSp>
          <p:nvGrpSpPr>
            <p:cNvPr id="126" name="Gruppieren 125">
              <a:extLst>
                <a:ext uri="{FF2B5EF4-FFF2-40B4-BE49-F238E27FC236}">
                  <a16:creationId xmlns:a16="http://schemas.microsoft.com/office/drawing/2014/main" id="{C62F20A7-5E37-CDDE-EC7C-E9A1C96FB64D}"/>
                </a:ext>
              </a:extLst>
            </p:cNvPr>
            <p:cNvGrpSpPr/>
            <p:nvPr/>
          </p:nvGrpSpPr>
          <p:grpSpPr>
            <a:xfrm>
              <a:off x="2249016" y="4194234"/>
              <a:ext cx="1351965" cy="215444"/>
              <a:chOff x="2148874" y="2571779"/>
              <a:chExt cx="1351965" cy="215444"/>
            </a:xfrm>
          </p:grpSpPr>
          <p:sp>
            <p:nvSpPr>
              <p:cNvPr id="130" name="Textfeld 129">
                <a:extLst>
                  <a:ext uri="{FF2B5EF4-FFF2-40B4-BE49-F238E27FC236}">
                    <a16:creationId xmlns:a16="http://schemas.microsoft.com/office/drawing/2014/main" id="{C9E9E497-D68B-5EE3-D3FF-799030804AF7}"/>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131" name="Textfeld 130">
                <a:extLst>
                  <a:ext uri="{FF2B5EF4-FFF2-40B4-BE49-F238E27FC236}">
                    <a16:creationId xmlns:a16="http://schemas.microsoft.com/office/drawing/2014/main" id="{A990F7DD-02D9-2C5A-2BEF-A230BC91BC90}"/>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132" name="Textfeld 131">
                <a:extLst>
                  <a:ext uri="{FF2B5EF4-FFF2-40B4-BE49-F238E27FC236}">
                    <a16:creationId xmlns:a16="http://schemas.microsoft.com/office/drawing/2014/main" id="{A3A3FB02-6354-BD76-ABA9-8E187ED2DCF7}"/>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127" name="Grafik 126" descr="Teils sonnig Silhouette">
              <a:extLst>
                <a:ext uri="{FF2B5EF4-FFF2-40B4-BE49-F238E27FC236}">
                  <a16:creationId xmlns:a16="http://schemas.microsoft.com/office/drawing/2014/main" id="{72E86C50-143D-5FE0-854C-D854252D23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28" name="Grafik 127" descr="dunkel (mittlere Sonne) Silhouette">
              <a:extLst>
                <a:ext uri="{FF2B5EF4-FFF2-40B4-BE49-F238E27FC236}">
                  <a16:creationId xmlns:a16="http://schemas.microsoft.com/office/drawing/2014/main" id="{558E7870-83C5-24FD-4E11-D6F0B1478D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29" name="Grafik 128" descr="Cloud Silhouette">
              <a:extLst>
                <a:ext uri="{FF2B5EF4-FFF2-40B4-BE49-F238E27FC236}">
                  <a16:creationId xmlns:a16="http://schemas.microsoft.com/office/drawing/2014/main" id="{1837C0EE-9767-31B4-1870-FB772F2DDE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33" name="Gruppieren 132">
            <a:extLst>
              <a:ext uri="{FF2B5EF4-FFF2-40B4-BE49-F238E27FC236}">
                <a16:creationId xmlns:a16="http://schemas.microsoft.com/office/drawing/2014/main" id="{219F41A3-D006-C800-9B04-A730DD3D3870}"/>
              </a:ext>
            </a:extLst>
          </p:cNvPr>
          <p:cNvGrpSpPr/>
          <p:nvPr/>
        </p:nvGrpSpPr>
        <p:grpSpPr>
          <a:xfrm>
            <a:off x="2232451" y="8575547"/>
            <a:ext cx="1351965" cy="545091"/>
            <a:chOff x="2249016" y="4194234"/>
            <a:chExt cx="1351965" cy="545091"/>
          </a:xfrm>
        </p:grpSpPr>
        <p:grpSp>
          <p:nvGrpSpPr>
            <p:cNvPr id="134" name="Gruppieren 133">
              <a:extLst>
                <a:ext uri="{FF2B5EF4-FFF2-40B4-BE49-F238E27FC236}">
                  <a16:creationId xmlns:a16="http://schemas.microsoft.com/office/drawing/2014/main" id="{EC3EE99D-6880-1495-9F2B-3E22CA5B89C4}"/>
                </a:ext>
              </a:extLst>
            </p:cNvPr>
            <p:cNvGrpSpPr/>
            <p:nvPr/>
          </p:nvGrpSpPr>
          <p:grpSpPr>
            <a:xfrm>
              <a:off x="2249016" y="4194234"/>
              <a:ext cx="1351965" cy="215444"/>
              <a:chOff x="2148874" y="2571779"/>
              <a:chExt cx="1351965" cy="215444"/>
            </a:xfrm>
          </p:grpSpPr>
          <p:sp>
            <p:nvSpPr>
              <p:cNvPr id="138" name="Textfeld 137">
                <a:extLst>
                  <a:ext uri="{FF2B5EF4-FFF2-40B4-BE49-F238E27FC236}">
                    <a16:creationId xmlns:a16="http://schemas.microsoft.com/office/drawing/2014/main" id="{DB578D67-223E-07D2-067B-4DC8DF6E3D46}"/>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139" name="Textfeld 138">
                <a:extLst>
                  <a:ext uri="{FF2B5EF4-FFF2-40B4-BE49-F238E27FC236}">
                    <a16:creationId xmlns:a16="http://schemas.microsoft.com/office/drawing/2014/main" id="{3118D5E2-0F80-B71C-B271-3A26F9F24630}"/>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140" name="Textfeld 139">
                <a:extLst>
                  <a:ext uri="{FF2B5EF4-FFF2-40B4-BE49-F238E27FC236}">
                    <a16:creationId xmlns:a16="http://schemas.microsoft.com/office/drawing/2014/main" id="{167FD292-76A4-5DA6-8182-ECF38C6AF32D}"/>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135" name="Grafik 134" descr="Teils sonnig Silhouette">
              <a:extLst>
                <a:ext uri="{FF2B5EF4-FFF2-40B4-BE49-F238E27FC236}">
                  <a16:creationId xmlns:a16="http://schemas.microsoft.com/office/drawing/2014/main" id="{DDE5C44E-9CBE-B55E-754D-B7F0ABCCB3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36" name="Grafik 135" descr="dunkel (mittlere Sonne) Silhouette">
              <a:extLst>
                <a:ext uri="{FF2B5EF4-FFF2-40B4-BE49-F238E27FC236}">
                  <a16:creationId xmlns:a16="http://schemas.microsoft.com/office/drawing/2014/main" id="{07310907-B5EB-94D2-0666-1F40934720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37" name="Grafik 136" descr="Cloud Silhouette">
              <a:extLst>
                <a:ext uri="{FF2B5EF4-FFF2-40B4-BE49-F238E27FC236}">
                  <a16:creationId xmlns:a16="http://schemas.microsoft.com/office/drawing/2014/main" id="{2AE5E4F2-8E00-F365-14FA-34FCC6F4A4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sp>
        <p:nvSpPr>
          <p:cNvPr id="4" name="Rechteck 3">
            <a:extLst>
              <a:ext uri="{FF2B5EF4-FFF2-40B4-BE49-F238E27FC236}">
                <a16:creationId xmlns:a16="http://schemas.microsoft.com/office/drawing/2014/main" id="{2ADDC092-BC14-38F7-A221-34B4F3319863}"/>
              </a:ext>
            </a:extLst>
          </p:cNvPr>
          <p:cNvSpPr/>
          <p:nvPr/>
        </p:nvSpPr>
        <p:spPr>
          <a:xfrm>
            <a:off x="3598988" y="3756803"/>
            <a:ext cx="2995633" cy="542331"/>
          </a:xfrm>
          <a:custGeom>
            <a:avLst/>
            <a:gdLst>
              <a:gd name="csX0" fmla="*/ 0 w 2995633"/>
              <a:gd name="csY0" fmla="*/ 0 h 542331"/>
              <a:gd name="csX1" fmla="*/ 509258 w 2995633"/>
              <a:gd name="csY1" fmla="*/ 0 h 542331"/>
              <a:gd name="csX2" fmla="*/ 1138341 w 2995633"/>
              <a:gd name="csY2" fmla="*/ 0 h 542331"/>
              <a:gd name="csX3" fmla="*/ 1647598 w 2995633"/>
              <a:gd name="csY3" fmla="*/ 0 h 542331"/>
              <a:gd name="csX4" fmla="*/ 2276681 w 2995633"/>
              <a:gd name="csY4" fmla="*/ 0 h 542331"/>
              <a:gd name="csX5" fmla="*/ 2995633 w 2995633"/>
              <a:gd name="csY5" fmla="*/ 0 h 542331"/>
              <a:gd name="csX6" fmla="*/ 2995633 w 2995633"/>
              <a:gd name="csY6" fmla="*/ 542331 h 542331"/>
              <a:gd name="csX7" fmla="*/ 2336594 w 2995633"/>
              <a:gd name="csY7" fmla="*/ 542331 h 542331"/>
              <a:gd name="csX8" fmla="*/ 1797380 w 2995633"/>
              <a:gd name="csY8" fmla="*/ 542331 h 542331"/>
              <a:gd name="csX9" fmla="*/ 1168297 w 2995633"/>
              <a:gd name="csY9" fmla="*/ 542331 h 542331"/>
              <a:gd name="csX10" fmla="*/ 0 w 2995633"/>
              <a:gd name="csY10" fmla="*/ 542331 h 542331"/>
              <a:gd name="csX11" fmla="*/ 0 w 2995633"/>
              <a:gd name="csY11" fmla="*/ 0 h 54233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42331"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5251" y="176876"/>
                  <a:pt x="2997506" y="276427"/>
                  <a:pt x="2995633" y="542331"/>
                </a:cubicBezTo>
                <a:cubicBezTo>
                  <a:pt x="2830541" y="513598"/>
                  <a:pt x="2629431" y="533581"/>
                  <a:pt x="2336594" y="542331"/>
                </a:cubicBezTo>
                <a:cubicBezTo>
                  <a:pt x="2043757" y="551081"/>
                  <a:pt x="2014944" y="563005"/>
                  <a:pt x="1797380" y="542331"/>
                </a:cubicBezTo>
                <a:cubicBezTo>
                  <a:pt x="1579816" y="521657"/>
                  <a:pt x="1395451" y="527906"/>
                  <a:pt x="1168297" y="542331"/>
                </a:cubicBezTo>
                <a:cubicBezTo>
                  <a:pt x="941143" y="556756"/>
                  <a:pt x="382885" y="495322"/>
                  <a:pt x="0" y="542331"/>
                </a:cubicBezTo>
                <a:cubicBezTo>
                  <a:pt x="9993" y="279903"/>
                  <a:pt x="-5138" y="194965"/>
                  <a:pt x="0" y="0"/>
                </a:cubicBezTo>
                <a:close/>
              </a:path>
              <a:path w="2995633" h="542331"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2988876" y="160689"/>
                  <a:pt x="2991858" y="424052"/>
                  <a:pt x="2995633" y="542331"/>
                </a:cubicBezTo>
                <a:cubicBezTo>
                  <a:pt x="2714075" y="570788"/>
                  <a:pt x="2663612" y="537937"/>
                  <a:pt x="2426463" y="542331"/>
                </a:cubicBezTo>
                <a:cubicBezTo>
                  <a:pt x="2189314" y="546726"/>
                  <a:pt x="2081343" y="559434"/>
                  <a:pt x="1767423" y="542331"/>
                </a:cubicBezTo>
                <a:cubicBezTo>
                  <a:pt x="1453503" y="525228"/>
                  <a:pt x="1315265" y="515362"/>
                  <a:pt x="1138341" y="542331"/>
                </a:cubicBezTo>
                <a:cubicBezTo>
                  <a:pt x="961417" y="569300"/>
                  <a:pt x="798012" y="523550"/>
                  <a:pt x="539214" y="542331"/>
                </a:cubicBezTo>
                <a:cubicBezTo>
                  <a:pt x="280416" y="561112"/>
                  <a:pt x="265152" y="561576"/>
                  <a:pt x="0" y="542331"/>
                </a:cubicBezTo>
                <a:cubicBezTo>
                  <a:pt x="6120" y="325401"/>
                  <a:pt x="25434" y="20789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5" name="Textfeld 4">
            <a:extLst>
              <a:ext uri="{FF2B5EF4-FFF2-40B4-BE49-F238E27FC236}">
                <a16:creationId xmlns:a16="http://schemas.microsoft.com/office/drawing/2014/main" id="{2AB1E1BE-69A3-67D6-81AF-41F0AADF9547}"/>
              </a:ext>
            </a:extLst>
          </p:cNvPr>
          <p:cNvSpPr txBox="1"/>
          <p:nvPr/>
        </p:nvSpPr>
        <p:spPr>
          <a:xfrm>
            <a:off x="673777" y="3952573"/>
            <a:ext cx="415516"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3.1c</a:t>
            </a:r>
            <a:endParaRPr lang="de-DE" sz="1145" dirty="0">
              <a:solidFill>
                <a:prstClr val="black"/>
              </a:solidFill>
              <a:latin typeface="Calibri" panose="020F0502020204030204"/>
            </a:endParaRPr>
          </a:p>
        </p:txBody>
      </p:sp>
      <p:sp>
        <p:nvSpPr>
          <p:cNvPr id="51" name="Textfeld 50">
            <a:extLst>
              <a:ext uri="{FF2B5EF4-FFF2-40B4-BE49-F238E27FC236}">
                <a16:creationId xmlns:a16="http://schemas.microsoft.com/office/drawing/2014/main" id="{6937130D-ACD5-A4EF-171D-E5B428BA187E}"/>
              </a:ext>
            </a:extLst>
          </p:cNvPr>
          <p:cNvSpPr txBox="1"/>
          <p:nvPr/>
        </p:nvSpPr>
        <p:spPr>
          <a:xfrm>
            <a:off x="1101471" y="3824119"/>
            <a:ext cx="1536107" cy="444737"/>
          </a:xfrm>
          <a:prstGeom prst="rect">
            <a:avLst/>
          </a:prstGeom>
          <a:noFill/>
        </p:spPr>
        <p:txBody>
          <a:bodyPr wrap="square" rtlCol="0">
            <a:spAutoFit/>
          </a:bodyPr>
          <a:lstStyle/>
          <a:p>
            <a:pPr>
              <a:defRPr/>
            </a:pPr>
            <a:r>
              <a:rPr lang="de-DE" sz="1145" dirty="0" err="1">
                <a:solidFill>
                  <a:prstClr val="black"/>
                </a:solidFill>
                <a:latin typeface="Bahnschrift SemiCondensed" panose="020B0502040204020203" pitchFamily="34" charset="0"/>
              </a:rPr>
              <a:t>SMARTe</a:t>
            </a:r>
            <a:r>
              <a:rPr lang="de-DE" sz="1145" dirty="0">
                <a:solidFill>
                  <a:prstClr val="black"/>
                </a:solidFill>
                <a:latin typeface="Bahnschrift SemiCondensed" panose="020B0502040204020203" pitchFamily="34" charset="0"/>
              </a:rPr>
              <a:t> Ziele aufstellen</a:t>
            </a:r>
          </a:p>
        </p:txBody>
      </p:sp>
      <p:grpSp>
        <p:nvGrpSpPr>
          <p:cNvPr id="52" name="Gruppieren 51">
            <a:extLst>
              <a:ext uri="{FF2B5EF4-FFF2-40B4-BE49-F238E27FC236}">
                <a16:creationId xmlns:a16="http://schemas.microsoft.com/office/drawing/2014/main" id="{0290CB4B-4920-648B-EF80-662360E84226}"/>
              </a:ext>
            </a:extLst>
          </p:cNvPr>
          <p:cNvGrpSpPr/>
          <p:nvPr/>
        </p:nvGrpSpPr>
        <p:grpSpPr>
          <a:xfrm>
            <a:off x="2232452" y="3686522"/>
            <a:ext cx="1351965" cy="545091"/>
            <a:chOff x="2249016" y="4194234"/>
            <a:chExt cx="1351965" cy="545091"/>
          </a:xfrm>
        </p:grpSpPr>
        <p:grpSp>
          <p:nvGrpSpPr>
            <p:cNvPr id="53" name="Gruppieren 52">
              <a:extLst>
                <a:ext uri="{FF2B5EF4-FFF2-40B4-BE49-F238E27FC236}">
                  <a16:creationId xmlns:a16="http://schemas.microsoft.com/office/drawing/2014/main" id="{2CC867E1-5C1E-4ACB-1D0D-5DEE8A30A0FB}"/>
                </a:ext>
              </a:extLst>
            </p:cNvPr>
            <p:cNvGrpSpPr/>
            <p:nvPr/>
          </p:nvGrpSpPr>
          <p:grpSpPr>
            <a:xfrm>
              <a:off x="2249016" y="4194234"/>
              <a:ext cx="1351965" cy="215444"/>
              <a:chOff x="2148874" y="2571779"/>
              <a:chExt cx="1351965" cy="215444"/>
            </a:xfrm>
          </p:grpSpPr>
          <p:sp>
            <p:nvSpPr>
              <p:cNvPr id="59" name="Textfeld 58">
                <a:extLst>
                  <a:ext uri="{FF2B5EF4-FFF2-40B4-BE49-F238E27FC236}">
                    <a16:creationId xmlns:a16="http://schemas.microsoft.com/office/drawing/2014/main" id="{4CC9479F-EDBF-C6EC-7422-B2B22BC865E7}"/>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60" name="Textfeld 59">
                <a:extLst>
                  <a:ext uri="{FF2B5EF4-FFF2-40B4-BE49-F238E27FC236}">
                    <a16:creationId xmlns:a16="http://schemas.microsoft.com/office/drawing/2014/main" id="{FA17BD67-E041-B523-5808-6583ECCF659F}"/>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61" name="Textfeld 60">
                <a:extLst>
                  <a:ext uri="{FF2B5EF4-FFF2-40B4-BE49-F238E27FC236}">
                    <a16:creationId xmlns:a16="http://schemas.microsoft.com/office/drawing/2014/main" id="{5917F48C-92CF-DD28-6B38-EAC7DEB7351E}"/>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54" name="Grafik 53" descr="Teils sonnig Silhouette">
              <a:extLst>
                <a:ext uri="{FF2B5EF4-FFF2-40B4-BE49-F238E27FC236}">
                  <a16:creationId xmlns:a16="http://schemas.microsoft.com/office/drawing/2014/main" id="{B25F73AC-2683-957D-BCF8-F77F2EB78F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55" name="Grafik 54" descr="dunkel (mittlere Sonne) Silhouette">
              <a:extLst>
                <a:ext uri="{FF2B5EF4-FFF2-40B4-BE49-F238E27FC236}">
                  <a16:creationId xmlns:a16="http://schemas.microsoft.com/office/drawing/2014/main" id="{1AA7C032-9989-EABC-D011-FF1E15CCC7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56" name="Grafik 55" descr="Cloud Silhouette">
              <a:extLst>
                <a:ext uri="{FF2B5EF4-FFF2-40B4-BE49-F238E27FC236}">
                  <a16:creationId xmlns:a16="http://schemas.microsoft.com/office/drawing/2014/main" id="{8899988B-C9BB-6557-2557-6F02C97321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sp>
        <p:nvSpPr>
          <p:cNvPr id="3" name="Textfeld 2">
            <a:extLst>
              <a:ext uri="{FF2B5EF4-FFF2-40B4-BE49-F238E27FC236}">
                <a16:creationId xmlns:a16="http://schemas.microsoft.com/office/drawing/2014/main" id="{6A4F278A-9B10-90C7-4826-5D8309B1FCE2}"/>
              </a:ext>
            </a:extLst>
          </p:cNvPr>
          <p:cNvSpPr txBox="1"/>
          <p:nvPr/>
        </p:nvSpPr>
        <p:spPr>
          <a:xfrm>
            <a:off x="678260" y="9390352"/>
            <a:ext cx="415516" cy="268535"/>
          </a:xfrm>
          <a:prstGeom prst="rect">
            <a:avLst/>
          </a:prstGeom>
          <a:noFill/>
        </p:spPr>
        <p:txBody>
          <a:bodyPr wrap="square">
            <a:spAutoFit/>
          </a:bodyPr>
          <a:lstStyle/>
          <a:p>
            <a:pPr>
              <a:defRPr/>
            </a:pPr>
            <a:r>
              <a:rPr lang="de-DE" sz="1145" dirty="0">
                <a:solidFill>
                  <a:prstClr val="black"/>
                </a:solidFill>
                <a:latin typeface="Bahnschrift SemiCondensed" panose="020B0502040204020203" pitchFamily="34" charset="0"/>
              </a:rPr>
              <a:t>3.3d</a:t>
            </a:r>
            <a:endParaRPr lang="de-DE" sz="1145" dirty="0">
              <a:solidFill>
                <a:prstClr val="black"/>
              </a:solidFill>
              <a:latin typeface="Calibri" panose="020F0502020204030204"/>
            </a:endParaRPr>
          </a:p>
        </p:txBody>
      </p:sp>
      <p:sp>
        <p:nvSpPr>
          <p:cNvPr id="36" name="Rechteck 35">
            <a:extLst>
              <a:ext uri="{FF2B5EF4-FFF2-40B4-BE49-F238E27FC236}">
                <a16:creationId xmlns:a16="http://schemas.microsoft.com/office/drawing/2014/main" id="{91A6EBF1-7FBD-CF4E-21E6-1A9DB376CF48}"/>
              </a:ext>
            </a:extLst>
          </p:cNvPr>
          <p:cNvSpPr/>
          <p:nvPr/>
        </p:nvSpPr>
        <p:spPr>
          <a:xfrm>
            <a:off x="3586445" y="9239549"/>
            <a:ext cx="2995633" cy="572856"/>
          </a:xfrm>
          <a:custGeom>
            <a:avLst/>
            <a:gdLst>
              <a:gd name="csX0" fmla="*/ 0 w 2995633"/>
              <a:gd name="csY0" fmla="*/ 0 h 572856"/>
              <a:gd name="csX1" fmla="*/ 509258 w 2995633"/>
              <a:gd name="csY1" fmla="*/ 0 h 572856"/>
              <a:gd name="csX2" fmla="*/ 1138341 w 2995633"/>
              <a:gd name="csY2" fmla="*/ 0 h 572856"/>
              <a:gd name="csX3" fmla="*/ 1647598 w 2995633"/>
              <a:gd name="csY3" fmla="*/ 0 h 572856"/>
              <a:gd name="csX4" fmla="*/ 2276681 w 2995633"/>
              <a:gd name="csY4" fmla="*/ 0 h 572856"/>
              <a:gd name="csX5" fmla="*/ 2995633 w 2995633"/>
              <a:gd name="csY5" fmla="*/ 0 h 572856"/>
              <a:gd name="csX6" fmla="*/ 2995633 w 2995633"/>
              <a:gd name="csY6" fmla="*/ 572856 h 572856"/>
              <a:gd name="csX7" fmla="*/ 2336594 w 2995633"/>
              <a:gd name="csY7" fmla="*/ 572856 h 572856"/>
              <a:gd name="csX8" fmla="*/ 1797380 w 2995633"/>
              <a:gd name="csY8" fmla="*/ 572856 h 572856"/>
              <a:gd name="csX9" fmla="*/ 1168297 w 2995633"/>
              <a:gd name="csY9" fmla="*/ 572856 h 572856"/>
              <a:gd name="csX10" fmla="*/ 0 w 2995633"/>
              <a:gd name="csY10" fmla="*/ 572856 h 572856"/>
              <a:gd name="csX11" fmla="*/ 0 w 2995633"/>
              <a:gd name="csY11" fmla="*/ 0 h 5728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572856"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94298" y="207142"/>
                  <a:pt x="3005750" y="298795"/>
                  <a:pt x="2995633" y="572856"/>
                </a:cubicBezTo>
                <a:cubicBezTo>
                  <a:pt x="2830541" y="544123"/>
                  <a:pt x="2629431" y="564106"/>
                  <a:pt x="2336594" y="572856"/>
                </a:cubicBezTo>
                <a:cubicBezTo>
                  <a:pt x="2043757" y="581606"/>
                  <a:pt x="2014944" y="593530"/>
                  <a:pt x="1797380" y="572856"/>
                </a:cubicBezTo>
                <a:cubicBezTo>
                  <a:pt x="1579816" y="552182"/>
                  <a:pt x="1395451" y="558431"/>
                  <a:pt x="1168297" y="572856"/>
                </a:cubicBezTo>
                <a:cubicBezTo>
                  <a:pt x="941143" y="587281"/>
                  <a:pt x="382885" y="525847"/>
                  <a:pt x="0" y="572856"/>
                </a:cubicBezTo>
                <a:cubicBezTo>
                  <a:pt x="-12586" y="342849"/>
                  <a:pt x="-13432" y="185856"/>
                  <a:pt x="0" y="0"/>
                </a:cubicBezTo>
                <a:close/>
              </a:path>
              <a:path w="2995633" h="572856"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1481" y="271329"/>
                  <a:pt x="3001641" y="353424"/>
                  <a:pt x="2995633" y="572856"/>
                </a:cubicBezTo>
                <a:cubicBezTo>
                  <a:pt x="2714075" y="601313"/>
                  <a:pt x="2663612" y="568462"/>
                  <a:pt x="2426463" y="572856"/>
                </a:cubicBezTo>
                <a:cubicBezTo>
                  <a:pt x="2189314" y="577251"/>
                  <a:pt x="2081343" y="589959"/>
                  <a:pt x="1767423" y="572856"/>
                </a:cubicBezTo>
                <a:cubicBezTo>
                  <a:pt x="1453503" y="555753"/>
                  <a:pt x="1315265" y="545887"/>
                  <a:pt x="1138341" y="572856"/>
                </a:cubicBezTo>
                <a:cubicBezTo>
                  <a:pt x="961417" y="599825"/>
                  <a:pt x="798012" y="554075"/>
                  <a:pt x="539214" y="572856"/>
                </a:cubicBezTo>
                <a:cubicBezTo>
                  <a:pt x="280416" y="591637"/>
                  <a:pt x="265152" y="592101"/>
                  <a:pt x="0" y="572856"/>
                </a:cubicBezTo>
                <a:cubicBezTo>
                  <a:pt x="16117" y="438859"/>
                  <a:pt x="-15631" y="13558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38" name="Textfeld 37">
            <a:extLst>
              <a:ext uri="{FF2B5EF4-FFF2-40B4-BE49-F238E27FC236}">
                <a16:creationId xmlns:a16="http://schemas.microsoft.com/office/drawing/2014/main" id="{DA6BFFDC-9F7D-4E26-F5D4-1AAEAD966E46}"/>
              </a:ext>
            </a:extLst>
          </p:cNvPr>
          <p:cNvSpPr txBox="1"/>
          <p:nvPr/>
        </p:nvSpPr>
        <p:spPr>
          <a:xfrm>
            <a:off x="1077501" y="9304917"/>
            <a:ext cx="1181632" cy="444737"/>
          </a:xfrm>
          <a:prstGeom prst="rect">
            <a:avLst/>
          </a:prstGeom>
          <a:noFill/>
        </p:spPr>
        <p:txBody>
          <a:bodyPr wrap="square" rtlCol="0">
            <a:spAutoFit/>
          </a:bodyPr>
          <a:lstStyle/>
          <a:p>
            <a:pPr>
              <a:defRPr/>
            </a:pPr>
            <a:r>
              <a:rPr lang="de-DE" sz="1145" dirty="0">
                <a:solidFill>
                  <a:prstClr val="black"/>
                </a:solidFill>
                <a:latin typeface="Bahnschrift SemiCondensed" panose="020B0502040204020203" pitchFamily="34" charset="0"/>
              </a:rPr>
              <a:t>Datennutzungs-kultur</a:t>
            </a:r>
          </a:p>
        </p:txBody>
      </p:sp>
      <p:grpSp>
        <p:nvGrpSpPr>
          <p:cNvPr id="39" name="Gruppieren 38">
            <a:extLst>
              <a:ext uri="{FF2B5EF4-FFF2-40B4-BE49-F238E27FC236}">
                <a16:creationId xmlns:a16="http://schemas.microsoft.com/office/drawing/2014/main" id="{390C482B-7875-543C-A42D-ADDF6D50C5D9}"/>
              </a:ext>
            </a:extLst>
          </p:cNvPr>
          <p:cNvGrpSpPr/>
          <p:nvPr/>
        </p:nvGrpSpPr>
        <p:grpSpPr>
          <a:xfrm>
            <a:off x="2232449" y="9230865"/>
            <a:ext cx="1351965" cy="545091"/>
            <a:chOff x="2249016" y="4194234"/>
            <a:chExt cx="1351965" cy="545091"/>
          </a:xfrm>
        </p:grpSpPr>
        <p:grpSp>
          <p:nvGrpSpPr>
            <p:cNvPr id="40" name="Gruppieren 39">
              <a:extLst>
                <a:ext uri="{FF2B5EF4-FFF2-40B4-BE49-F238E27FC236}">
                  <a16:creationId xmlns:a16="http://schemas.microsoft.com/office/drawing/2014/main" id="{AF2DBBBE-912F-A136-8797-5A638ACEC6EA}"/>
                </a:ext>
              </a:extLst>
            </p:cNvPr>
            <p:cNvGrpSpPr/>
            <p:nvPr/>
          </p:nvGrpSpPr>
          <p:grpSpPr>
            <a:xfrm>
              <a:off x="2249016" y="4194234"/>
              <a:ext cx="1351965" cy="215444"/>
              <a:chOff x="2148874" y="2571779"/>
              <a:chExt cx="1351965" cy="215444"/>
            </a:xfrm>
          </p:grpSpPr>
          <p:sp>
            <p:nvSpPr>
              <p:cNvPr id="47" name="Textfeld 46">
                <a:extLst>
                  <a:ext uri="{FF2B5EF4-FFF2-40B4-BE49-F238E27FC236}">
                    <a16:creationId xmlns:a16="http://schemas.microsoft.com/office/drawing/2014/main" id="{8A524517-7DD6-E53B-7777-29DFB92A2AB0}"/>
                  </a:ext>
                </a:extLst>
              </p:cNvPr>
              <p:cNvSpPr txBox="1"/>
              <p:nvPr/>
            </p:nvSpPr>
            <p:spPr>
              <a:xfrm>
                <a:off x="2148874" y="2571779"/>
                <a:ext cx="543906"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Gar nicht</a:t>
                </a:r>
              </a:p>
            </p:txBody>
          </p:sp>
          <p:sp>
            <p:nvSpPr>
              <p:cNvPr id="48" name="Textfeld 47">
                <a:extLst>
                  <a:ext uri="{FF2B5EF4-FFF2-40B4-BE49-F238E27FC236}">
                    <a16:creationId xmlns:a16="http://schemas.microsoft.com/office/drawing/2014/main" id="{0E4A94DE-2ED5-5C80-27BE-DDAFD404BD04}"/>
                  </a:ext>
                </a:extLst>
              </p:cNvPr>
              <p:cNvSpPr txBox="1"/>
              <p:nvPr/>
            </p:nvSpPr>
            <p:spPr>
              <a:xfrm>
                <a:off x="2606758" y="2571779"/>
                <a:ext cx="554110"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Teilweise</a:t>
                </a:r>
              </a:p>
            </p:txBody>
          </p:sp>
          <p:sp>
            <p:nvSpPr>
              <p:cNvPr id="62" name="Textfeld 61">
                <a:extLst>
                  <a:ext uri="{FF2B5EF4-FFF2-40B4-BE49-F238E27FC236}">
                    <a16:creationId xmlns:a16="http://schemas.microsoft.com/office/drawing/2014/main" id="{6E1A8BC8-1744-9974-6817-6EDC53A6FC9B}"/>
                  </a:ext>
                </a:extLst>
              </p:cNvPr>
              <p:cNvSpPr txBox="1"/>
              <p:nvPr/>
            </p:nvSpPr>
            <p:spPr>
              <a:xfrm>
                <a:off x="3048682" y="2571779"/>
                <a:ext cx="452157" cy="215444"/>
              </a:xfrm>
              <a:prstGeom prst="rect">
                <a:avLst/>
              </a:prstGeom>
              <a:noFill/>
            </p:spPr>
            <p:txBody>
              <a:bodyPr wrap="square" rtlCol="0">
                <a:spAutoFit/>
              </a:bodyPr>
              <a:lstStyle/>
              <a:p>
                <a:pPr>
                  <a:defRPr/>
                </a:pPr>
                <a:r>
                  <a:rPr lang="de-DE" sz="800" dirty="0">
                    <a:solidFill>
                      <a:prstClr val="black"/>
                    </a:solidFill>
                    <a:latin typeface="Bahnschrift SemiCondensed" panose="020B0502040204020203" pitchFamily="34" charset="0"/>
                  </a:rPr>
                  <a:t>Ganz</a:t>
                </a:r>
              </a:p>
            </p:txBody>
          </p:sp>
        </p:grpSp>
        <p:pic>
          <p:nvPicPr>
            <p:cNvPr id="41" name="Grafik 40" descr="Teils sonnig Silhouette">
              <a:extLst>
                <a:ext uri="{FF2B5EF4-FFF2-40B4-BE49-F238E27FC236}">
                  <a16:creationId xmlns:a16="http://schemas.microsoft.com/office/drawing/2014/main" id="{FB8DE84F-37FA-6FF8-6CC5-98CC061AB4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45" name="Grafik 44" descr="dunkel (mittlere Sonne) Silhouette">
              <a:extLst>
                <a:ext uri="{FF2B5EF4-FFF2-40B4-BE49-F238E27FC236}">
                  <a16:creationId xmlns:a16="http://schemas.microsoft.com/office/drawing/2014/main" id="{904218EB-046C-1733-B67B-A27EDDFDA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46" name="Grafik 45" descr="Cloud Silhouette">
              <a:extLst>
                <a:ext uri="{FF2B5EF4-FFF2-40B4-BE49-F238E27FC236}">
                  <a16:creationId xmlns:a16="http://schemas.microsoft.com/office/drawing/2014/main" id="{11C8F2D3-2CE5-01A0-4151-FDE4B5E9BB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spTree>
    <p:extLst>
      <p:ext uri="{BB962C8B-B14F-4D97-AF65-F5344CB8AC3E}">
        <p14:creationId xmlns:p14="http://schemas.microsoft.com/office/powerpoint/2010/main" val="169572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6424-CD5E-CBC5-2377-30B7A0CA9116}"/>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137B7145-1056-48C5-19C9-253BD3E72783}"/>
              </a:ext>
            </a:extLst>
          </p:cNvPr>
          <p:cNvSpPr txBox="1"/>
          <p:nvPr/>
        </p:nvSpPr>
        <p:spPr>
          <a:xfrm>
            <a:off x="458424" y="833884"/>
            <a:ext cx="6426926" cy="8771632"/>
          </a:xfrm>
          <a:prstGeom prst="rect">
            <a:avLst/>
          </a:prstGeom>
          <a:noFill/>
        </p:spPr>
        <p:txBody>
          <a:bodyPr wrap="square" rtlCol="0">
            <a:spAutoFit/>
          </a:bodyPr>
          <a:lstStyle/>
          <a:p>
            <a:r>
              <a:rPr lang="de-DE" dirty="0">
                <a:latin typeface="Bahnschrift SemiCondensed" panose="020B0502040204020203" pitchFamily="34" charset="0"/>
              </a:rPr>
              <a:t>Impressum</a:t>
            </a:r>
          </a:p>
          <a:p>
            <a:pPr algn="ctr"/>
            <a:endParaRPr lang="de-DE" dirty="0">
              <a:latin typeface="Bahnschrift SemiCondensed" panose="020B0502040204020203" pitchFamily="34" charset="0"/>
            </a:endParaRPr>
          </a:p>
          <a:p>
            <a:r>
              <a:rPr lang="de-DE" sz="1200" dirty="0">
                <a:latin typeface="Bahnschrift SemiCondensed" panose="020B0502040204020203" pitchFamily="34" charset="0"/>
              </a:rPr>
              <a:t>Institut zur Qualitätsentwicklung im Bildungswesen (IQB) – Wissenschaftliche Einrichtung der Länder an der Humboldt-Universität zu Berlin e.V.</a:t>
            </a:r>
            <a:br>
              <a:rPr lang="de-DE" sz="1200" dirty="0">
                <a:latin typeface="Bahnschrift SemiCondensed" panose="020B0502040204020203" pitchFamily="34" charset="0"/>
              </a:rPr>
            </a:br>
            <a:r>
              <a:rPr lang="de-DE" sz="1200" dirty="0">
                <a:latin typeface="Bahnschrift SemiCondensed" panose="020B0502040204020203" pitchFamily="34" charset="0"/>
              </a:rPr>
              <a:t>Projekt „Schule macht stark“</a:t>
            </a:r>
            <a:br>
              <a:rPr lang="de-DE" sz="1200" dirty="0">
                <a:latin typeface="Bahnschrift SemiCondensed" panose="020B0502040204020203" pitchFamily="34" charset="0"/>
              </a:rPr>
            </a:br>
            <a:r>
              <a:rPr lang="de-DE" sz="1200" dirty="0">
                <a:latin typeface="Bahnschrift SemiCondensed" panose="020B0502040204020203" pitchFamily="34" charset="0"/>
              </a:rPr>
              <a:t>Unter den Linden 6, 10099 Berlin</a:t>
            </a:r>
            <a:br>
              <a:rPr lang="de-DE" sz="1200" dirty="0">
                <a:latin typeface="Bahnschrift SemiCondensed" panose="020B0502040204020203" pitchFamily="34" charset="0"/>
              </a:rPr>
            </a:br>
            <a:r>
              <a:rPr lang="de-DE" sz="1200" u="sng" dirty="0">
                <a:latin typeface="Bahnschrift SemiCondensed" panose="020B0502040204020203" pitchFamily="34" charset="0"/>
                <a:hlinkClick r:id="rId2"/>
              </a:rPr>
              <a:t>www.iqb.hu-berlin.de</a:t>
            </a:r>
            <a:endParaRPr lang="de-DE" sz="1200" u="sng" dirty="0">
              <a:latin typeface="Bahnschrift SemiCondensed" panose="020B0502040204020203" pitchFamily="34" charset="0"/>
            </a:endParaRPr>
          </a:p>
          <a:p>
            <a:pPr algn="ctr"/>
            <a:endParaRPr lang="de-DE" sz="1200" dirty="0">
              <a:latin typeface="Bahnschrift SemiCondensed" panose="020B0502040204020203" pitchFamily="34" charset="0"/>
            </a:endParaRPr>
          </a:p>
          <a:p>
            <a:r>
              <a:rPr lang="de-DE" sz="1200" b="1" dirty="0">
                <a:latin typeface="Bahnschrift SemiCondensed" panose="020B0502040204020203" pitchFamily="34" charset="0"/>
              </a:rPr>
              <a:t>Autoren</a:t>
            </a:r>
            <a:r>
              <a:rPr lang="de-DE" sz="1200" dirty="0">
                <a:latin typeface="Bahnschrift SemiCondensed" panose="020B0502040204020203" pitchFamily="34" charset="0"/>
              </a:rPr>
              <a:t>: Patrick Hawlitschek, Petra </a:t>
            </a:r>
            <a:r>
              <a:rPr lang="de-DE" sz="1200" dirty="0" err="1">
                <a:latin typeface="Bahnschrift SemiCondensed" panose="020B0502040204020203" pitchFamily="34" charset="0"/>
              </a:rPr>
              <a:t>Stanat</a:t>
            </a:r>
            <a:br>
              <a:rPr lang="de-DE" sz="1200" dirty="0">
                <a:latin typeface="Bahnschrift SemiCondensed" panose="020B0502040204020203" pitchFamily="34" charset="0"/>
              </a:rPr>
            </a:br>
            <a:r>
              <a:rPr lang="de-DE" sz="1200" dirty="0">
                <a:latin typeface="Bahnschrift SemiCondensed" panose="020B0502040204020203" pitchFamily="34" charset="0"/>
              </a:rPr>
              <a:t>Gestaltung und technische Umsetzung: Patrick Hawlitschek</a:t>
            </a:r>
            <a:br>
              <a:rPr lang="de-DE" sz="1200" dirty="0">
                <a:latin typeface="Bahnschrift SemiCondensed" panose="020B0502040204020203" pitchFamily="34" charset="0"/>
              </a:rPr>
            </a:br>
            <a:r>
              <a:rPr lang="de-DE" sz="1200" dirty="0">
                <a:latin typeface="Bahnschrift SemiCondensed" panose="020B0502040204020203" pitchFamily="34" charset="0"/>
              </a:rPr>
              <a:t>Ansprechpartner: Patrick Hawlitschek</a:t>
            </a:r>
            <a:br>
              <a:rPr lang="de-DE" sz="1200" dirty="0">
                <a:latin typeface="Bahnschrift SemiCondensed" panose="020B0502040204020203" pitchFamily="34" charset="0"/>
              </a:rPr>
            </a:br>
            <a:r>
              <a:rPr lang="de-DE" sz="1200" dirty="0">
                <a:latin typeface="Bahnschrift SemiCondensed" panose="020B0502040204020203" pitchFamily="34" charset="0"/>
              </a:rPr>
              <a:t>Tel.: +49 30 2093 46523</a:t>
            </a:r>
            <a:br>
              <a:rPr lang="de-DE" sz="1200" dirty="0">
                <a:latin typeface="Bahnschrift SemiCondensed" panose="020B0502040204020203" pitchFamily="34" charset="0"/>
              </a:rPr>
            </a:br>
            <a:r>
              <a:rPr lang="de-DE" sz="1200" dirty="0">
                <a:latin typeface="Bahnschrift SemiCondensed" panose="020B0502040204020203" pitchFamily="34" charset="0"/>
              </a:rPr>
              <a:t>E-Mail: </a:t>
            </a:r>
            <a:r>
              <a:rPr lang="de-DE" sz="1200" u="sng" dirty="0">
                <a:latin typeface="Bahnschrift SemiCondensed" panose="020B0502040204020203" pitchFamily="34" charset="0"/>
                <a:hlinkClick r:id="rId3"/>
              </a:rPr>
              <a:t>patrick.hawlitschek@iqb.hu-berlin.de</a:t>
            </a:r>
            <a:r>
              <a:rPr lang="de-DE" sz="1200" dirty="0">
                <a:latin typeface="Bahnschrift SemiCondensed" panose="020B0502040204020203" pitchFamily="34" charset="0"/>
              </a:rPr>
              <a:t> </a:t>
            </a:r>
            <a:br>
              <a:rPr lang="de-DE" sz="1200" dirty="0">
                <a:latin typeface="Bahnschrift SemiCondensed" panose="020B0502040204020203" pitchFamily="34" charset="0"/>
              </a:rPr>
            </a:br>
            <a:br>
              <a:rPr lang="de-DE" sz="1200" dirty="0">
                <a:latin typeface="Bahnschrift SemiCondensed" panose="020B0502040204020203" pitchFamily="34" charset="0"/>
              </a:rPr>
            </a:br>
            <a:r>
              <a:rPr lang="de-DE" sz="1200" b="1" dirty="0">
                <a:latin typeface="Bahnschrift SemiCondensed" panose="020B0502040204020203" pitchFamily="34" charset="0"/>
              </a:rPr>
              <a:t>Datum der Erstveröffentlichung: </a:t>
            </a:r>
            <a:r>
              <a:rPr lang="de-DE" sz="1200" dirty="0">
                <a:latin typeface="Bahnschrift SemiCondensed" panose="020B0502040204020203" pitchFamily="34" charset="0"/>
              </a:rPr>
              <a:t>Dezember</a:t>
            </a:r>
            <a:r>
              <a:rPr lang="de-DE" sz="1200" b="1" dirty="0">
                <a:latin typeface="Bahnschrift SemiCondensed" panose="020B0502040204020203" pitchFamily="34" charset="0"/>
              </a:rPr>
              <a:t> </a:t>
            </a:r>
            <a:r>
              <a:rPr lang="de-DE" sz="1200" dirty="0">
                <a:latin typeface="Bahnschrift SemiCondensed" panose="020B0502040204020203" pitchFamily="34" charset="0"/>
              </a:rPr>
              <a:t>2025</a:t>
            </a:r>
          </a:p>
          <a:p>
            <a:r>
              <a:rPr lang="de-DE" sz="1200" b="1" dirty="0">
                <a:latin typeface="Bahnschrift SemiCondensed" panose="020B0502040204020203" pitchFamily="34" charset="0"/>
              </a:rPr>
              <a:t>Lizenzhinweis</a:t>
            </a:r>
            <a:endParaRPr lang="de-DE" sz="1200" dirty="0">
              <a:latin typeface="Bahnschrift SemiCondensed" panose="020B0502040204020203" pitchFamily="34" charset="0"/>
            </a:endParaRPr>
          </a:p>
          <a:p>
            <a:r>
              <a:rPr lang="de-DE" sz="1200" dirty="0">
                <a:latin typeface="Bahnschrift SemiCondensed" panose="020B0502040204020203" pitchFamily="34" charset="0"/>
              </a:rPr>
              <a:t>Falls nicht anders angegeben, stehen die Texte, Arbeitsblätter und sonstigen Materialien in diesem Werk unter der Lizenz:</a:t>
            </a:r>
            <a:br>
              <a:rPr lang="de-DE" sz="1200" dirty="0">
                <a:latin typeface="Bahnschrift SemiCondensed" panose="020B0502040204020203" pitchFamily="34" charset="0"/>
              </a:rPr>
            </a:br>
            <a:r>
              <a:rPr lang="de-DE" sz="1200" dirty="0">
                <a:latin typeface="Bahnschrift SemiCondensed" panose="020B0502040204020203" pitchFamily="34" charset="0"/>
              </a:rPr>
              <a:t>Creative Commons Namensnennung – Weitergabe unter gleichen Bedingungen 4.0 International (CC BY-SA 4.0)</a:t>
            </a:r>
            <a:br>
              <a:rPr lang="de-DE" sz="1200" dirty="0">
                <a:latin typeface="Bahnschrift SemiCondensed" panose="020B0502040204020203" pitchFamily="34" charset="0"/>
              </a:rPr>
            </a:br>
            <a:r>
              <a:rPr lang="de-DE" sz="1200" u="sng" dirty="0">
                <a:latin typeface="Bahnschrift SemiCondensed" panose="020B0502040204020203" pitchFamily="34" charset="0"/>
                <a:hlinkClick r:id="rId4"/>
              </a:rPr>
              <a:t>https://creativecommons.org/licenses/by-sa/4.0/deed.de</a:t>
            </a:r>
            <a:r>
              <a:rPr lang="de-DE" sz="1200" dirty="0">
                <a:latin typeface="Bahnschrift SemiCondensed" panose="020B0502040204020203" pitchFamily="34" charset="0"/>
              </a:rPr>
              <a:t> </a:t>
            </a:r>
            <a:br>
              <a:rPr lang="de-DE" sz="1200" dirty="0">
                <a:latin typeface="Bahnschrift SemiCondensed" panose="020B0502040204020203" pitchFamily="34" charset="0"/>
              </a:rPr>
            </a:br>
            <a:endParaRPr lang="de-DE" sz="1200" dirty="0">
              <a:latin typeface="Bahnschrift SemiCondensed" panose="020B0502040204020203" pitchFamily="34" charset="0"/>
            </a:endParaRPr>
          </a:p>
          <a:p>
            <a:r>
              <a:rPr lang="de-DE" sz="1200" dirty="0">
                <a:latin typeface="Bahnschrift SemiCondensed" panose="020B0502040204020203" pitchFamily="34" charset="0"/>
              </a:rPr>
              <a:t>© 2025 Patrick Hawlitschek &amp; Petra </a:t>
            </a:r>
            <a:r>
              <a:rPr lang="de-DE" sz="1200" dirty="0" err="1">
                <a:latin typeface="Bahnschrift SemiCondensed" panose="020B0502040204020203" pitchFamily="34" charset="0"/>
              </a:rPr>
              <a:t>Stanat</a:t>
            </a:r>
            <a:br>
              <a:rPr lang="de-DE" sz="1200" dirty="0">
                <a:latin typeface="Bahnschrift SemiCondensed" panose="020B0502040204020203" pitchFamily="34" charset="0"/>
              </a:rPr>
            </a:br>
            <a:br>
              <a:rPr lang="de-DE" sz="1200" dirty="0">
                <a:latin typeface="Bahnschrift SemiCondensed" panose="020B0502040204020203" pitchFamily="34" charset="0"/>
              </a:rPr>
            </a:br>
            <a:r>
              <a:rPr lang="de-DE" sz="1200" dirty="0">
                <a:latin typeface="Bahnschrift SemiCondensed" panose="020B0502040204020203" pitchFamily="34" charset="0"/>
              </a:rPr>
              <a:t>Namensnennung bei Weiterverwendung:</a:t>
            </a:r>
            <a:br>
              <a:rPr lang="de-DE" sz="1200" dirty="0">
                <a:latin typeface="Bahnschrift SemiCondensed" panose="020B0502040204020203" pitchFamily="34" charset="0"/>
              </a:rPr>
            </a:br>
            <a:r>
              <a:rPr lang="de-DE" sz="1200" dirty="0">
                <a:latin typeface="Bahnschrift SemiCondensed" panose="020B0502040204020203" pitchFamily="34" charset="0"/>
              </a:rPr>
              <a:t>Qualifikationsmaßnahme: Ergebnisse aus Vergleichsarbeiten (VERA) produktiv nutzen: Ein </a:t>
            </a:r>
            <a:r>
              <a:rPr lang="de-DE" sz="1200" dirty="0" err="1">
                <a:latin typeface="Bahnschrift SemiCondensed" panose="020B0502040204020203" pitchFamily="34" charset="0"/>
              </a:rPr>
              <a:t>Blended</a:t>
            </a:r>
            <a:r>
              <a:rPr lang="de-DE" sz="1200" dirty="0">
                <a:latin typeface="Bahnschrift SemiCondensed" panose="020B0502040204020203" pitchFamily="34" charset="0"/>
              </a:rPr>
              <a:t>- Learning-Angebot zur datengestützten Unterrichtsentwicklung © 2025 Patrick Hawlitschek &amp; Petra </a:t>
            </a:r>
            <a:r>
              <a:rPr lang="de-DE" sz="1200" dirty="0" err="1">
                <a:latin typeface="Bahnschrift SemiCondensed" panose="020B0502040204020203" pitchFamily="34" charset="0"/>
              </a:rPr>
              <a:t>Stanat</a:t>
            </a:r>
            <a:r>
              <a:rPr lang="de-DE" sz="1200" dirty="0">
                <a:latin typeface="Bahnschrift SemiCondensed" panose="020B0502040204020203" pitchFamily="34" charset="0"/>
              </a:rPr>
              <a:t>, CC BY-SA 4.0</a:t>
            </a:r>
          </a:p>
          <a:p>
            <a:pPr algn="ctr"/>
            <a:endParaRPr lang="de-DE" sz="1200" dirty="0">
              <a:latin typeface="Bahnschrift SemiCondensed" panose="020B0502040204020203" pitchFamily="34" charset="0"/>
            </a:endParaRPr>
          </a:p>
          <a:p>
            <a:r>
              <a:rPr lang="de-DE" sz="1200" b="1" dirty="0">
                <a:latin typeface="Bahnschrift SemiCondensed" panose="020B0502040204020203" pitchFamily="34" charset="0"/>
              </a:rPr>
              <a:t>Illustrationen</a:t>
            </a:r>
            <a:endParaRPr lang="de-DE" sz="1200" dirty="0">
              <a:latin typeface="Bahnschrift SemiCondensed" panose="020B0502040204020203" pitchFamily="34" charset="0"/>
            </a:endParaRPr>
          </a:p>
          <a:p>
            <a:r>
              <a:rPr lang="de-DE" sz="1200" dirty="0">
                <a:latin typeface="Bahnschrift SemiCondensed" panose="020B0502040204020203" pitchFamily="34" charset="0"/>
              </a:rPr>
              <a:t>Die enthaltenen Illustrationen sind von Patrick </a:t>
            </a:r>
            <a:r>
              <a:rPr lang="de-DE" sz="1200" dirty="0" err="1">
                <a:latin typeface="Bahnschrift SemiCondensed" panose="020B0502040204020203" pitchFamily="34" charset="0"/>
              </a:rPr>
              <a:t>Hawlitschek</a:t>
            </a:r>
            <a:r>
              <a:rPr lang="de-DE" sz="1200" dirty="0">
                <a:latin typeface="Bahnschrift SemiCondensed" panose="020B0502040204020203" pitchFamily="34" charset="0"/>
              </a:rPr>
              <a:t> erstellt und urheberrechtlich geschützt. Sie sind im Material mit einer Bildunterschrift gekennzeichnet. Sofern nicht ausdrücklich anders lizenziert, gilt: Nutzung ausschließlich im Rahmen dieses Materials.</a:t>
            </a:r>
            <a:br>
              <a:rPr lang="de-DE" sz="1200" dirty="0">
                <a:latin typeface="Bahnschrift SemiCondensed" panose="020B0502040204020203" pitchFamily="34" charset="0"/>
              </a:rPr>
            </a:br>
            <a:br>
              <a:rPr lang="de-DE" sz="1200" dirty="0">
                <a:latin typeface="Bahnschrift SemiCondensed" panose="020B0502040204020203" pitchFamily="34" charset="0"/>
              </a:rPr>
            </a:br>
            <a:r>
              <a:rPr lang="de-DE" sz="1200" dirty="0">
                <a:latin typeface="Bahnschrift SemiCondensed" panose="020B0502040204020203" pitchFamily="34" charset="0"/>
              </a:rPr>
              <a:t>© 2025 Patrick </a:t>
            </a:r>
            <a:r>
              <a:rPr lang="de-DE" sz="1200" dirty="0" err="1">
                <a:latin typeface="Bahnschrift SemiCondensed" panose="020B0502040204020203" pitchFamily="34" charset="0"/>
              </a:rPr>
              <a:t>Hawlitschek</a:t>
            </a:r>
            <a:r>
              <a:rPr lang="de-DE" sz="1200" dirty="0">
                <a:latin typeface="Bahnschrift SemiCondensed" panose="020B0502040204020203" pitchFamily="34" charset="0"/>
              </a:rPr>
              <a:t> – Alle Rechte vorbehalten</a:t>
            </a:r>
            <a:r>
              <a:rPr lang="de-DE" sz="1200" b="1" dirty="0">
                <a:latin typeface="Bahnschrift SemiCondensed" panose="020B0502040204020203" pitchFamily="34" charset="0"/>
              </a:rPr>
              <a:t> </a:t>
            </a:r>
          </a:p>
          <a:p>
            <a:endParaRPr lang="de-DE" sz="1200" dirty="0">
              <a:latin typeface="Bahnschrift SemiCondensed" panose="020B0502040204020203" pitchFamily="34" charset="0"/>
            </a:endParaRPr>
          </a:p>
          <a:p>
            <a:r>
              <a:rPr lang="de-DE" sz="1200" b="1" dirty="0">
                <a:latin typeface="Bahnschrift SemiCondensed" panose="020B0502040204020203" pitchFamily="34" charset="0"/>
              </a:rPr>
              <a:t>Haftungsausschluss</a:t>
            </a:r>
            <a:endParaRPr lang="de-DE" sz="1200" dirty="0">
              <a:latin typeface="Bahnschrift SemiCondensed" panose="020B0502040204020203" pitchFamily="34" charset="0"/>
            </a:endParaRPr>
          </a:p>
          <a:p>
            <a:r>
              <a:rPr lang="de-DE" sz="1200" dirty="0">
                <a:latin typeface="Bahnschrift SemiCondensed" panose="020B0502040204020203" pitchFamily="34" charset="0"/>
              </a:rPr>
              <a:t>Trotz sorgfältiger Bearbeitung und fachlicher Prüfung kann keine Gewähr für die Richtigkeit und Vollständigkeit der Inhalte übernommen werden. Eine Haftung jeglicher an der Erstellung der Materialien beteiligter natürlicher oder juristischer Personen ist ausgeschlossen.</a:t>
            </a:r>
          </a:p>
          <a:p>
            <a:r>
              <a:rPr lang="de-DE" sz="1200" b="1" dirty="0">
                <a:latin typeface="Bahnschrift SemiCondensed" panose="020B0502040204020203" pitchFamily="34" charset="0"/>
              </a:rPr>
              <a:t> </a:t>
            </a:r>
            <a:endParaRPr lang="de-DE" sz="1200" dirty="0">
              <a:latin typeface="Bahnschrift SemiCondensed" panose="020B0502040204020203" pitchFamily="34" charset="0"/>
            </a:endParaRPr>
          </a:p>
          <a:p>
            <a:r>
              <a:rPr lang="de-DE" sz="1200" b="1" dirty="0">
                <a:latin typeface="Bahnschrift SemiCondensed" panose="020B0502040204020203" pitchFamily="34" charset="0"/>
              </a:rPr>
              <a:t>Förderhinweis</a:t>
            </a:r>
            <a:endParaRPr lang="de-DE" sz="1200" dirty="0">
              <a:latin typeface="Bahnschrift SemiCondensed" panose="020B0502040204020203" pitchFamily="34" charset="0"/>
            </a:endParaRPr>
          </a:p>
          <a:p>
            <a:r>
              <a:rPr lang="de-DE" sz="1200" dirty="0">
                <a:latin typeface="Bahnschrift SemiCondensed" panose="020B0502040204020203" pitchFamily="34" charset="0"/>
              </a:rPr>
              <a:t>Die Entwicklung dieses Materials wurde gefördert vom Bundesministerium für Bildung, Familie, Senioren, Frauen und Jugend (BMBFSFJ) im Rahmen des Projekts „Schule macht stark“ unter dem Förderkennzeichen 01PR2101J. </a:t>
            </a:r>
            <a:br>
              <a:rPr lang="de-DE" sz="1200" dirty="0">
                <a:latin typeface="Bahnschrift SemiCondensed" panose="020B0502040204020203" pitchFamily="34" charset="0"/>
              </a:rPr>
            </a:br>
            <a:r>
              <a:rPr lang="de-DE" sz="1200" dirty="0">
                <a:latin typeface="Bahnschrift SemiCondensed" panose="020B0502040204020203" pitchFamily="34" charset="0"/>
              </a:rPr>
              <a:t>Die Verantwortung für den Inhalt dieser Veröffentlichung liegt bei den Autoren</a:t>
            </a:r>
          </a:p>
        </p:txBody>
      </p:sp>
    </p:spTree>
    <p:extLst>
      <p:ext uri="{BB962C8B-B14F-4D97-AF65-F5344CB8AC3E}">
        <p14:creationId xmlns:p14="http://schemas.microsoft.com/office/powerpoint/2010/main" val="57154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CC4E5F-83BB-7CF2-4150-4CD266AE63B3}"/>
              </a:ext>
            </a:extLst>
          </p:cNvPr>
          <p:cNvSpPr>
            <a:spLocks noGrp="1"/>
          </p:cNvSpPr>
          <p:nvPr>
            <p:ph type="ftr" sz="quarter" idx="11"/>
          </p:nvPr>
        </p:nvSpPr>
        <p:spPr>
          <a:xfrm>
            <a:off x="2457384" y="9724898"/>
            <a:ext cx="2432043" cy="537134"/>
          </a:xfrm>
        </p:spPr>
        <p:txBody>
          <a:bodyPr/>
          <a:lstStyle/>
          <a:p>
            <a:pPr>
              <a:defRPr/>
            </a:pPr>
            <a:r>
              <a:rPr lang="de-DE" dirty="0">
                <a:solidFill>
                  <a:prstClr val="black"/>
                </a:solidFill>
                <a:latin typeface="Bahnschrift SemiCondensed" panose="020B0502040204020203" pitchFamily="34" charset="0"/>
              </a:rPr>
              <a:t>2</a:t>
            </a:r>
          </a:p>
        </p:txBody>
      </p:sp>
      <p:sp>
        <p:nvSpPr>
          <p:cNvPr id="3" name="Rechteck 2">
            <a:extLst>
              <a:ext uri="{FF2B5EF4-FFF2-40B4-BE49-F238E27FC236}">
                <a16:creationId xmlns:a16="http://schemas.microsoft.com/office/drawing/2014/main" id="{E9FEF474-67E6-F7BD-B0DD-29863A947174}"/>
              </a:ext>
            </a:extLst>
          </p:cNvPr>
          <p:cNvSpPr/>
          <p:nvPr/>
        </p:nvSpPr>
        <p:spPr>
          <a:xfrm>
            <a:off x="582399" y="1051368"/>
            <a:ext cx="5794985" cy="245132"/>
          </a:xfrm>
          <a:custGeom>
            <a:avLst/>
            <a:gdLst>
              <a:gd name="csX0" fmla="*/ 0 w 5794985"/>
              <a:gd name="csY0" fmla="*/ 0 h 245132"/>
              <a:gd name="csX1" fmla="*/ 701837 w 5794985"/>
              <a:gd name="csY1" fmla="*/ 0 h 245132"/>
              <a:gd name="csX2" fmla="*/ 1171875 w 5794985"/>
              <a:gd name="csY2" fmla="*/ 0 h 245132"/>
              <a:gd name="csX3" fmla="*/ 1815762 w 5794985"/>
              <a:gd name="csY3" fmla="*/ 0 h 245132"/>
              <a:gd name="csX4" fmla="*/ 2401699 w 5794985"/>
              <a:gd name="csY4" fmla="*/ 0 h 245132"/>
              <a:gd name="csX5" fmla="*/ 2871737 w 5794985"/>
              <a:gd name="csY5" fmla="*/ 0 h 245132"/>
              <a:gd name="csX6" fmla="*/ 3515624 w 5794985"/>
              <a:gd name="csY6" fmla="*/ 0 h 245132"/>
              <a:gd name="csX7" fmla="*/ 4217461 w 5794985"/>
              <a:gd name="csY7" fmla="*/ 0 h 245132"/>
              <a:gd name="csX8" fmla="*/ 4861349 w 5794985"/>
              <a:gd name="csY8" fmla="*/ 0 h 245132"/>
              <a:gd name="csX9" fmla="*/ 5794985 w 5794985"/>
              <a:gd name="csY9" fmla="*/ 0 h 245132"/>
              <a:gd name="csX10" fmla="*/ 5794985 w 5794985"/>
              <a:gd name="csY10" fmla="*/ 245132 h 245132"/>
              <a:gd name="csX11" fmla="*/ 5324947 w 5794985"/>
              <a:gd name="csY11" fmla="*/ 245132 h 245132"/>
              <a:gd name="csX12" fmla="*/ 4796960 w 5794985"/>
              <a:gd name="csY12" fmla="*/ 245132 h 245132"/>
              <a:gd name="csX13" fmla="*/ 4095123 w 5794985"/>
              <a:gd name="csY13" fmla="*/ 245132 h 245132"/>
              <a:gd name="csX14" fmla="*/ 3451236 w 5794985"/>
              <a:gd name="csY14" fmla="*/ 245132 h 245132"/>
              <a:gd name="csX15" fmla="*/ 2749398 w 5794985"/>
              <a:gd name="csY15" fmla="*/ 245132 h 245132"/>
              <a:gd name="csX16" fmla="*/ 2163461 w 5794985"/>
              <a:gd name="csY16" fmla="*/ 245132 h 245132"/>
              <a:gd name="csX17" fmla="*/ 1461624 w 5794985"/>
              <a:gd name="csY17" fmla="*/ 245132 h 245132"/>
              <a:gd name="csX18" fmla="*/ 875687 w 5794985"/>
              <a:gd name="csY18" fmla="*/ 245132 h 245132"/>
              <a:gd name="csX19" fmla="*/ 0 w 5794985"/>
              <a:gd name="csY19" fmla="*/ 245132 h 245132"/>
              <a:gd name="csX20" fmla="*/ 0 w 5794985"/>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5" h="245132" fill="none" extrusionOk="0">
                <a:moveTo>
                  <a:pt x="0" y="0"/>
                </a:moveTo>
                <a:cubicBezTo>
                  <a:pt x="161879" y="-14717"/>
                  <a:pt x="498854" y="10408"/>
                  <a:pt x="701837" y="0"/>
                </a:cubicBezTo>
                <a:cubicBezTo>
                  <a:pt x="904820" y="-10408"/>
                  <a:pt x="973431" y="3057"/>
                  <a:pt x="1171875" y="0"/>
                </a:cubicBezTo>
                <a:cubicBezTo>
                  <a:pt x="1370319" y="-3057"/>
                  <a:pt x="1605231" y="-11045"/>
                  <a:pt x="1815762" y="0"/>
                </a:cubicBezTo>
                <a:cubicBezTo>
                  <a:pt x="2026293" y="11045"/>
                  <a:pt x="2250246" y="-20921"/>
                  <a:pt x="2401699" y="0"/>
                </a:cubicBezTo>
                <a:cubicBezTo>
                  <a:pt x="2553152" y="20921"/>
                  <a:pt x="2684192" y="22493"/>
                  <a:pt x="2871737" y="0"/>
                </a:cubicBezTo>
                <a:cubicBezTo>
                  <a:pt x="3059282" y="-22493"/>
                  <a:pt x="3256848" y="12475"/>
                  <a:pt x="3515624" y="0"/>
                </a:cubicBezTo>
                <a:cubicBezTo>
                  <a:pt x="3774400" y="-12475"/>
                  <a:pt x="3946021" y="13362"/>
                  <a:pt x="4217461" y="0"/>
                </a:cubicBezTo>
                <a:cubicBezTo>
                  <a:pt x="4488901" y="-13362"/>
                  <a:pt x="4674289" y="-25405"/>
                  <a:pt x="4861349" y="0"/>
                </a:cubicBezTo>
                <a:cubicBezTo>
                  <a:pt x="5048409" y="25405"/>
                  <a:pt x="5594275" y="-10951"/>
                  <a:pt x="5794985" y="0"/>
                </a:cubicBezTo>
                <a:cubicBezTo>
                  <a:pt x="5805436" y="71349"/>
                  <a:pt x="5806696" y="174788"/>
                  <a:pt x="5794985" y="245132"/>
                </a:cubicBezTo>
                <a:cubicBezTo>
                  <a:pt x="5586669" y="244368"/>
                  <a:pt x="5497578" y="233338"/>
                  <a:pt x="5324947" y="245132"/>
                </a:cubicBezTo>
                <a:cubicBezTo>
                  <a:pt x="5152316" y="256926"/>
                  <a:pt x="4948541" y="227654"/>
                  <a:pt x="4796960" y="245132"/>
                </a:cubicBezTo>
                <a:cubicBezTo>
                  <a:pt x="4645379" y="262610"/>
                  <a:pt x="4325496" y="225081"/>
                  <a:pt x="4095123" y="245132"/>
                </a:cubicBezTo>
                <a:cubicBezTo>
                  <a:pt x="3864750" y="265183"/>
                  <a:pt x="3731490" y="228452"/>
                  <a:pt x="3451236" y="245132"/>
                </a:cubicBezTo>
                <a:cubicBezTo>
                  <a:pt x="3170982" y="261812"/>
                  <a:pt x="2979884" y="221461"/>
                  <a:pt x="2749398" y="245132"/>
                </a:cubicBezTo>
                <a:cubicBezTo>
                  <a:pt x="2518912" y="268803"/>
                  <a:pt x="2334778" y="255355"/>
                  <a:pt x="2163461" y="245132"/>
                </a:cubicBezTo>
                <a:cubicBezTo>
                  <a:pt x="1992144" y="234909"/>
                  <a:pt x="1645186" y="273772"/>
                  <a:pt x="1461624" y="245132"/>
                </a:cubicBezTo>
                <a:cubicBezTo>
                  <a:pt x="1278062" y="216492"/>
                  <a:pt x="1152479" y="224002"/>
                  <a:pt x="875687" y="245132"/>
                </a:cubicBezTo>
                <a:cubicBezTo>
                  <a:pt x="598895" y="266262"/>
                  <a:pt x="347253" y="233900"/>
                  <a:pt x="0" y="245132"/>
                </a:cubicBezTo>
                <a:cubicBezTo>
                  <a:pt x="5316" y="184814"/>
                  <a:pt x="5777" y="110089"/>
                  <a:pt x="0" y="0"/>
                </a:cubicBezTo>
                <a:close/>
              </a:path>
              <a:path w="5794985" h="245132" stroke="0" extrusionOk="0">
                <a:moveTo>
                  <a:pt x="0" y="0"/>
                </a:moveTo>
                <a:cubicBezTo>
                  <a:pt x="224002" y="-22336"/>
                  <a:pt x="586360" y="11059"/>
                  <a:pt x="759787" y="0"/>
                </a:cubicBezTo>
                <a:cubicBezTo>
                  <a:pt x="933214" y="-11059"/>
                  <a:pt x="1149154" y="6717"/>
                  <a:pt x="1345724" y="0"/>
                </a:cubicBezTo>
                <a:cubicBezTo>
                  <a:pt x="1542294" y="-6717"/>
                  <a:pt x="1700364" y="-27188"/>
                  <a:pt x="1931662" y="0"/>
                </a:cubicBezTo>
                <a:cubicBezTo>
                  <a:pt x="2162960" y="27188"/>
                  <a:pt x="2217457" y="-7267"/>
                  <a:pt x="2459649" y="0"/>
                </a:cubicBezTo>
                <a:cubicBezTo>
                  <a:pt x="2701841" y="7267"/>
                  <a:pt x="2857080" y="-25591"/>
                  <a:pt x="3103536" y="0"/>
                </a:cubicBezTo>
                <a:cubicBezTo>
                  <a:pt x="3349992" y="25591"/>
                  <a:pt x="3642118" y="20180"/>
                  <a:pt x="3805373" y="0"/>
                </a:cubicBezTo>
                <a:cubicBezTo>
                  <a:pt x="3968628" y="-20180"/>
                  <a:pt x="4141210" y="27827"/>
                  <a:pt x="4449261" y="0"/>
                </a:cubicBezTo>
                <a:cubicBezTo>
                  <a:pt x="4757312" y="-27827"/>
                  <a:pt x="4727435" y="7051"/>
                  <a:pt x="4919298" y="0"/>
                </a:cubicBezTo>
                <a:cubicBezTo>
                  <a:pt x="5111161" y="-7051"/>
                  <a:pt x="5597643" y="912"/>
                  <a:pt x="5794985" y="0"/>
                </a:cubicBezTo>
                <a:cubicBezTo>
                  <a:pt x="5793212" y="53331"/>
                  <a:pt x="5785852" y="128884"/>
                  <a:pt x="5794985" y="245132"/>
                </a:cubicBezTo>
                <a:cubicBezTo>
                  <a:pt x="5640203" y="270106"/>
                  <a:pt x="5334156" y="268415"/>
                  <a:pt x="5035198" y="245132"/>
                </a:cubicBezTo>
                <a:cubicBezTo>
                  <a:pt x="4736240" y="221849"/>
                  <a:pt x="4712897" y="263334"/>
                  <a:pt x="4565160" y="245132"/>
                </a:cubicBezTo>
                <a:cubicBezTo>
                  <a:pt x="4417423" y="226930"/>
                  <a:pt x="4105430" y="237766"/>
                  <a:pt x="3805373" y="245132"/>
                </a:cubicBezTo>
                <a:cubicBezTo>
                  <a:pt x="3505316" y="252498"/>
                  <a:pt x="3484253" y="249761"/>
                  <a:pt x="3335336" y="245132"/>
                </a:cubicBezTo>
                <a:cubicBezTo>
                  <a:pt x="3186419" y="240503"/>
                  <a:pt x="2935276" y="231398"/>
                  <a:pt x="2691449" y="245132"/>
                </a:cubicBezTo>
                <a:cubicBezTo>
                  <a:pt x="2447622" y="258866"/>
                  <a:pt x="2323178" y="230917"/>
                  <a:pt x="2221411" y="245132"/>
                </a:cubicBezTo>
                <a:cubicBezTo>
                  <a:pt x="2119644" y="259347"/>
                  <a:pt x="1843254" y="213321"/>
                  <a:pt x="1577524" y="245132"/>
                </a:cubicBezTo>
                <a:cubicBezTo>
                  <a:pt x="1311794" y="276943"/>
                  <a:pt x="1061829" y="242879"/>
                  <a:pt x="817737" y="245132"/>
                </a:cubicBezTo>
                <a:cubicBezTo>
                  <a:pt x="573645" y="247385"/>
                  <a:pt x="383801" y="249687"/>
                  <a:pt x="0" y="245132"/>
                </a:cubicBezTo>
                <a:cubicBezTo>
                  <a:pt x="-3954" y="147958"/>
                  <a:pt x="12183" y="63278"/>
                  <a:pt x="0" y="0"/>
                </a:cubicBezTo>
                <a:close/>
              </a:path>
            </a:pathLst>
          </a:custGeom>
          <a:solidFill>
            <a:srgbClr val="AFD3DB"/>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3.1 – „Was mache ich nach der Auswertung und Interpretation?“ – Ziele und Maßnahmen</a:t>
            </a:r>
          </a:p>
        </p:txBody>
      </p:sp>
      <p:sp>
        <p:nvSpPr>
          <p:cNvPr id="9" name="Textfeld 8">
            <a:extLst>
              <a:ext uri="{FF2B5EF4-FFF2-40B4-BE49-F238E27FC236}">
                <a16:creationId xmlns:a16="http://schemas.microsoft.com/office/drawing/2014/main" id="{B76C5A7B-77AE-B3A2-96F3-335A1B017FC7}"/>
              </a:ext>
            </a:extLst>
          </p:cNvPr>
          <p:cNvSpPr txBox="1"/>
          <p:nvPr/>
        </p:nvSpPr>
        <p:spPr>
          <a:xfrm>
            <a:off x="582397" y="1381086"/>
            <a:ext cx="5794987" cy="923330"/>
          </a:xfrm>
          <a:prstGeom prst="rect">
            <a:avLst/>
          </a:prstGeom>
          <a:noFill/>
        </p:spPr>
        <p:txBody>
          <a:bodyPr wrap="square">
            <a:spAutoFit/>
          </a:bodyPr>
          <a:lstStyle/>
          <a:p>
            <a:pPr>
              <a:lnSpc>
                <a:spcPct val="150000"/>
              </a:lnSpc>
              <a:defRPr/>
            </a:pPr>
            <a:r>
              <a:rPr lang="de-DE" sz="1200" b="1" dirty="0">
                <a:solidFill>
                  <a:prstClr val="black"/>
                </a:solidFill>
                <a:latin typeface="Bahnschrift SemiCondensed" panose="020B0502040204020203" pitchFamily="34" charset="0"/>
              </a:rPr>
              <a:t>Aufgabe 3.1a</a:t>
            </a:r>
          </a:p>
          <a:p>
            <a:r>
              <a:rPr lang="de-DE" sz="1200" dirty="0">
                <a:latin typeface="Bahnschrift SemiCondensed" panose="020B0502040204020203" pitchFamily="34" charset="0"/>
              </a:rPr>
              <a:t>Im Folgenden hat sich das Kollegium der Bergschule spontan Ziele ausgedacht, die sich grundsätzlich aus VERA-Ergebnisrückmeldungen ableiten lassen. Welche Merkmale (S, M, A, R, T) weisen die gesetzten Ziele bereits auf, welche nicht?</a:t>
            </a:r>
          </a:p>
        </p:txBody>
      </p:sp>
      <p:grpSp>
        <p:nvGrpSpPr>
          <p:cNvPr id="10" name="Gruppieren 9">
            <a:extLst>
              <a:ext uri="{FF2B5EF4-FFF2-40B4-BE49-F238E27FC236}">
                <a16:creationId xmlns:a16="http://schemas.microsoft.com/office/drawing/2014/main" id="{94351D6F-F32A-3675-6D5C-4AAA3D81B368}"/>
              </a:ext>
            </a:extLst>
          </p:cNvPr>
          <p:cNvGrpSpPr/>
          <p:nvPr/>
        </p:nvGrpSpPr>
        <p:grpSpPr>
          <a:xfrm>
            <a:off x="6777504" y="-479830"/>
            <a:ext cx="1132542" cy="11236729"/>
            <a:chOff x="-1" y="0"/>
            <a:chExt cx="1285517" cy="13582652"/>
          </a:xfrm>
          <a:solidFill>
            <a:srgbClr val="AFD3DB"/>
          </a:solidFill>
        </p:grpSpPr>
        <p:grpSp>
          <p:nvGrpSpPr>
            <p:cNvPr id="11" name="Gruppieren 10">
              <a:extLst>
                <a:ext uri="{FF2B5EF4-FFF2-40B4-BE49-F238E27FC236}">
                  <a16:creationId xmlns:a16="http://schemas.microsoft.com/office/drawing/2014/main" id="{882537F7-B446-C398-A557-D612279C1864}"/>
                </a:ext>
              </a:extLst>
            </p:cNvPr>
            <p:cNvGrpSpPr/>
            <p:nvPr/>
          </p:nvGrpSpPr>
          <p:grpSpPr>
            <a:xfrm>
              <a:off x="-1" y="0"/>
              <a:ext cx="1285517" cy="6896102"/>
              <a:chOff x="-1" y="-1"/>
              <a:chExt cx="2258186" cy="12113389"/>
            </a:xfrm>
            <a:grpFill/>
          </p:grpSpPr>
          <p:grpSp>
            <p:nvGrpSpPr>
              <p:cNvPr id="23" name="Gruppieren 22">
                <a:extLst>
                  <a:ext uri="{FF2B5EF4-FFF2-40B4-BE49-F238E27FC236}">
                    <a16:creationId xmlns:a16="http://schemas.microsoft.com/office/drawing/2014/main" id="{7920A0E2-2A9E-0A05-97BE-28049DF1C1DB}"/>
                  </a:ext>
                </a:extLst>
              </p:cNvPr>
              <p:cNvGrpSpPr/>
              <p:nvPr/>
            </p:nvGrpSpPr>
            <p:grpSpPr>
              <a:xfrm rot="5400000">
                <a:off x="-1993901" y="1994025"/>
                <a:ext cx="6246112" cy="2258060"/>
                <a:chOff x="0" y="0"/>
                <a:chExt cx="10746537" cy="3887914"/>
              </a:xfrm>
              <a:grpFill/>
            </p:grpSpPr>
            <p:sp>
              <p:nvSpPr>
                <p:cNvPr id="29" name="Freihandform: Form 28">
                  <a:extLst>
                    <a:ext uri="{FF2B5EF4-FFF2-40B4-BE49-F238E27FC236}">
                      <a16:creationId xmlns:a16="http://schemas.microsoft.com/office/drawing/2014/main" id="{D3F63D8F-BDC9-046B-1BE6-9A10B14545E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30" name="Freihandform: Form 29">
                  <a:extLst>
                    <a:ext uri="{FF2B5EF4-FFF2-40B4-BE49-F238E27FC236}">
                      <a16:creationId xmlns:a16="http://schemas.microsoft.com/office/drawing/2014/main" id="{2139D96E-B946-212E-261B-31A552F766B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31" name="Freihandform: Form 30">
                  <a:extLst>
                    <a:ext uri="{FF2B5EF4-FFF2-40B4-BE49-F238E27FC236}">
                      <a16:creationId xmlns:a16="http://schemas.microsoft.com/office/drawing/2014/main" id="{5D39A76F-DD92-1BE6-F0A2-ED216353545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32" name="Freihandform: Form 31">
                  <a:extLst>
                    <a:ext uri="{FF2B5EF4-FFF2-40B4-BE49-F238E27FC236}">
                      <a16:creationId xmlns:a16="http://schemas.microsoft.com/office/drawing/2014/main" id="{6091F500-77AB-F717-976E-1D85B3132A41}"/>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E0018630-C644-FF97-4179-5D3AD100DECE}"/>
                  </a:ext>
                </a:extLst>
              </p:cNvPr>
              <p:cNvGrpSpPr/>
              <p:nvPr/>
            </p:nvGrpSpPr>
            <p:grpSpPr>
              <a:xfrm rot="5400000">
                <a:off x="-1993902" y="7861427"/>
                <a:ext cx="6245862" cy="2258060"/>
                <a:chOff x="0" y="0"/>
                <a:chExt cx="10746537" cy="3887914"/>
              </a:xfrm>
              <a:grpFill/>
            </p:grpSpPr>
            <p:sp>
              <p:nvSpPr>
                <p:cNvPr id="25" name="Freihandform: Form 24">
                  <a:extLst>
                    <a:ext uri="{FF2B5EF4-FFF2-40B4-BE49-F238E27FC236}">
                      <a16:creationId xmlns:a16="http://schemas.microsoft.com/office/drawing/2014/main" id="{01632378-3855-A9EB-9327-61869F8B6A9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8FE03A4C-77E4-4FED-93DC-EE9FA2AEED8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6D039C9B-5AC9-6327-5941-19C95A17FAB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8" name="Freihandform: Form 27">
                  <a:extLst>
                    <a:ext uri="{FF2B5EF4-FFF2-40B4-BE49-F238E27FC236}">
                      <a16:creationId xmlns:a16="http://schemas.microsoft.com/office/drawing/2014/main" id="{E3208911-776C-6F09-EA6A-F4851D64FEF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12" name="Gruppieren 11">
              <a:extLst>
                <a:ext uri="{FF2B5EF4-FFF2-40B4-BE49-F238E27FC236}">
                  <a16:creationId xmlns:a16="http://schemas.microsoft.com/office/drawing/2014/main" id="{A007C176-1F05-7AB3-B81C-3EAC4458DF8B}"/>
                </a:ext>
              </a:extLst>
            </p:cNvPr>
            <p:cNvGrpSpPr/>
            <p:nvPr/>
          </p:nvGrpSpPr>
          <p:grpSpPr>
            <a:xfrm>
              <a:off x="-1" y="6686550"/>
              <a:ext cx="1285517" cy="6896102"/>
              <a:chOff x="-1" y="-1"/>
              <a:chExt cx="2258186" cy="12113389"/>
            </a:xfrm>
            <a:grpFill/>
          </p:grpSpPr>
          <p:grpSp>
            <p:nvGrpSpPr>
              <p:cNvPr id="13" name="Gruppieren 12">
                <a:extLst>
                  <a:ext uri="{FF2B5EF4-FFF2-40B4-BE49-F238E27FC236}">
                    <a16:creationId xmlns:a16="http://schemas.microsoft.com/office/drawing/2014/main" id="{2F1FB85A-AF4F-D5B2-AA63-6A38B7AFFC5F}"/>
                  </a:ext>
                </a:extLst>
              </p:cNvPr>
              <p:cNvGrpSpPr/>
              <p:nvPr/>
            </p:nvGrpSpPr>
            <p:grpSpPr>
              <a:xfrm rot="5400000">
                <a:off x="-1993901" y="1994025"/>
                <a:ext cx="6246112" cy="2258060"/>
                <a:chOff x="0" y="0"/>
                <a:chExt cx="10746537" cy="3887914"/>
              </a:xfrm>
              <a:grpFill/>
            </p:grpSpPr>
            <p:sp>
              <p:nvSpPr>
                <p:cNvPr id="19" name="Freihandform: Form 18">
                  <a:extLst>
                    <a:ext uri="{FF2B5EF4-FFF2-40B4-BE49-F238E27FC236}">
                      <a16:creationId xmlns:a16="http://schemas.microsoft.com/office/drawing/2014/main" id="{6F2FD797-CD7E-18D3-E9A2-2E243D394CB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0" name="Freihandform: Form 19">
                  <a:extLst>
                    <a:ext uri="{FF2B5EF4-FFF2-40B4-BE49-F238E27FC236}">
                      <a16:creationId xmlns:a16="http://schemas.microsoft.com/office/drawing/2014/main" id="{4E64BEAB-FA56-83A5-2002-4A96F338D1C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C8191C91-C03F-5FBE-11E9-97149DC4AA0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D3341A49-B192-3289-A6E6-F27F366E6CB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4" name="Gruppieren 13">
                <a:extLst>
                  <a:ext uri="{FF2B5EF4-FFF2-40B4-BE49-F238E27FC236}">
                    <a16:creationId xmlns:a16="http://schemas.microsoft.com/office/drawing/2014/main" id="{065138AE-7D50-5AF2-CDB3-BEF53ACFAD61}"/>
                  </a:ext>
                </a:extLst>
              </p:cNvPr>
              <p:cNvGrpSpPr/>
              <p:nvPr/>
            </p:nvGrpSpPr>
            <p:grpSpPr>
              <a:xfrm rot="5400000">
                <a:off x="-1993902" y="7861427"/>
                <a:ext cx="6245862" cy="2258060"/>
                <a:chOff x="0" y="0"/>
                <a:chExt cx="10746537" cy="3887914"/>
              </a:xfrm>
              <a:grpFill/>
            </p:grpSpPr>
            <p:sp>
              <p:nvSpPr>
                <p:cNvPr id="15" name="Freihandform: Form 14">
                  <a:extLst>
                    <a:ext uri="{FF2B5EF4-FFF2-40B4-BE49-F238E27FC236}">
                      <a16:creationId xmlns:a16="http://schemas.microsoft.com/office/drawing/2014/main" id="{D35E2268-891F-0339-CCAF-AD93FD0D269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F74FC85B-CB17-FCE6-7999-B0FD51CF9D6D}"/>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E597DF87-E835-0B41-AE28-46911415DB0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8" name="Freihandform: Form 17">
                  <a:extLst>
                    <a:ext uri="{FF2B5EF4-FFF2-40B4-BE49-F238E27FC236}">
                      <a16:creationId xmlns:a16="http://schemas.microsoft.com/office/drawing/2014/main" id="{7D30386A-C030-1467-91FF-81B5E210D5C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
        <p:nvSpPr>
          <p:cNvPr id="77" name="Textfeld 76">
            <a:extLst>
              <a:ext uri="{FF2B5EF4-FFF2-40B4-BE49-F238E27FC236}">
                <a16:creationId xmlns:a16="http://schemas.microsoft.com/office/drawing/2014/main" id="{AFF990F6-B69E-1907-2954-CCC3CF985AC8}"/>
              </a:ext>
            </a:extLst>
          </p:cNvPr>
          <p:cNvSpPr txBox="1"/>
          <p:nvPr/>
        </p:nvSpPr>
        <p:spPr>
          <a:xfrm>
            <a:off x="582400" y="4547571"/>
            <a:ext cx="5900953" cy="1107996"/>
          </a:xfrm>
          <a:prstGeom prst="rect">
            <a:avLst/>
          </a:prstGeom>
          <a:noFill/>
        </p:spPr>
        <p:txBody>
          <a:bodyPr wrap="square">
            <a:spAutoFit/>
          </a:bodyPr>
          <a:lstStyle/>
          <a:p>
            <a:pPr algn="just">
              <a:lnSpc>
                <a:spcPct val="150000"/>
              </a:lnSpc>
              <a:defRPr/>
            </a:pPr>
            <a:r>
              <a:rPr lang="de-DE" sz="1200" b="1" dirty="0">
                <a:solidFill>
                  <a:prstClr val="black"/>
                </a:solidFill>
                <a:latin typeface="Bahnschrift SemiCondensed" panose="020B0502040204020203" pitchFamily="34" charset="0"/>
              </a:rPr>
              <a:t>Aufgabe 3.1b</a:t>
            </a:r>
          </a:p>
          <a:p>
            <a:r>
              <a:rPr lang="de-DE" sz="1200" dirty="0">
                <a:latin typeface="Bahnschrift SemiCondensed" panose="020B0502040204020203" pitchFamily="34" charset="0"/>
              </a:rPr>
              <a:t>Denken Sie an Ihre vergangene Auseinandersetzung mit den VERA-Ergebnissen. Beurteilen Sie, ob und inwieweit Sie bislang </a:t>
            </a:r>
            <a:r>
              <a:rPr lang="de-DE" sz="1200" dirty="0" err="1">
                <a:latin typeface="Bahnschrift SemiCondensed" panose="020B0502040204020203" pitchFamily="34" charset="0"/>
              </a:rPr>
              <a:t>SMARTe</a:t>
            </a:r>
            <a:r>
              <a:rPr lang="de-DE" sz="1200" dirty="0">
                <a:latin typeface="Bahnschrift SemiCondensed" panose="020B0502040204020203" pitchFamily="34" charset="0"/>
              </a:rPr>
              <a:t> Ziele infolge der VERA-Ergebnisrückmeldung gesetzt haben. Wenn Sie VERA noch nie selbst durchgeführt und ausgewertet haben, berücksichtigen Sie bitte nur den Umgang mit VERA in der Fachkonferenz. </a:t>
            </a:r>
          </a:p>
        </p:txBody>
      </p:sp>
      <p:sp>
        <p:nvSpPr>
          <p:cNvPr id="78" name="Rechteck 77">
            <a:extLst>
              <a:ext uri="{FF2B5EF4-FFF2-40B4-BE49-F238E27FC236}">
                <a16:creationId xmlns:a16="http://schemas.microsoft.com/office/drawing/2014/main" id="{8ADAA1E1-E911-98DF-95FF-79928E0C56D5}"/>
              </a:ext>
            </a:extLst>
          </p:cNvPr>
          <p:cNvSpPr/>
          <p:nvPr/>
        </p:nvSpPr>
        <p:spPr>
          <a:xfrm>
            <a:off x="656557" y="5724525"/>
            <a:ext cx="5720821" cy="3847492"/>
          </a:xfrm>
          <a:custGeom>
            <a:avLst/>
            <a:gdLst>
              <a:gd name="csX0" fmla="*/ 0 w 5720821"/>
              <a:gd name="csY0" fmla="*/ 0 h 3847492"/>
              <a:gd name="csX1" fmla="*/ 464022 w 5720821"/>
              <a:gd name="csY1" fmla="*/ 0 h 3847492"/>
              <a:gd name="csX2" fmla="*/ 985253 w 5720821"/>
              <a:gd name="csY2" fmla="*/ 0 h 3847492"/>
              <a:gd name="csX3" fmla="*/ 1735316 w 5720821"/>
              <a:gd name="csY3" fmla="*/ 0 h 3847492"/>
              <a:gd name="csX4" fmla="*/ 2199338 w 5720821"/>
              <a:gd name="csY4" fmla="*/ 0 h 3847492"/>
              <a:gd name="csX5" fmla="*/ 2892193 w 5720821"/>
              <a:gd name="csY5" fmla="*/ 0 h 3847492"/>
              <a:gd name="csX6" fmla="*/ 3470631 w 5720821"/>
              <a:gd name="csY6" fmla="*/ 0 h 3847492"/>
              <a:gd name="csX7" fmla="*/ 4220695 w 5720821"/>
              <a:gd name="csY7" fmla="*/ 0 h 3847492"/>
              <a:gd name="csX8" fmla="*/ 4970758 w 5720821"/>
              <a:gd name="csY8" fmla="*/ 0 h 3847492"/>
              <a:gd name="csX9" fmla="*/ 5720821 w 5720821"/>
              <a:gd name="csY9" fmla="*/ 0 h 3847492"/>
              <a:gd name="csX10" fmla="*/ 5720821 w 5720821"/>
              <a:gd name="csY10" fmla="*/ 525824 h 3847492"/>
              <a:gd name="csX11" fmla="*/ 5720821 w 5720821"/>
              <a:gd name="csY11" fmla="*/ 1090123 h 3847492"/>
              <a:gd name="csX12" fmla="*/ 5720821 w 5720821"/>
              <a:gd name="csY12" fmla="*/ 1808321 h 3847492"/>
              <a:gd name="csX13" fmla="*/ 5720821 w 5720821"/>
              <a:gd name="csY13" fmla="*/ 2334145 h 3847492"/>
              <a:gd name="csX14" fmla="*/ 5720821 w 5720821"/>
              <a:gd name="csY14" fmla="*/ 2859969 h 3847492"/>
              <a:gd name="csX15" fmla="*/ 5720821 w 5720821"/>
              <a:gd name="csY15" fmla="*/ 3847492 h 3847492"/>
              <a:gd name="csX16" fmla="*/ 5256799 w 5720821"/>
              <a:gd name="csY16" fmla="*/ 3847492 h 3847492"/>
              <a:gd name="csX17" fmla="*/ 4621152 w 5720821"/>
              <a:gd name="csY17" fmla="*/ 3847492 h 3847492"/>
              <a:gd name="csX18" fmla="*/ 3985505 w 5720821"/>
              <a:gd name="csY18" fmla="*/ 3847492 h 3847492"/>
              <a:gd name="csX19" fmla="*/ 3235442 w 5720821"/>
              <a:gd name="csY19" fmla="*/ 3847492 h 3847492"/>
              <a:gd name="csX20" fmla="*/ 2714212 w 5720821"/>
              <a:gd name="csY20" fmla="*/ 3847492 h 3847492"/>
              <a:gd name="csX21" fmla="*/ 2192981 w 5720821"/>
              <a:gd name="csY21" fmla="*/ 3847492 h 3847492"/>
              <a:gd name="csX22" fmla="*/ 1500126 w 5720821"/>
              <a:gd name="csY22" fmla="*/ 3847492 h 3847492"/>
              <a:gd name="csX23" fmla="*/ 807271 w 5720821"/>
              <a:gd name="csY23" fmla="*/ 3847492 h 3847492"/>
              <a:gd name="csX24" fmla="*/ 0 w 5720821"/>
              <a:gd name="csY24" fmla="*/ 3847492 h 3847492"/>
              <a:gd name="csX25" fmla="*/ 0 w 5720821"/>
              <a:gd name="csY25" fmla="*/ 3283193 h 3847492"/>
              <a:gd name="csX26" fmla="*/ 0 w 5720821"/>
              <a:gd name="csY26" fmla="*/ 2641945 h 3847492"/>
              <a:gd name="csX27" fmla="*/ 0 w 5720821"/>
              <a:gd name="csY27" fmla="*/ 2077646 h 3847492"/>
              <a:gd name="csX28" fmla="*/ 0 w 5720821"/>
              <a:gd name="csY28" fmla="*/ 1474872 h 3847492"/>
              <a:gd name="csX29" fmla="*/ 0 w 5720821"/>
              <a:gd name="csY29" fmla="*/ 872098 h 3847492"/>
              <a:gd name="csX30" fmla="*/ 0 w 5720821"/>
              <a:gd name="csY30" fmla="*/ 0 h 38474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720821" h="3847492" fill="none" extrusionOk="0">
                <a:moveTo>
                  <a:pt x="0" y="0"/>
                </a:moveTo>
                <a:cubicBezTo>
                  <a:pt x="212610" y="-11698"/>
                  <a:pt x="307836" y="21746"/>
                  <a:pt x="464022" y="0"/>
                </a:cubicBezTo>
                <a:cubicBezTo>
                  <a:pt x="620208" y="-21746"/>
                  <a:pt x="814568" y="18711"/>
                  <a:pt x="985253" y="0"/>
                </a:cubicBezTo>
                <a:cubicBezTo>
                  <a:pt x="1155938" y="-18711"/>
                  <a:pt x="1577707" y="-9333"/>
                  <a:pt x="1735316" y="0"/>
                </a:cubicBezTo>
                <a:cubicBezTo>
                  <a:pt x="1892925" y="9333"/>
                  <a:pt x="2005187" y="12233"/>
                  <a:pt x="2199338" y="0"/>
                </a:cubicBezTo>
                <a:cubicBezTo>
                  <a:pt x="2393489" y="-12233"/>
                  <a:pt x="2667363" y="-28094"/>
                  <a:pt x="2892193" y="0"/>
                </a:cubicBezTo>
                <a:cubicBezTo>
                  <a:pt x="3117024" y="28094"/>
                  <a:pt x="3273916" y="10761"/>
                  <a:pt x="3470631" y="0"/>
                </a:cubicBezTo>
                <a:cubicBezTo>
                  <a:pt x="3667346" y="-10761"/>
                  <a:pt x="3998087" y="-6241"/>
                  <a:pt x="4220695" y="0"/>
                </a:cubicBezTo>
                <a:cubicBezTo>
                  <a:pt x="4443303" y="6241"/>
                  <a:pt x="4601181" y="-26203"/>
                  <a:pt x="4970758" y="0"/>
                </a:cubicBezTo>
                <a:cubicBezTo>
                  <a:pt x="5340335" y="26203"/>
                  <a:pt x="5473968" y="-14409"/>
                  <a:pt x="5720821" y="0"/>
                </a:cubicBezTo>
                <a:cubicBezTo>
                  <a:pt x="5730575" y="117237"/>
                  <a:pt x="5695574" y="307333"/>
                  <a:pt x="5720821" y="525824"/>
                </a:cubicBezTo>
                <a:cubicBezTo>
                  <a:pt x="5746068" y="744315"/>
                  <a:pt x="5713147" y="897694"/>
                  <a:pt x="5720821" y="1090123"/>
                </a:cubicBezTo>
                <a:cubicBezTo>
                  <a:pt x="5728495" y="1282552"/>
                  <a:pt x="5719931" y="1642926"/>
                  <a:pt x="5720821" y="1808321"/>
                </a:cubicBezTo>
                <a:cubicBezTo>
                  <a:pt x="5721711" y="1973716"/>
                  <a:pt x="5739769" y="2135612"/>
                  <a:pt x="5720821" y="2334145"/>
                </a:cubicBezTo>
                <a:cubicBezTo>
                  <a:pt x="5701873" y="2532678"/>
                  <a:pt x="5739019" y="2621616"/>
                  <a:pt x="5720821" y="2859969"/>
                </a:cubicBezTo>
                <a:cubicBezTo>
                  <a:pt x="5702623" y="3098322"/>
                  <a:pt x="5749997" y="3610176"/>
                  <a:pt x="5720821" y="3847492"/>
                </a:cubicBezTo>
                <a:cubicBezTo>
                  <a:pt x="5566546" y="3861409"/>
                  <a:pt x="5488382" y="3839517"/>
                  <a:pt x="5256799" y="3847492"/>
                </a:cubicBezTo>
                <a:cubicBezTo>
                  <a:pt x="5025216" y="3855467"/>
                  <a:pt x="4856467" y="3875333"/>
                  <a:pt x="4621152" y="3847492"/>
                </a:cubicBezTo>
                <a:cubicBezTo>
                  <a:pt x="4385837" y="3819651"/>
                  <a:pt x="4228648" y="3839428"/>
                  <a:pt x="3985505" y="3847492"/>
                </a:cubicBezTo>
                <a:cubicBezTo>
                  <a:pt x="3742362" y="3855556"/>
                  <a:pt x="3479900" y="3859339"/>
                  <a:pt x="3235442" y="3847492"/>
                </a:cubicBezTo>
                <a:cubicBezTo>
                  <a:pt x="2990984" y="3835645"/>
                  <a:pt x="2973992" y="3864137"/>
                  <a:pt x="2714212" y="3847492"/>
                </a:cubicBezTo>
                <a:cubicBezTo>
                  <a:pt x="2454432" y="3830848"/>
                  <a:pt x="2427248" y="3846485"/>
                  <a:pt x="2192981" y="3847492"/>
                </a:cubicBezTo>
                <a:cubicBezTo>
                  <a:pt x="1958714" y="3848499"/>
                  <a:pt x="1823186" y="3857608"/>
                  <a:pt x="1500126" y="3847492"/>
                </a:cubicBezTo>
                <a:cubicBezTo>
                  <a:pt x="1177066" y="3837376"/>
                  <a:pt x="963508" y="3854164"/>
                  <a:pt x="807271" y="3847492"/>
                </a:cubicBezTo>
                <a:cubicBezTo>
                  <a:pt x="651035" y="3840820"/>
                  <a:pt x="283549" y="3822092"/>
                  <a:pt x="0" y="3847492"/>
                </a:cubicBezTo>
                <a:cubicBezTo>
                  <a:pt x="16981" y="3581426"/>
                  <a:pt x="-11428" y="3527813"/>
                  <a:pt x="0" y="3283193"/>
                </a:cubicBezTo>
                <a:cubicBezTo>
                  <a:pt x="11428" y="3038573"/>
                  <a:pt x="-9827" y="2886957"/>
                  <a:pt x="0" y="2641945"/>
                </a:cubicBezTo>
                <a:cubicBezTo>
                  <a:pt x="9827" y="2396933"/>
                  <a:pt x="10659" y="2356339"/>
                  <a:pt x="0" y="2077646"/>
                </a:cubicBezTo>
                <a:cubicBezTo>
                  <a:pt x="-10659" y="1798953"/>
                  <a:pt x="17561" y="1713084"/>
                  <a:pt x="0" y="1474872"/>
                </a:cubicBezTo>
                <a:cubicBezTo>
                  <a:pt x="-17561" y="1236660"/>
                  <a:pt x="-23351" y="1082079"/>
                  <a:pt x="0" y="872098"/>
                </a:cubicBezTo>
                <a:cubicBezTo>
                  <a:pt x="23351" y="662117"/>
                  <a:pt x="-38699" y="295382"/>
                  <a:pt x="0" y="0"/>
                </a:cubicBezTo>
                <a:close/>
              </a:path>
              <a:path w="5720821" h="3847492"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5465" y="-1620"/>
                  <a:pt x="2313754" y="0"/>
                </a:cubicBezTo>
                <a:cubicBezTo>
                  <a:pt x="2502043" y="1620"/>
                  <a:pt x="2803898" y="12171"/>
                  <a:pt x="3063817" y="0"/>
                </a:cubicBezTo>
                <a:cubicBezTo>
                  <a:pt x="3323736" y="-12171"/>
                  <a:pt x="3492189" y="-15759"/>
                  <a:pt x="3642256" y="0"/>
                </a:cubicBezTo>
                <a:cubicBezTo>
                  <a:pt x="3792323" y="15759"/>
                  <a:pt x="4031742" y="25736"/>
                  <a:pt x="4163486" y="0"/>
                </a:cubicBezTo>
                <a:cubicBezTo>
                  <a:pt x="4295230" y="-25736"/>
                  <a:pt x="4560146" y="25679"/>
                  <a:pt x="4741925" y="0"/>
                </a:cubicBezTo>
                <a:cubicBezTo>
                  <a:pt x="4923704" y="-25679"/>
                  <a:pt x="5471612" y="-31917"/>
                  <a:pt x="5720821" y="0"/>
                </a:cubicBezTo>
                <a:cubicBezTo>
                  <a:pt x="5694926" y="190828"/>
                  <a:pt x="5695880" y="442253"/>
                  <a:pt x="5720821" y="641249"/>
                </a:cubicBezTo>
                <a:cubicBezTo>
                  <a:pt x="5745762" y="840245"/>
                  <a:pt x="5698469" y="998415"/>
                  <a:pt x="5720821" y="1167073"/>
                </a:cubicBezTo>
                <a:cubicBezTo>
                  <a:pt x="5743173" y="1335731"/>
                  <a:pt x="5730107" y="1509586"/>
                  <a:pt x="5720821" y="1731371"/>
                </a:cubicBezTo>
                <a:cubicBezTo>
                  <a:pt x="5711535" y="1953156"/>
                  <a:pt x="5699142" y="2036707"/>
                  <a:pt x="5720821" y="2257195"/>
                </a:cubicBezTo>
                <a:cubicBezTo>
                  <a:pt x="5742500" y="2477683"/>
                  <a:pt x="5714116" y="2634674"/>
                  <a:pt x="5720821" y="2898444"/>
                </a:cubicBezTo>
                <a:cubicBezTo>
                  <a:pt x="5727526" y="3162214"/>
                  <a:pt x="5692161" y="3601941"/>
                  <a:pt x="5720821" y="3847492"/>
                </a:cubicBezTo>
                <a:cubicBezTo>
                  <a:pt x="5487819" y="3855396"/>
                  <a:pt x="5173012" y="3846561"/>
                  <a:pt x="5027966" y="3847492"/>
                </a:cubicBezTo>
                <a:cubicBezTo>
                  <a:pt x="4882920" y="3848423"/>
                  <a:pt x="4659893" y="3822138"/>
                  <a:pt x="4506736" y="3847492"/>
                </a:cubicBezTo>
                <a:cubicBezTo>
                  <a:pt x="4353579" y="3872847"/>
                  <a:pt x="4077737" y="3866042"/>
                  <a:pt x="3871089" y="3847492"/>
                </a:cubicBezTo>
                <a:cubicBezTo>
                  <a:pt x="3664441" y="3828942"/>
                  <a:pt x="3345018" y="3855081"/>
                  <a:pt x="3178234" y="3847492"/>
                </a:cubicBezTo>
                <a:cubicBezTo>
                  <a:pt x="3011450" y="3839903"/>
                  <a:pt x="2893323" y="3826904"/>
                  <a:pt x="2657004" y="3847492"/>
                </a:cubicBezTo>
                <a:cubicBezTo>
                  <a:pt x="2420685" y="3868081"/>
                  <a:pt x="2238181" y="3846198"/>
                  <a:pt x="1906940" y="3847492"/>
                </a:cubicBezTo>
                <a:cubicBezTo>
                  <a:pt x="1575699" y="3848786"/>
                  <a:pt x="1602141" y="3864922"/>
                  <a:pt x="1328502" y="3847492"/>
                </a:cubicBezTo>
                <a:cubicBezTo>
                  <a:pt x="1054863" y="3830062"/>
                  <a:pt x="993958" y="3854315"/>
                  <a:pt x="807271" y="3847492"/>
                </a:cubicBezTo>
                <a:cubicBezTo>
                  <a:pt x="620584" y="3840669"/>
                  <a:pt x="249268" y="3838984"/>
                  <a:pt x="0" y="3847492"/>
                </a:cubicBezTo>
                <a:cubicBezTo>
                  <a:pt x="-24927" y="3669278"/>
                  <a:pt x="23807" y="3423430"/>
                  <a:pt x="0" y="3283193"/>
                </a:cubicBezTo>
                <a:cubicBezTo>
                  <a:pt x="-23807" y="3142956"/>
                  <a:pt x="1757" y="2874102"/>
                  <a:pt x="0" y="2680419"/>
                </a:cubicBezTo>
                <a:cubicBezTo>
                  <a:pt x="-1757" y="2486736"/>
                  <a:pt x="-18087" y="2342845"/>
                  <a:pt x="0" y="2116121"/>
                </a:cubicBezTo>
                <a:cubicBezTo>
                  <a:pt x="18087" y="1889397"/>
                  <a:pt x="-4300" y="1543178"/>
                  <a:pt x="0" y="1397922"/>
                </a:cubicBezTo>
                <a:cubicBezTo>
                  <a:pt x="4300" y="1252666"/>
                  <a:pt x="2510" y="1019825"/>
                  <a:pt x="0" y="679724"/>
                </a:cubicBezTo>
                <a:cubicBezTo>
                  <a:pt x="-2510" y="339623"/>
                  <a:pt x="-33783" y="19738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729" dirty="0">
                <a:solidFill>
                  <a:prstClr val="white"/>
                </a:solidFill>
                <a:latin typeface="Calibri" panose="020F0502020204030204"/>
              </a:rPr>
              <a:t>1.1b Woher kommen die in den Podcast rein! </a:t>
            </a:r>
          </a:p>
        </p:txBody>
      </p:sp>
      <p:pic>
        <p:nvPicPr>
          <p:cNvPr id="2" name="Grafik 1">
            <a:extLst>
              <a:ext uri="{FF2B5EF4-FFF2-40B4-BE49-F238E27FC236}">
                <a16:creationId xmlns:a16="http://schemas.microsoft.com/office/drawing/2014/main" id="{90B68FD4-0C6A-3F35-9A30-4F77EBF334DA}"/>
              </a:ext>
            </a:extLst>
          </p:cNvPr>
          <p:cNvPicPr>
            <a:picLocks noChangeAspect="1"/>
          </p:cNvPicPr>
          <p:nvPr/>
        </p:nvPicPr>
        <p:blipFill>
          <a:blip r:embed="rId2"/>
          <a:stretch>
            <a:fillRect/>
          </a:stretch>
        </p:blipFill>
        <p:spPr>
          <a:xfrm>
            <a:off x="484814" y="2436281"/>
            <a:ext cx="6374149" cy="2111290"/>
          </a:xfrm>
          <a:prstGeom prst="rect">
            <a:avLst/>
          </a:prstGeom>
        </p:spPr>
      </p:pic>
      <p:sp>
        <p:nvSpPr>
          <p:cNvPr id="7" name="Textfeld 6">
            <a:extLst>
              <a:ext uri="{FF2B5EF4-FFF2-40B4-BE49-F238E27FC236}">
                <a16:creationId xmlns:a16="http://schemas.microsoft.com/office/drawing/2014/main" id="{CF91899A-D1AD-79F3-E8B4-423ED86F3669}"/>
              </a:ext>
            </a:extLst>
          </p:cNvPr>
          <p:cNvSpPr txBox="1"/>
          <p:nvPr/>
        </p:nvSpPr>
        <p:spPr>
          <a:xfrm>
            <a:off x="2285423" y="4562545"/>
            <a:ext cx="5397631" cy="215444"/>
          </a:xfrm>
          <a:prstGeom prst="rect">
            <a:avLst/>
          </a:prstGeom>
          <a:noFill/>
        </p:spPr>
        <p:txBody>
          <a:bodyPr wrap="none" rtlCol="0">
            <a:spAutoFit/>
          </a:bodyPr>
          <a:lstStyle/>
          <a:p>
            <a:r>
              <a:rPr lang="de-DE" sz="800" dirty="0"/>
              <a:t>© Illustration: Patrick Hawlitschek – alle Rechte vorbehalten. Nutzung nur im Rahmen dieses Materials erlaubt.</a:t>
            </a:r>
          </a:p>
        </p:txBody>
      </p:sp>
    </p:spTree>
    <p:extLst>
      <p:ext uri="{BB962C8B-B14F-4D97-AF65-F5344CB8AC3E}">
        <p14:creationId xmlns:p14="http://schemas.microsoft.com/office/powerpoint/2010/main" val="221223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CC4E5F-83BB-7CF2-4150-4CD266AE63B3}"/>
              </a:ext>
            </a:extLst>
          </p:cNvPr>
          <p:cNvSpPr>
            <a:spLocks noGrp="1"/>
          </p:cNvSpPr>
          <p:nvPr>
            <p:ph type="ftr" sz="quarter" idx="11"/>
          </p:nvPr>
        </p:nvSpPr>
        <p:spPr>
          <a:xfrm>
            <a:off x="2457384" y="9724898"/>
            <a:ext cx="2432043" cy="537134"/>
          </a:xfrm>
        </p:spPr>
        <p:txBody>
          <a:bodyPr/>
          <a:lstStyle/>
          <a:p>
            <a:pPr>
              <a:defRPr/>
            </a:pPr>
            <a:r>
              <a:rPr lang="de-DE" dirty="0">
                <a:solidFill>
                  <a:prstClr val="black"/>
                </a:solidFill>
                <a:latin typeface="Bahnschrift SemiCondensed" panose="020B0502040204020203" pitchFamily="34" charset="0"/>
              </a:rPr>
              <a:t>3</a:t>
            </a:r>
          </a:p>
        </p:txBody>
      </p:sp>
      <p:sp>
        <p:nvSpPr>
          <p:cNvPr id="3" name="Rechteck 2">
            <a:extLst>
              <a:ext uri="{FF2B5EF4-FFF2-40B4-BE49-F238E27FC236}">
                <a16:creationId xmlns:a16="http://schemas.microsoft.com/office/drawing/2014/main" id="{E9FEF474-67E6-F7BD-B0DD-29863A947174}"/>
              </a:ext>
            </a:extLst>
          </p:cNvPr>
          <p:cNvSpPr/>
          <p:nvPr/>
        </p:nvSpPr>
        <p:spPr>
          <a:xfrm>
            <a:off x="582399" y="1051368"/>
            <a:ext cx="5794985" cy="245132"/>
          </a:xfrm>
          <a:custGeom>
            <a:avLst/>
            <a:gdLst>
              <a:gd name="csX0" fmla="*/ 0 w 5794985"/>
              <a:gd name="csY0" fmla="*/ 0 h 245132"/>
              <a:gd name="csX1" fmla="*/ 701837 w 5794985"/>
              <a:gd name="csY1" fmla="*/ 0 h 245132"/>
              <a:gd name="csX2" fmla="*/ 1171875 w 5794985"/>
              <a:gd name="csY2" fmla="*/ 0 h 245132"/>
              <a:gd name="csX3" fmla="*/ 1815762 w 5794985"/>
              <a:gd name="csY3" fmla="*/ 0 h 245132"/>
              <a:gd name="csX4" fmla="*/ 2401699 w 5794985"/>
              <a:gd name="csY4" fmla="*/ 0 h 245132"/>
              <a:gd name="csX5" fmla="*/ 2871737 w 5794985"/>
              <a:gd name="csY5" fmla="*/ 0 h 245132"/>
              <a:gd name="csX6" fmla="*/ 3515624 w 5794985"/>
              <a:gd name="csY6" fmla="*/ 0 h 245132"/>
              <a:gd name="csX7" fmla="*/ 4217461 w 5794985"/>
              <a:gd name="csY7" fmla="*/ 0 h 245132"/>
              <a:gd name="csX8" fmla="*/ 4861349 w 5794985"/>
              <a:gd name="csY8" fmla="*/ 0 h 245132"/>
              <a:gd name="csX9" fmla="*/ 5794985 w 5794985"/>
              <a:gd name="csY9" fmla="*/ 0 h 245132"/>
              <a:gd name="csX10" fmla="*/ 5794985 w 5794985"/>
              <a:gd name="csY10" fmla="*/ 245132 h 245132"/>
              <a:gd name="csX11" fmla="*/ 5324947 w 5794985"/>
              <a:gd name="csY11" fmla="*/ 245132 h 245132"/>
              <a:gd name="csX12" fmla="*/ 4796960 w 5794985"/>
              <a:gd name="csY12" fmla="*/ 245132 h 245132"/>
              <a:gd name="csX13" fmla="*/ 4095123 w 5794985"/>
              <a:gd name="csY13" fmla="*/ 245132 h 245132"/>
              <a:gd name="csX14" fmla="*/ 3451236 w 5794985"/>
              <a:gd name="csY14" fmla="*/ 245132 h 245132"/>
              <a:gd name="csX15" fmla="*/ 2749398 w 5794985"/>
              <a:gd name="csY15" fmla="*/ 245132 h 245132"/>
              <a:gd name="csX16" fmla="*/ 2163461 w 5794985"/>
              <a:gd name="csY16" fmla="*/ 245132 h 245132"/>
              <a:gd name="csX17" fmla="*/ 1461624 w 5794985"/>
              <a:gd name="csY17" fmla="*/ 245132 h 245132"/>
              <a:gd name="csX18" fmla="*/ 875687 w 5794985"/>
              <a:gd name="csY18" fmla="*/ 245132 h 245132"/>
              <a:gd name="csX19" fmla="*/ 0 w 5794985"/>
              <a:gd name="csY19" fmla="*/ 245132 h 245132"/>
              <a:gd name="csX20" fmla="*/ 0 w 5794985"/>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5" h="245132" fill="none" extrusionOk="0">
                <a:moveTo>
                  <a:pt x="0" y="0"/>
                </a:moveTo>
                <a:cubicBezTo>
                  <a:pt x="161879" y="-14717"/>
                  <a:pt x="498854" y="10408"/>
                  <a:pt x="701837" y="0"/>
                </a:cubicBezTo>
                <a:cubicBezTo>
                  <a:pt x="904820" y="-10408"/>
                  <a:pt x="973431" y="3057"/>
                  <a:pt x="1171875" y="0"/>
                </a:cubicBezTo>
                <a:cubicBezTo>
                  <a:pt x="1370319" y="-3057"/>
                  <a:pt x="1605231" y="-11045"/>
                  <a:pt x="1815762" y="0"/>
                </a:cubicBezTo>
                <a:cubicBezTo>
                  <a:pt x="2026293" y="11045"/>
                  <a:pt x="2250246" y="-20921"/>
                  <a:pt x="2401699" y="0"/>
                </a:cubicBezTo>
                <a:cubicBezTo>
                  <a:pt x="2553152" y="20921"/>
                  <a:pt x="2684192" y="22493"/>
                  <a:pt x="2871737" y="0"/>
                </a:cubicBezTo>
                <a:cubicBezTo>
                  <a:pt x="3059282" y="-22493"/>
                  <a:pt x="3256848" y="12475"/>
                  <a:pt x="3515624" y="0"/>
                </a:cubicBezTo>
                <a:cubicBezTo>
                  <a:pt x="3774400" y="-12475"/>
                  <a:pt x="3946021" y="13362"/>
                  <a:pt x="4217461" y="0"/>
                </a:cubicBezTo>
                <a:cubicBezTo>
                  <a:pt x="4488901" y="-13362"/>
                  <a:pt x="4674289" y="-25405"/>
                  <a:pt x="4861349" y="0"/>
                </a:cubicBezTo>
                <a:cubicBezTo>
                  <a:pt x="5048409" y="25405"/>
                  <a:pt x="5594275" y="-10951"/>
                  <a:pt x="5794985" y="0"/>
                </a:cubicBezTo>
                <a:cubicBezTo>
                  <a:pt x="5805436" y="71349"/>
                  <a:pt x="5806696" y="174788"/>
                  <a:pt x="5794985" y="245132"/>
                </a:cubicBezTo>
                <a:cubicBezTo>
                  <a:pt x="5586669" y="244368"/>
                  <a:pt x="5497578" y="233338"/>
                  <a:pt x="5324947" y="245132"/>
                </a:cubicBezTo>
                <a:cubicBezTo>
                  <a:pt x="5152316" y="256926"/>
                  <a:pt x="4948541" y="227654"/>
                  <a:pt x="4796960" y="245132"/>
                </a:cubicBezTo>
                <a:cubicBezTo>
                  <a:pt x="4645379" y="262610"/>
                  <a:pt x="4325496" y="225081"/>
                  <a:pt x="4095123" y="245132"/>
                </a:cubicBezTo>
                <a:cubicBezTo>
                  <a:pt x="3864750" y="265183"/>
                  <a:pt x="3731490" y="228452"/>
                  <a:pt x="3451236" y="245132"/>
                </a:cubicBezTo>
                <a:cubicBezTo>
                  <a:pt x="3170982" y="261812"/>
                  <a:pt x="2979884" y="221461"/>
                  <a:pt x="2749398" y="245132"/>
                </a:cubicBezTo>
                <a:cubicBezTo>
                  <a:pt x="2518912" y="268803"/>
                  <a:pt x="2334778" y="255355"/>
                  <a:pt x="2163461" y="245132"/>
                </a:cubicBezTo>
                <a:cubicBezTo>
                  <a:pt x="1992144" y="234909"/>
                  <a:pt x="1645186" y="273772"/>
                  <a:pt x="1461624" y="245132"/>
                </a:cubicBezTo>
                <a:cubicBezTo>
                  <a:pt x="1278062" y="216492"/>
                  <a:pt x="1152479" y="224002"/>
                  <a:pt x="875687" y="245132"/>
                </a:cubicBezTo>
                <a:cubicBezTo>
                  <a:pt x="598895" y="266262"/>
                  <a:pt x="347253" y="233900"/>
                  <a:pt x="0" y="245132"/>
                </a:cubicBezTo>
                <a:cubicBezTo>
                  <a:pt x="5316" y="184814"/>
                  <a:pt x="5777" y="110089"/>
                  <a:pt x="0" y="0"/>
                </a:cubicBezTo>
                <a:close/>
              </a:path>
              <a:path w="5794985" h="245132" stroke="0" extrusionOk="0">
                <a:moveTo>
                  <a:pt x="0" y="0"/>
                </a:moveTo>
                <a:cubicBezTo>
                  <a:pt x="224002" y="-22336"/>
                  <a:pt x="586360" y="11059"/>
                  <a:pt x="759787" y="0"/>
                </a:cubicBezTo>
                <a:cubicBezTo>
                  <a:pt x="933214" y="-11059"/>
                  <a:pt x="1149154" y="6717"/>
                  <a:pt x="1345724" y="0"/>
                </a:cubicBezTo>
                <a:cubicBezTo>
                  <a:pt x="1542294" y="-6717"/>
                  <a:pt x="1700364" y="-27188"/>
                  <a:pt x="1931662" y="0"/>
                </a:cubicBezTo>
                <a:cubicBezTo>
                  <a:pt x="2162960" y="27188"/>
                  <a:pt x="2217457" y="-7267"/>
                  <a:pt x="2459649" y="0"/>
                </a:cubicBezTo>
                <a:cubicBezTo>
                  <a:pt x="2701841" y="7267"/>
                  <a:pt x="2857080" y="-25591"/>
                  <a:pt x="3103536" y="0"/>
                </a:cubicBezTo>
                <a:cubicBezTo>
                  <a:pt x="3349992" y="25591"/>
                  <a:pt x="3642118" y="20180"/>
                  <a:pt x="3805373" y="0"/>
                </a:cubicBezTo>
                <a:cubicBezTo>
                  <a:pt x="3968628" y="-20180"/>
                  <a:pt x="4141210" y="27827"/>
                  <a:pt x="4449261" y="0"/>
                </a:cubicBezTo>
                <a:cubicBezTo>
                  <a:pt x="4757312" y="-27827"/>
                  <a:pt x="4727435" y="7051"/>
                  <a:pt x="4919298" y="0"/>
                </a:cubicBezTo>
                <a:cubicBezTo>
                  <a:pt x="5111161" y="-7051"/>
                  <a:pt x="5597643" y="912"/>
                  <a:pt x="5794985" y="0"/>
                </a:cubicBezTo>
                <a:cubicBezTo>
                  <a:pt x="5793212" y="53331"/>
                  <a:pt x="5785852" y="128884"/>
                  <a:pt x="5794985" y="245132"/>
                </a:cubicBezTo>
                <a:cubicBezTo>
                  <a:pt x="5640203" y="270106"/>
                  <a:pt x="5334156" y="268415"/>
                  <a:pt x="5035198" y="245132"/>
                </a:cubicBezTo>
                <a:cubicBezTo>
                  <a:pt x="4736240" y="221849"/>
                  <a:pt x="4712897" y="263334"/>
                  <a:pt x="4565160" y="245132"/>
                </a:cubicBezTo>
                <a:cubicBezTo>
                  <a:pt x="4417423" y="226930"/>
                  <a:pt x="4105430" y="237766"/>
                  <a:pt x="3805373" y="245132"/>
                </a:cubicBezTo>
                <a:cubicBezTo>
                  <a:pt x="3505316" y="252498"/>
                  <a:pt x="3484253" y="249761"/>
                  <a:pt x="3335336" y="245132"/>
                </a:cubicBezTo>
                <a:cubicBezTo>
                  <a:pt x="3186419" y="240503"/>
                  <a:pt x="2935276" y="231398"/>
                  <a:pt x="2691449" y="245132"/>
                </a:cubicBezTo>
                <a:cubicBezTo>
                  <a:pt x="2447622" y="258866"/>
                  <a:pt x="2323178" y="230917"/>
                  <a:pt x="2221411" y="245132"/>
                </a:cubicBezTo>
                <a:cubicBezTo>
                  <a:pt x="2119644" y="259347"/>
                  <a:pt x="1843254" y="213321"/>
                  <a:pt x="1577524" y="245132"/>
                </a:cubicBezTo>
                <a:cubicBezTo>
                  <a:pt x="1311794" y="276943"/>
                  <a:pt x="1061829" y="242879"/>
                  <a:pt x="817737" y="245132"/>
                </a:cubicBezTo>
                <a:cubicBezTo>
                  <a:pt x="573645" y="247385"/>
                  <a:pt x="383801" y="249687"/>
                  <a:pt x="0" y="245132"/>
                </a:cubicBezTo>
                <a:cubicBezTo>
                  <a:pt x="-3954" y="147958"/>
                  <a:pt x="12183" y="63278"/>
                  <a:pt x="0" y="0"/>
                </a:cubicBezTo>
                <a:close/>
              </a:path>
            </a:pathLst>
          </a:custGeom>
          <a:solidFill>
            <a:srgbClr val="AFD3DB"/>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3.1 – „Was mache ich nach der Auswertung und Interpretation?“ – Ziele und Maßnahmen</a:t>
            </a:r>
          </a:p>
        </p:txBody>
      </p:sp>
      <p:grpSp>
        <p:nvGrpSpPr>
          <p:cNvPr id="10" name="Gruppieren 9">
            <a:extLst>
              <a:ext uri="{FF2B5EF4-FFF2-40B4-BE49-F238E27FC236}">
                <a16:creationId xmlns:a16="http://schemas.microsoft.com/office/drawing/2014/main" id="{94351D6F-F32A-3675-6D5C-4AAA3D81B368}"/>
              </a:ext>
            </a:extLst>
          </p:cNvPr>
          <p:cNvGrpSpPr/>
          <p:nvPr/>
        </p:nvGrpSpPr>
        <p:grpSpPr>
          <a:xfrm>
            <a:off x="6777504" y="-479830"/>
            <a:ext cx="1132542" cy="11236729"/>
            <a:chOff x="-1" y="0"/>
            <a:chExt cx="1285517" cy="13582652"/>
          </a:xfrm>
          <a:solidFill>
            <a:srgbClr val="AFD3DB"/>
          </a:solidFill>
        </p:grpSpPr>
        <p:grpSp>
          <p:nvGrpSpPr>
            <p:cNvPr id="11" name="Gruppieren 10">
              <a:extLst>
                <a:ext uri="{FF2B5EF4-FFF2-40B4-BE49-F238E27FC236}">
                  <a16:creationId xmlns:a16="http://schemas.microsoft.com/office/drawing/2014/main" id="{882537F7-B446-C398-A557-D612279C1864}"/>
                </a:ext>
              </a:extLst>
            </p:cNvPr>
            <p:cNvGrpSpPr/>
            <p:nvPr/>
          </p:nvGrpSpPr>
          <p:grpSpPr>
            <a:xfrm>
              <a:off x="-1" y="0"/>
              <a:ext cx="1285517" cy="6896102"/>
              <a:chOff x="-1" y="-1"/>
              <a:chExt cx="2258186" cy="12113389"/>
            </a:xfrm>
            <a:grpFill/>
          </p:grpSpPr>
          <p:grpSp>
            <p:nvGrpSpPr>
              <p:cNvPr id="23" name="Gruppieren 22">
                <a:extLst>
                  <a:ext uri="{FF2B5EF4-FFF2-40B4-BE49-F238E27FC236}">
                    <a16:creationId xmlns:a16="http://schemas.microsoft.com/office/drawing/2014/main" id="{7920A0E2-2A9E-0A05-97BE-28049DF1C1DB}"/>
                  </a:ext>
                </a:extLst>
              </p:cNvPr>
              <p:cNvGrpSpPr/>
              <p:nvPr/>
            </p:nvGrpSpPr>
            <p:grpSpPr>
              <a:xfrm rot="5400000">
                <a:off x="-1993901" y="1994025"/>
                <a:ext cx="6246112" cy="2258060"/>
                <a:chOff x="0" y="0"/>
                <a:chExt cx="10746537" cy="3887914"/>
              </a:xfrm>
              <a:grpFill/>
            </p:grpSpPr>
            <p:sp>
              <p:nvSpPr>
                <p:cNvPr id="29" name="Freihandform: Form 28">
                  <a:extLst>
                    <a:ext uri="{FF2B5EF4-FFF2-40B4-BE49-F238E27FC236}">
                      <a16:creationId xmlns:a16="http://schemas.microsoft.com/office/drawing/2014/main" id="{D3F63D8F-BDC9-046B-1BE6-9A10B14545E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30" name="Freihandform: Form 29">
                  <a:extLst>
                    <a:ext uri="{FF2B5EF4-FFF2-40B4-BE49-F238E27FC236}">
                      <a16:creationId xmlns:a16="http://schemas.microsoft.com/office/drawing/2014/main" id="{2139D96E-B946-212E-261B-31A552F766B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31" name="Freihandform: Form 30">
                  <a:extLst>
                    <a:ext uri="{FF2B5EF4-FFF2-40B4-BE49-F238E27FC236}">
                      <a16:creationId xmlns:a16="http://schemas.microsoft.com/office/drawing/2014/main" id="{5D39A76F-DD92-1BE6-F0A2-ED216353545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32" name="Freihandform: Form 31">
                  <a:extLst>
                    <a:ext uri="{FF2B5EF4-FFF2-40B4-BE49-F238E27FC236}">
                      <a16:creationId xmlns:a16="http://schemas.microsoft.com/office/drawing/2014/main" id="{6091F500-77AB-F717-976E-1D85B3132A41}"/>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24" name="Gruppieren 23">
                <a:extLst>
                  <a:ext uri="{FF2B5EF4-FFF2-40B4-BE49-F238E27FC236}">
                    <a16:creationId xmlns:a16="http://schemas.microsoft.com/office/drawing/2014/main" id="{E0018630-C644-FF97-4179-5D3AD100DECE}"/>
                  </a:ext>
                </a:extLst>
              </p:cNvPr>
              <p:cNvGrpSpPr/>
              <p:nvPr/>
            </p:nvGrpSpPr>
            <p:grpSpPr>
              <a:xfrm rot="5400000">
                <a:off x="-1993902" y="7861427"/>
                <a:ext cx="6245862" cy="2258060"/>
                <a:chOff x="0" y="0"/>
                <a:chExt cx="10746537" cy="3887914"/>
              </a:xfrm>
              <a:grpFill/>
            </p:grpSpPr>
            <p:sp>
              <p:nvSpPr>
                <p:cNvPr id="25" name="Freihandform: Form 24">
                  <a:extLst>
                    <a:ext uri="{FF2B5EF4-FFF2-40B4-BE49-F238E27FC236}">
                      <a16:creationId xmlns:a16="http://schemas.microsoft.com/office/drawing/2014/main" id="{01632378-3855-A9EB-9327-61869F8B6A9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8FE03A4C-77E4-4FED-93DC-EE9FA2AEED8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6D039C9B-5AC9-6327-5941-19C95A17FAB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8" name="Freihandform: Form 27">
                  <a:extLst>
                    <a:ext uri="{FF2B5EF4-FFF2-40B4-BE49-F238E27FC236}">
                      <a16:creationId xmlns:a16="http://schemas.microsoft.com/office/drawing/2014/main" id="{E3208911-776C-6F09-EA6A-F4851D64FEF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12" name="Gruppieren 11">
              <a:extLst>
                <a:ext uri="{FF2B5EF4-FFF2-40B4-BE49-F238E27FC236}">
                  <a16:creationId xmlns:a16="http://schemas.microsoft.com/office/drawing/2014/main" id="{A007C176-1F05-7AB3-B81C-3EAC4458DF8B}"/>
                </a:ext>
              </a:extLst>
            </p:cNvPr>
            <p:cNvGrpSpPr/>
            <p:nvPr/>
          </p:nvGrpSpPr>
          <p:grpSpPr>
            <a:xfrm>
              <a:off x="-1" y="6686550"/>
              <a:ext cx="1285517" cy="6896102"/>
              <a:chOff x="-1" y="-1"/>
              <a:chExt cx="2258186" cy="12113389"/>
            </a:xfrm>
            <a:grpFill/>
          </p:grpSpPr>
          <p:grpSp>
            <p:nvGrpSpPr>
              <p:cNvPr id="13" name="Gruppieren 12">
                <a:extLst>
                  <a:ext uri="{FF2B5EF4-FFF2-40B4-BE49-F238E27FC236}">
                    <a16:creationId xmlns:a16="http://schemas.microsoft.com/office/drawing/2014/main" id="{2F1FB85A-AF4F-D5B2-AA63-6A38B7AFFC5F}"/>
                  </a:ext>
                </a:extLst>
              </p:cNvPr>
              <p:cNvGrpSpPr/>
              <p:nvPr/>
            </p:nvGrpSpPr>
            <p:grpSpPr>
              <a:xfrm rot="5400000">
                <a:off x="-1993901" y="1994025"/>
                <a:ext cx="6246112" cy="2258060"/>
                <a:chOff x="0" y="0"/>
                <a:chExt cx="10746537" cy="3887914"/>
              </a:xfrm>
              <a:grpFill/>
            </p:grpSpPr>
            <p:sp>
              <p:nvSpPr>
                <p:cNvPr id="19" name="Freihandform: Form 18">
                  <a:extLst>
                    <a:ext uri="{FF2B5EF4-FFF2-40B4-BE49-F238E27FC236}">
                      <a16:creationId xmlns:a16="http://schemas.microsoft.com/office/drawing/2014/main" id="{6F2FD797-CD7E-18D3-E9A2-2E243D394CB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0" name="Freihandform: Form 19">
                  <a:extLst>
                    <a:ext uri="{FF2B5EF4-FFF2-40B4-BE49-F238E27FC236}">
                      <a16:creationId xmlns:a16="http://schemas.microsoft.com/office/drawing/2014/main" id="{4E64BEAB-FA56-83A5-2002-4A96F338D1C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C8191C91-C03F-5FBE-11E9-97149DC4AA0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D3341A49-B192-3289-A6E6-F27F366E6CB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4" name="Gruppieren 13">
                <a:extLst>
                  <a:ext uri="{FF2B5EF4-FFF2-40B4-BE49-F238E27FC236}">
                    <a16:creationId xmlns:a16="http://schemas.microsoft.com/office/drawing/2014/main" id="{065138AE-7D50-5AF2-CDB3-BEF53ACFAD61}"/>
                  </a:ext>
                </a:extLst>
              </p:cNvPr>
              <p:cNvGrpSpPr/>
              <p:nvPr/>
            </p:nvGrpSpPr>
            <p:grpSpPr>
              <a:xfrm rot="5400000">
                <a:off x="-1993902" y="7861427"/>
                <a:ext cx="6245862" cy="2258060"/>
                <a:chOff x="0" y="0"/>
                <a:chExt cx="10746537" cy="3887914"/>
              </a:xfrm>
              <a:grpFill/>
            </p:grpSpPr>
            <p:sp>
              <p:nvSpPr>
                <p:cNvPr id="15" name="Freihandform: Form 14">
                  <a:extLst>
                    <a:ext uri="{FF2B5EF4-FFF2-40B4-BE49-F238E27FC236}">
                      <a16:creationId xmlns:a16="http://schemas.microsoft.com/office/drawing/2014/main" id="{D35E2268-891F-0339-CCAF-AD93FD0D269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F74FC85B-CB17-FCE6-7999-B0FD51CF9D6D}"/>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E597DF87-E835-0B41-AE28-46911415DB0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8" name="Freihandform: Form 17">
                  <a:extLst>
                    <a:ext uri="{FF2B5EF4-FFF2-40B4-BE49-F238E27FC236}">
                      <a16:creationId xmlns:a16="http://schemas.microsoft.com/office/drawing/2014/main" id="{7D30386A-C030-1467-91FF-81B5E210D5C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
        <p:nvSpPr>
          <p:cNvPr id="77" name="Textfeld 76">
            <a:extLst>
              <a:ext uri="{FF2B5EF4-FFF2-40B4-BE49-F238E27FC236}">
                <a16:creationId xmlns:a16="http://schemas.microsoft.com/office/drawing/2014/main" id="{AFF990F6-B69E-1907-2954-CCC3CF985AC8}"/>
              </a:ext>
            </a:extLst>
          </p:cNvPr>
          <p:cNvSpPr txBox="1"/>
          <p:nvPr/>
        </p:nvSpPr>
        <p:spPr>
          <a:xfrm>
            <a:off x="582397" y="1337646"/>
            <a:ext cx="5900953" cy="1107996"/>
          </a:xfrm>
          <a:prstGeom prst="rect">
            <a:avLst/>
          </a:prstGeom>
          <a:noFill/>
        </p:spPr>
        <p:txBody>
          <a:bodyPr wrap="square">
            <a:spAutoFit/>
          </a:bodyPr>
          <a:lstStyle/>
          <a:p>
            <a:pPr algn="just">
              <a:lnSpc>
                <a:spcPct val="150000"/>
              </a:lnSpc>
              <a:defRPr/>
            </a:pPr>
            <a:r>
              <a:rPr lang="de-DE" sz="1200" b="1" dirty="0">
                <a:solidFill>
                  <a:prstClr val="black"/>
                </a:solidFill>
                <a:latin typeface="Bahnschrift SemiCondensed" panose="020B0502040204020203" pitchFamily="34" charset="0"/>
              </a:rPr>
              <a:t>Aufgabe 3.1c</a:t>
            </a:r>
          </a:p>
          <a:p>
            <a:pPr algn="just"/>
            <a:r>
              <a:rPr lang="de-DE" sz="1200" dirty="0">
                <a:latin typeface="Bahnschrift SemiCondensed" panose="020B0502040204020203" pitchFamily="34" charset="0"/>
              </a:rPr>
              <a:t>Auf der rechten Seite sehen Sie eine beispielhafte VERA-Ergebnisrückmeldung. Nutzen Sie Ihre drei Verständnisziele aus </a:t>
            </a:r>
            <a:r>
              <a:rPr lang="de-DE" sz="1200" b="1" dirty="0">
                <a:latin typeface="Bahnschrift SemiCondensed" panose="020B0502040204020203" pitchFamily="34" charset="0"/>
              </a:rPr>
              <a:t>Aufgabe 2.2a </a:t>
            </a:r>
            <a:r>
              <a:rPr lang="de-DE" sz="1200" dirty="0">
                <a:latin typeface="Bahnschrift SemiCondensed" panose="020B0502040204020203" pitchFamily="34" charset="0"/>
              </a:rPr>
              <a:t>und überführen Sie diese in </a:t>
            </a:r>
            <a:r>
              <a:rPr lang="de-DE" sz="1200" dirty="0" err="1">
                <a:latin typeface="Bahnschrift SemiCondensed" panose="020B0502040204020203" pitchFamily="34" charset="0"/>
              </a:rPr>
              <a:t>SMARTe</a:t>
            </a:r>
            <a:r>
              <a:rPr lang="de-DE" sz="1200" dirty="0">
                <a:latin typeface="Bahnschrift SemiCondensed" panose="020B0502040204020203" pitchFamily="34" charset="0"/>
              </a:rPr>
              <a:t> Ziele für die Unterrichtsentwicklung. Nutzen Sie dazu die </a:t>
            </a:r>
            <a:r>
              <a:rPr lang="de-DE" sz="1200" dirty="0">
                <a:latin typeface="Bahnschrift SemiCondensed" panose="020B0502040204020203" pitchFamily="34" charset="0"/>
                <a:hlinkClick r:id="rId2"/>
              </a:rPr>
              <a:t>Bildungsstandards</a:t>
            </a:r>
            <a:r>
              <a:rPr lang="de-DE" sz="1200" dirty="0">
                <a:latin typeface="Bahnschrift SemiCondensed" panose="020B0502040204020203" pitchFamily="34" charset="0"/>
              </a:rPr>
              <a:t> Ihres Fachs und die Hypothesen von Gustav.</a:t>
            </a:r>
          </a:p>
        </p:txBody>
      </p:sp>
      <p:sp>
        <p:nvSpPr>
          <p:cNvPr id="78" name="Rechteck 77">
            <a:extLst>
              <a:ext uri="{FF2B5EF4-FFF2-40B4-BE49-F238E27FC236}">
                <a16:creationId xmlns:a16="http://schemas.microsoft.com/office/drawing/2014/main" id="{8ADAA1E1-E911-98DF-95FF-79928E0C56D5}"/>
              </a:ext>
            </a:extLst>
          </p:cNvPr>
          <p:cNvSpPr/>
          <p:nvPr/>
        </p:nvSpPr>
        <p:spPr>
          <a:xfrm>
            <a:off x="656557" y="2486791"/>
            <a:ext cx="5720821" cy="7085229"/>
          </a:xfrm>
          <a:custGeom>
            <a:avLst/>
            <a:gdLst>
              <a:gd name="csX0" fmla="*/ 0 w 5720821"/>
              <a:gd name="csY0" fmla="*/ 0 h 7085229"/>
              <a:gd name="csX1" fmla="*/ 692855 w 5720821"/>
              <a:gd name="csY1" fmla="*/ 0 h 7085229"/>
              <a:gd name="csX2" fmla="*/ 1442918 w 5720821"/>
              <a:gd name="csY2" fmla="*/ 0 h 7085229"/>
              <a:gd name="csX3" fmla="*/ 2192981 w 5720821"/>
              <a:gd name="csY3" fmla="*/ 0 h 7085229"/>
              <a:gd name="csX4" fmla="*/ 2657004 w 5720821"/>
              <a:gd name="csY4" fmla="*/ 0 h 7085229"/>
              <a:gd name="csX5" fmla="*/ 3121026 w 5720821"/>
              <a:gd name="csY5" fmla="*/ 0 h 7085229"/>
              <a:gd name="csX6" fmla="*/ 3642256 w 5720821"/>
              <a:gd name="csY6" fmla="*/ 0 h 7085229"/>
              <a:gd name="csX7" fmla="*/ 4277903 w 5720821"/>
              <a:gd name="csY7" fmla="*/ 0 h 7085229"/>
              <a:gd name="csX8" fmla="*/ 4741925 w 5720821"/>
              <a:gd name="csY8" fmla="*/ 0 h 7085229"/>
              <a:gd name="csX9" fmla="*/ 5720821 w 5720821"/>
              <a:gd name="csY9" fmla="*/ 0 h 7085229"/>
              <a:gd name="csX10" fmla="*/ 5720821 w 5720821"/>
              <a:gd name="csY10" fmla="*/ 644112 h 7085229"/>
              <a:gd name="csX11" fmla="*/ 5720821 w 5720821"/>
              <a:gd name="csY11" fmla="*/ 1429928 h 7085229"/>
              <a:gd name="csX12" fmla="*/ 5720821 w 5720821"/>
              <a:gd name="csY12" fmla="*/ 1861483 h 7085229"/>
              <a:gd name="csX13" fmla="*/ 5720821 w 5720821"/>
              <a:gd name="csY13" fmla="*/ 2363890 h 7085229"/>
              <a:gd name="csX14" fmla="*/ 5720821 w 5720821"/>
              <a:gd name="csY14" fmla="*/ 3078854 h 7085229"/>
              <a:gd name="csX15" fmla="*/ 5720821 w 5720821"/>
              <a:gd name="csY15" fmla="*/ 3722966 h 7085229"/>
              <a:gd name="csX16" fmla="*/ 5720821 w 5720821"/>
              <a:gd name="csY16" fmla="*/ 4367078 h 7085229"/>
              <a:gd name="csX17" fmla="*/ 5720821 w 5720821"/>
              <a:gd name="csY17" fmla="*/ 5011189 h 7085229"/>
              <a:gd name="csX18" fmla="*/ 5720821 w 5720821"/>
              <a:gd name="csY18" fmla="*/ 5584449 h 7085229"/>
              <a:gd name="csX19" fmla="*/ 5720821 w 5720821"/>
              <a:gd name="csY19" fmla="*/ 6086856 h 7085229"/>
              <a:gd name="csX20" fmla="*/ 5720821 w 5720821"/>
              <a:gd name="csY20" fmla="*/ 6518411 h 7085229"/>
              <a:gd name="csX21" fmla="*/ 5720821 w 5720821"/>
              <a:gd name="csY21" fmla="*/ 7085229 h 7085229"/>
              <a:gd name="csX22" fmla="*/ 5256799 w 5720821"/>
              <a:gd name="csY22" fmla="*/ 7085229 h 7085229"/>
              <a:gd name="csX23" fmla="*/ 4678360 w 5720821"/>
              <a:gd name="csY23" fmla="*/ 7085229 h 7085229"/>
              <a:gd name="csX24" fmla="*/ 4099922 w 5720821"/>
              <a:gd name="csY24" fmla="*/ 7085229 h 7085229"/>
              <a:gd name="csX25" fmla="*/ 3349859 w 5720821"/>
              <a:gd name="csY25" fmla="*/ 7085229 h 7085229"/>
              <a:gd name="csX26" fmla="*/ 2714212 w 5720821"/>
              <a:gd name="csY26" fmla="*/ 7085229 h 7085229"/>
              <a:gd name="csX27" fmla="*/ 1964149 w 5720821"/>
              <a:gd name="csY27" fmla="*/ 7085229 h 7085229"/>
              <a:gd name="csX28" fmla="*/ 1271294 w 5720821"/>
              <a:gd name="csY28" fmla="*/ 7085229 h 7085229"/>
              <a:gd name="csX29" fmla="*/ 692855 w 5720821"/>
              <a:gd name="csY29" fmla="*/ 7085229 h 7085229"/>
              <a:gd name="csX30" fmla="*/ 0 w 5720821"/>
              <a:gd name="csY30" fmla="*/ 7085229 h 7085229"/>
              <a:gd name="csX31" fmla="*/ 0 w 5720821"/>
              <a:gd name="csY31" fmla="*/ 6582822 h 7085229"/>
              <a:gd name="csX32" fmla="*/ 0 w 5720821"/>
              <a:gd name="csY32" fmla="*/ 5797006 h 7085229"/>
              <a:gd name="csX33" fmla="*/ 0 w 5720821"/>
              <a:gd name="csY33" fmla="*/ 5223746 h 7085229"/>
              <a:gd name="csX34" fmla="*/ 0 w 5720821"/>
              <a:gd name="csY34" fmla="*/ 4508782 h 7085229"/>
              <a:gd name="csX35" fmla="*/ 0 w 5720821"/>
              <a:gd name="csY35" fmla="*/ 3935523 h 7085229"/>
              <a:gd name="csX36" fmla="*/ 0 w 5720821"/>
              <a:gd name="csY36" fmla="*/ 3503968 h 7085229"/>
              <a:gd name="csX37" fmla="*/ 0 w 5720821"/>
              <a:gd name="csY37" fmla="*/ 2859856 h 7085229"/>
              <a:gd name="csX38" fmla="*/ 0 w 5720821"/>
              <a:gd name="csY38" fmla="*/ 2357449 h 7085229"/>
              <a:gd name="csX39" fmla="*/ 0 w 5720821"/>
              <a:gd name="csY39" fmla="*/ 1784189 h 7085229"/>
              <a:gd name="csX40" fmla="*/ 0 w 5720821"/>
              <a:gd name="csY40" fmla="*/ 1352635 h 7085229"/>
              <a:gd name="csX41" fmla="*/ 0 w 5720821"/>
              <a:gd name="csY41" fmla="*/ 708523 h 7085229"/>
              <a:gd name="csX42" fmla="*/ 0 w 5720821"/>
              <a:gd name="csY42" fmla="*/ 0 h 70852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5720821" h="7085229" fill="none" extrusionOk="0">
                <a:moveTo>
                  <a:pt x="0" y="0"/>
                </a:moveTo>
                <a:cubicBezTo>
                  <a:pt x="342270" y="25304"/>
                  <a:pt x="433542" y="33360"/>
                  <a:pt x="692855" y="0"/>
                </a:cubicBezTo>
                <a:cubicBezTo>
                  <a:pt x="952168" y="-33360"/>
                  <a:pt x="1235326" y="35076"/>
                  <a:pt x="1442918" y="0"/>
                </a:cubicBezTo>
                <a:cubicBezTo>
                  <a:pt x="1650510" y="-35076"/>
                  <a:pt x="1833261" y="7748"/>
                  <a:pt x="2192981" y="0"/>
                </a:cubicBezTo>
                <a:cubicBezTo>
                  <a:pt x="2552701" y="-7748"/>
                  <a:pt x="2543249" y="-962"/>
                  <a:pt x="2657004" y="0"/>
                </a:cubicBezTo>
                <a:cubicBezTo>
                  <a:pt x="2770759" y="962"/>
                  <a:pt x="2933189" y="-21805"/>
                  <a:pt x="3121026" y="0"/>
                </a:cubicBezTo>
                <a:cubicBezTo>
                  <a:pt x="3308863" y="21805"/>
                  <a:pt x="3473658" y="-8500"/>
                  <a:pt x="3642256" y="0"/>
                </a:cubicBezTo>
                <a:cubicBezTo>
                  <a:pt x="3810854" y="8500"/>
                  <a:pt x="4120676" y="-7643"/>
                  <a:pt x="4277903" y="0"/>
                </a:cubicBezTo>
                <a:cubicBezTo>
                  <a:pt x="4435130" y="7643"/>
                  <a:pt x="4554798" y="6509"/>
                  <a:pt x="4741925" y="0"/>
                </a:cubicBezTo>
                <a:cubicBezTo>
                  <a:pt x="4929052" y="-6509"/>
                  <a:pt x="5458750" y="-40658"/>
                  <a:pt x="5720821" y="0"/>
                </a:cubicBezTo>
                <a:cubicBezTo>
                  <a:pt x="5706061" y="193197"/>
                  <a:pt x="5736644" y="471713"/>
                  <a:pt x="5720821" y="644112"/>
                </a:cubicBezTo>
                <a:cubicBezTo>
                  <a:pt x="5704998" y="816511"/>
                  <a:pt x="5722648" y="1074698"/>
                  <a:pt x="5720821" y="1429928"/>
                </a:cubicBezTo>
                <a:cubicBezTo>
                  <a:pt x="5718994" y="1785158"/>
                  <a:pt x="5721997" y="1711820"/>
                  <a:pt x="5720821" y="1861483"/>
                </a:cubicBezTo>
                <a:cubicBezTo>
                  <a:pt x="5719645" y="2011146"/>
                  <a:pt x="5728675" y="2218090"/>
                  <a:pt x="5720821" y="2363890"/>
                </a:cubicBezTo>
                <a:cubicBezTo>
                  <a:pt x="5712967" y="2509690"/>
                  <a:pt x="5751319" y="2734705"/>
                  <a:pt x="5720821" y="3078854"/>
                </a:cubicBezTo>
                <a:cubicBezTo>
                  <a:pt x="5690323" y="3423003"/>
                  <a:pt x="5735640" y="3528214"/>
                  <a:pt x="5720821" y="3722966"/>
                </a:cubicBezTo>
                <a:cubicBezTo>
                  <a:pt x="5706002" y="3917718"/>
                  <a:pt x="5735192" y="4150285"/>
                  <a:pt x="5720821" y="4367078"/>
                </a:cubicBezTo>
                <a:cubicBezTo>
                  <a:pt x="5706450" y="4583871"/>
                  <a:pt x="5708112" y="4717064"/>
                  <a:pt x="5720821" y="5011189"/>
                </a:cubicBezTo>
                <a:cubicBezTo>
                  <a:pt x="5733530" y="5305314"/>
                  <a:pt x="5698454" y="5434396"/>
                  <a:pt x="5720821" y="5584449"/>
                </a:cubicBezTo>
                <a:cubicBezTo>
                  <a:pt x="5743188" y="5734502"/>
                  <a:pt x="5732352" y="5968367"/>
                  <a:pt x="5720821" y="6086856"/>
                </a:cubicBezTo>
                <a:cubicBezTo>
                  <a:pt x="5709290" y="6205345"/>
                  <a:pt x="5711931" y="6361012"/>
                  <a:pt x="5720821" y="6518411"/>
                </a:cubicBezTo>
                <a:cubicBezTo>
                  <a:pt x="5729711" y="6675810"/>
                  <a:pt x="5700040" y="6860518"/>
                  <a:pt x="5720821" y="7085229"/>
                </a:cubicBezTo>
                <a:cubicBezTo>
                  <a:pt x="5489641" y="7083375"/>
                  <a:pt x="5392858" y="7096057"/>
                  <a:pt x="5256799" y="7085229"/>
                </a:cubicBezTo>
                <a:cubicBezTo>
                  <a:pt x="5120740" y="7074401"/>
                  <a:pt x="4846971" y="7069609"/>
                  <a:pt x="4678360" y="7085229"/>
                </a:cubicBezTo>
                <a:cubicBezTo>
                  <a:pt x="4509749" y="7100849"/>
                  <a:pt x="4344681" y="7092555"/>
                  <a:pt x="4099922" y="7085229"/>
                </a:cubicBezTo>
                <a:cubicBezTo>
                  <a:pt x="3855163" y="7077903"/>
                  <a:pt x="3617388" y="7099572"/>
                  <a:pt x="3349859" y="7085229"/>
                </a:cubicBezTo>
                <a:cubicBezTo>
                  <a:pt x="3082330" y="7070886"/>
                  <a:pt x="2871130" y="7085779"/>
                  <a:pt x="2714212" y="7085229"/>
                </a:cubicBezTo>
                <a:cubicBezTo>
                  <a:pt x="2557294" y="7084679"/>
                  <a:pt x="2163645" y="7086059"/>
                  <a:pt x="1964149" y="7085229"/>
                </a:cubicBezTo>
                <a:cubicBezTo>
                  <a:pt x="1764653" y="7084399"/>
                  <a:pt x="1522452" y="7107645"/>
                  <a:pt x="1271294" y="7085229"/>
                </a:cubicBezTo>
                <a:cubicBezTo>
                  <a:pt x="1020136" y="7062813"/>
                  <a:pt x="812024" y="7067970"/>
                  <a:pt x="692855" y="7085229"/>
                </a:cubicBezTo>
                <a:cubicBezTo>
                  <a:pt x="573686" y="7102488"/>
                  <a:pt x="175590" y="7072538"/>
                  <a:pt x="0" y="7085229"/>
                </a:cubicBezTo>
                <a:cubicBezTo>
                  <a:pt x="15179" y="6941071"/>
                  <a:pt x="3502" y="6827979"/>
                  <a:pt x="0" y="6582822"/>
                </a:cubicBezTo>
                <a:cubicBezTo>
                  <a:pt x="-3502" y="6337665"/>
                  <a:pt x="24128" y="6143061"/>
                  <a:pt x="0" y="5797006"/>
                </a:cubicBezTo>
                <a:cubicBezTo>
                  <a:pt x="-24128" y="5450951"/>
                  <a:pt x="-10400" y="5509240"/>
                  <a:pt x="0" y="5223746"/>
                </a:cubicBezTo>
                <a:cubicBezTo>
                  <a:pt x="10400" y="4938252"/>
                  <a:pt x="34964" y="4788375"/>
                  <a:pt x="0" y="4508782"/>
                </a:cubicBezTo>
                <a:cubicBezTo>
                  <a:pt x="-34964" y="4229189"/>
                  <a:pt x="7486" y="4133623"/>
                  <a:pt x="0" y="3935523"/>
                </a:cubicBezTo>
                <a:cubicBezTo>
                  <a:pt x="-7486" y="3737423"/>
                  <a:pt x="9385" y="3680362"/>
                  <a:pt x="0" y="3503968"/>
                </a:cubicBezTo>
                <a:cubicBezTo>
                  <a:pt x="-9385" y="3327574"/>
                  <a:pt x="1915" y="3124364"/>
                  <a:pt x="0" y="2859856"/>
                </a:cubicBezTo>
                <a:cubicBezTo>
                  <a:pt x="-1915" y="2595348"/>
                  <a:pt x="14419" y="2543355"/>
                  <a:pt x="0" y="2357449"/>
                </a:cubicBezTo>
                <a:cubicBezTo>
                  <a:pt x="-14419" y="2171543"/>
                  <a:pt x="-20190" y="2020141"/>
                  <a:pt x="0" y="1784189"/>
                </a:cubicBezTo>
                <a:cubicBezTo>
                  <a:pt x="20190" y="1548237"/>
                  <a:pt x="-14116" y="1446890"/>
                  <a:pt x="0" y="1352635"/>
                </a:cubicBezTo>
                <a:cubicBezTo>
                  <a:pt x="14116" y="1258380"/>
                  <a:pt x="-21297" y="968895"/>
                  <a:pt x="0" y="708523"/>
                </a:cubicBezTo>
                <a:cubicBezTo>
                  <a:pt x="21297" y="448151"/>
                  <a:pt x="-33253" y="188067"/>
                  <a:pt x="0" y="0"/>
                </a:cubicBezTo>
                <a:close/>
              </a:path>
              <a:path w="5720821" h="7085229"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5465" y="-1620"/>
                  <a:pt x="2313754" y="0"/>
                </a:cubicBezTo>
                <a:cubicBezTo>
                  <a:pt x="2502043" y="1620"/>
                  <a:pt x="2803898" y="12171"/>
                  <a:pt x="3063817" y="0"/>
                </a:cubicBezTo>
                <a:cubicBezTo>
                  <a:pt x="3323736" y="-12171"/>
                  <a:pt x="3492189" y="-15759"/>
                  <a:pt x="3642256" y="0"/>
                </a:cubicBezTo>
                <a:cubicBezTo>
                  <a:pt x="3792323" y="15759"/>
                  <a:pt x="4031742" y="25736"/>
                  <a:pt x="4163486" y="0"/>
                </a:cubicBezTo>
                <a:cubicBezTo>
                  <a:pt x="4295230" y="-25736"/>
                  <a:pt x="4560146" y="25679"/>
                  <a:pt x="4741925" y="0"/>
                </a:cubicBezTo>
                <a:cubicBezTo>
                  <a:pt x="4923704" y="-25679"/>
                  <a:pt x="5471612" y="-31917"/>
                  <a:pt x="5720821" y="0"/>
                </a:cubicBezTo>
                <a:cubicBezTo>
                  <a:pt x="5734382" y="206269"/>
                  <a:pt x="5729236" y="453096"/>
                  <a:pt x="5720821" y="644112"/>
                </a:cubicBezTo>
                <a:cubicBezTo>
                  <a:pt x="5712406" y="835128"/>
                  <a:pt x="5727790" y="898134"/>
                  <a:pt x="5720821" y="1075667"/>
                </a:cubicBezTo>
                <a:cubicBezTo>
                  <a:pt x="5713852" y="1253200"/>
                  <a:pt x="5726986" y="1370725"/>
                  <a:pt x="5720821" y="1578074"/>
                </a:cubicBezTo>
                <a:cubicBezTo>
                  <a:pt x="5714656" y="1785423"/>
                  <a:pt x="5715694" y="1919841"/>
                  <a:pt x="5720821" y="2009629"/>
                </a:cubicBezTo>
                <a:cubicBezTo>
                  <a:pt x="5725948" y="2099417"/>
                  <a:pt x="5728454" y="2509749"/>
                  <a:pt x="5720821" y="2653740"/>
                </a:cubicBezTo>
                <a:cubicBezTo>
                  <a:pt x="5713188" y="2797731"/>
                  <a:pt x="5705342" y="2969848"/>
                  <a:pt x="5720821" y="3227000"/>
                </a:cubicBezTo>
                <a:cubicBezTo>
                  <a:pt x="5736300" y="3484152"/>
                  <a:pt x="5740795" y="3779082"/>
                  <a:pt x="5720821" y="3941964"/>
                </a:cubicBezTo>
                <a:cubicBezTo>
                  <a:pt x="5700847" y="4104846"/>
                  <a:pt x="5731941" y="4222127"/>
                  <a:pt x="5720821" y="4373519"/>
                </a:cubicBezTo>
                <a:cubicBezTo>
                  <a:pt x="5709701" y="4524911"/>
                  <a:pt x="5702764" y="4805653"/>
                  <a:pt x="5720821" y="5088483"/>
                </a:cubicBezTo>
                <a:cubicBezTo>
                  <a:pt x="5738878" y="5371313"/>
                  <a:pt x="5692432" y="5406599"/>
                  <a:pt x="5720821" y="5661742"/>
                </a:cubicBezTo>
                <a:cubicBezTo>
                  <a:pt x="5749210" y="5916885"/>
                  <a:pt x="5745329" y="5991736"/>
                  <a:pt x="5720821" y="6235002"/>
                </a:cubicBezTo>
                <a:cubicBezTo>
                  <a:pt x="5696313" y="6478268"/>
                  <a:pt x="5709986" y="6748168"/>
                  <a:pt x="5720821" y="7085229"/>
                </a:cubicBezTo>
                <a:cubicBezTo>
                  <a:pt x="5488299" y="7076955"/>
                  <a:pt x="5423325" y="7105133"/>
                  <a:pt x="5142382" y="7085229"/>
                </a:cubicBezTo>
                <a:cubicBezTo>
                  <a:pt x="4861439" y="7065325"/>
                  <a:pt x="4804581" y="7086920"/>
                  <a:pt x="4621152" y="7085229"/>
                </a:cubicBezTo>
                <a:cubicBezTo>
                  <a:pt x="4437723" y="7083539"/>
                  <a:pt x="4272289" y="7055853"/>
                  <a:pt x="3928297" y="7085229"/>
                </a:cubicBezTo>
                <a:cubicBezTo>
                  <a:pt x="3584305" y="7114605"/>
                  <a:pt x="3645683" y="7067236"/>
                  <a:pt x="3407067" y="7085229"/>
                </a:cubicBezTo>
                <a:cubicBezTo>
                  <a:pt x="3168451" y="7103223"/>
                  <a:pt x="2942651" y="7093576"/>
                  <a:pt x="2657004" y="7085229"/>
                </a:cubicBezTo>
                <a:cubicBezTo>
                  <a:pt x="2371357" y="7076882"/>
                  <a:pt x="2293411" y="7083126"/>
                  <a:pt x="2192981" y="7085229"/>
                </a:cubicBezTo>
                <a:cubicBezTo>
                  <a:pt x="2092551" y="7087332"/>
                  <a:pt x="1801331" y="7082573"/>
                  <a:pt x="1557335" y="7085229"/>
                </a:cubicBezTo>
                <a:cubicBezTo>
                  <a:pt x="1313339" y="7087885"/>
                  <a:pt x="1179672" y="7066837"/>
                  <a:pt x="864480" y="7085229"/>
                </a:cubicBezTo>
                <a:cubicBezTo>
                  <a:pt x="549288" y="7103621"/>
                  <a:pt x="393270" y="7099628"/>
                  <a:pt x="0" y="7085229"/>
                </a:cubicBezTo>
                <a:cubicBezTo>
                  <a:pt x="18323" y="6940009"/>
                  <a:pt x="18619" y="6740467"/>
                  <a:pt x="0" y="6582822"/>
                </a:cubicBezTo>
                <a:cubicBezTo>
                  <a:pt x="-18619" y="6425177"/>
                  <a:pt x="3974" y="6277363"/>
                  <a:pt x="0" y="6009562"/>
                </a:cubicBezTo>
                <a:cubicBezTo>
                  <a:pt x="-3974" y="5741761"/>
                  <a:pt x="10243" y="5741400"/>
                  <a:pt x="0" y="5507155"/>
                </a:cubicBezTo>
                <a:cubicBezTo>
                  <a:pt x="-10243" y="5272910"/>
                  <a:pt x="-31441" y="5051199"/>
                  <a:pt x="0" y="4721339"/>
                </a:cubicBezTo>
                <a:cubicBezTo>
                  <a:pt x="31441" y="4391479"/>
                  <a:pt x="4296" y="4193517"/>
                  <a:pt x="0" y="4006375"/>
                </a:cubicBezTo>
                <a:cubicBezTo>
                  <a:pt x="-4296" y="3819233"/>
                  <a:pt x="-11955" y="3649314"/>
                  <a:pt x="0" y="3433116"/>
                </a:cubicBezTo>
                <a:cubicBezTo>
                  <a:pt x="11955" y="3216918"/>
                  <a:pt x="9587" y="3149561"/>
                  <a:pt x="0" y="3001561"/>
                </a:cubicBezTo>
                <a:cubicBezTo>
                  <a:pt x="-9587" y="2853561"/>
                  <a:pt x="25833" y="2402828"/>
                  <a:pt x="0" y="2215744"/>
                </a:cubicBezTo>
                <a:cubicBezTo>
                  <a:pt x="-25833" y="2028660"/>
                  <a:pt x="-23512" y="1828060"/>
                  <a:pt x="0" y="1571633"/>
                </a:cubicBezTo>
                <a:cubicBezTo>
                  <a:pt x="23512" y="1315206"/>
                  <a:pt x="-8656" y="1174509"/>
                  <a:pt x="0" y="785816"/>
                </a:cubicBezTo>
                <a:cubicBezTo>
                  <a:pt x="8656" y="397123"/>
                  <a:pt x="9847" y="2132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de-DE" sz="1729" dirty="0">
                <a:solidFill>
                  <a:prstClr val="white"/>
                </a:solidFill>
                <a:latin typeface="Calibri" panose="020F0502020204030204"/>
              </a:rPr>
              <a:t>1.1b Woher kommen die in den Podcast rein! </a:t>
            </a:r>
          </a:p>
        </p:txBody>
      </p:sp>
    </p:spTree>
    <p:extLst>
      <p:ext uri="{BB962C8B-B14F-4D97-AF65-F5344CB8AC3E}">
        <p14:creationId xmlns:p14="http://schemas.microsoft.com/office/powerpoint/2010/main" val="378364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E8E3CA96-D195-9093-960D-6B12BF169D1B}"/>
              </a:ext>
            </a:extLst>
          </p:cNvPr>
          <p:cNvSpPr/>
          <p:nvPr/>
        </p:nvSpPr>
        <p:spPr>
          <a:xfrm>
            <a:off x="582390" y="1057208"/>
            <a:ext cx="5871545" cy="263592"/>
          </a:xfrm>
          <a:custGeom>
            <a:avLst/>
            <a:gdLst>
              <a:gd name="csX0" fmla="*/ 0 w 5871545"/>
              <a:gd name="csY0" fmla="*/ 0 h 263592"/>
              <a:gd name="csX1" fmla="*/ 769825 w 5871545"/>
              <a:gd name="csY1" fmla="*/ 0 h 263592"/>
              <a:gd name="csX2" fmla="*/ 1539650 w 5871545"/>
              <a:gd name="csY2" fmla="*/ 0 h 263592"/>
              <a:gd name="csX3" fmla="*/ 2250759 w 5871545"/>
              <a:gd name="csY3" fmla="*/ 0 h 263592"/>
              <a:gd name="csX4" fmla="*/ 2903153 w 5871545"/>
              <a:gd name="csY4" fmla="*/ 0 h 263592"/>
              <a:gd name="csX5" fmla="*/ 3379400 w 5871545"/>
              <a:gd name="csY5" fmla="*/ 0 h 263592"/>
              <a:gd name="csX6" fmla="*/ 4149225 w 5871545"/>
              <a:gd name="csY6" fmla="*/ 0 h 263592"/>
              <a:gd name="csX7" fmla="*/ 4860334 w 5871545"/>
              <a:gd name="csY7" fmla="*/ 0 h 263592"/>
              <a:gd name="csX8" fmla="*/ 5871545 w 5871545"/>
              <a:gd name="csY8" fmla="*/ 0 h 263592"/>
              <a:gd name="csX9" fmla="*/ 5871545 w 5871545"/>
              <a:gd name="csY9" fmla="*/ 263592 h 263592"/>
              <a:gd name="csX10" fmla="*/ 5160436 w 5871545"/>
              <a:gd name="csY10" fmla="*/ 263592 h 263592"/>
              <a:gd name="csX11" fmla="*/ 4390611 w 5871545"/>
              <a:gd name="csY11" fmla="*/ 263592 h 263592"/>
              <a:gd name="csX12" fmla="*/ 3620786 w 5871545"/>
              <a:gd name="csY12" fmla="*/ 263592 h 263592"/>
              <a:gd name="csX13" fmla="*/ 3144539 w 5871545"/>
              <a:gd name="csY13" fmla="*/ 263592 h 263592"/>
              <a:gd name="csX14" fmla="*/ 2433429 w 5871545"/>
              <a:gd name="csY14" fmla="*/ 263592 h 263592"/>
              <a:gd name="csX15" fmla="*/ 1722320 w 5871545"/>
              <a:gd name="csY15" fmla="*/ 263592 h 263592"/>
              <a:gd name="csX16" fmla="*/ 1069926 w 5871545"/>
              <a:gd name="csY16" fmla="*/ 263592 h 263592"/>
              <a:gd name="csX17" fmla="*/ 0 w 5871545"/>
              <a:gd name="csY17" fmla="*/ 263592 h 263592"/>
              <a:gd name="csX18" fmla="*/ 0 w 5871545"/>
              <a:gd name="csY18" fmla="*/ 0 h 2635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871545" h="263592" fill="none" extrusionOk="0">
                <a:moveTo>
                  <a:pt x="0" y="0"/>
                </a:moveTo>
                <a:cubicBezTo>
                  <a:pt x="311164" y="15240"/>
                  <a:pt x="562269" y="31623"/>
                  <a:pt x="769825" y="0"/>
                </a:cubicBezTo>
                <a:cubicBezTo>
                  <a:pt x="977382" y="-31623"/>
                  <a:pt x="1322713" y="-27249"/>
                  <a:pt x="1539650" y="0"/>
                </a:cubicBezTo>
                <a:cubicBezTo>
                  <a:pt x="1756588" y="27249"/>
                  <a:pt x="2032667" y="19980"/>
                  <a:pt x="2250759" y="0"/>
                </a:cubicBezTo>
                <a:cubicBezTo>
                  <a:pt x="2468851" y="-19980"/>
                  <a:pt x="2615764" y="-4359"/>
                  <a:pt x="2903153" y="0"/>
                </a:cubicBezTo>
                <a:cubicBezTo>
                  <a:pt x="3190542" y="4359"/>
                  <a:pt x="3272522" y="-20495"/>
                  <a:pt x="3379400" y="0"/>
                </a:cubicBezTo>
                <a:cubicBezTo>
                  <a:pt x="3486278" y="20495"/>
                  <a:pt x="3958212" y="16243"/>
                  <a:pt x="4149225" y="0"/>
                </a:cubicBezTo>
                <a:cubicBezTo>
                  <a:pt x="4340239" y="-16243"/>
                  <a:pt x="4584389" y="-13902"/>
                  <a:pt x="4860334" y="0"/>
                </a:cubicBezTo>
                <a:cubicBezTo>
                  <a:pt x="5136279" y="13902"/>
                  <a:pt x="5541858" y="31662"/>
                  <a:pt x="5871545" y="0"/>
                </a:cubicBezTo>
                <a:cubicBezTo>
                  <a:pt x="5862099" y="66946"/>
                  <a:pt x="5875667" y="160017"/>
                  <a:pt x="5871545" y="263592"/>
                </a:cubicBezTo>
                <a:cubicBezTo>
                  <a:pt x="5703353" y="292610"/>
                  <a:pt x="5448381" y="279991"/>
                  <a:pt x="5160436" y="263592"/>
                </a:cubicBezTo>
                <a:cubicBezTo>
                  <a:pt x="4872491" y="247193"/>
                  <a:pt x="4557364" y="281392"/>
                  <a:pt x="4390611" y="263592"/>
                </a:cubicBezTo>
                <a:cubicBezTo>
                  <a:pt x="4223858" y="245792"/>
                  <a:pt x="3936479" y="238998"/>
                  <a:pt x="3620786" y="263592"/>
                </a:cubicBezTo>
                <a:cubicBezTo>
                  <a:pt x="3305094" y="288186"/>
                  <a:pt x="3376633" y="262521"/>
                  <a:pt x="3144539" y="263592"/>
                </a:cubicBezTo>
                <a:cubicBezTo>
                  <a:pt x="2912445" y="264663"/>
                  <a:pt x="2621421" y="241074"/>
                  <a:pt x="2433429" y="263592"/>
                </a:cubicBezTo>
                <a:cubicBezTo>
                  <a:pt x="2245437" y="286111"/>
                  <a:pt x="2066490" y="229328"/>
                  <a:pt x="1722320" y="263592"/>
                </a:cubicBezTo>
                <a:cubicBezTo>
                  <a:pt x="1378150" y="297856"/>
                  <a:pt x="1280461" y="268948"/>
                  <a:pt x="1069926" y="263592"/>
                </a:cubicBezTo>
                <a:cubicBezTo>
                  <a:pt x="859391" y="258236"/>
                  <a:pt x="452255" y="214681"/>
                  <a:pt x="0" y="263592"/>
                </a:cubicBezTo>
                <a:cubicBezTo>
                  <a:pt x="-10555" y="208270"/>
                  <a:pt x="-3027" y="118958"/>
                  <a:pt x="0" y="0"/>
                </a:cubicBezTo>
                <a:close/>
              </a:path>
              <a:path w="5871545" h="263592" stroke="0" extrusionOk="0">
                <a:moveTo>
                  <a:pt x="0" y="0"/>
                </a:moveTo>
                <a:cubicBezTo>
                  <a:pt x="208622" y="-6766"/>
                  <a:pt x="421969" y="-7783"/>
                  <a:pt x="534963" y="0"/>
                </a:cubicBezTo>
                <a:cubicBezTo>
                  <a:pt x="647957" y="7783"/>
                  <a:pt x="838848" y="-3880"/>
                  <a:pt x="1128641" y="0"/>
                </a:cubicBezTo>
                <a:cubicBezTo>
                  <a:pt x="1418434" y="3880"/>
                  <a:pt x="1368429" y="23562"/>
                  <a:pt x="1604889" y="0"/>
                </a:cubicBezTo>
                <a:cubicBezTo>
                  <a:pt x="1841349" y="-23562"/>
                  <a:pt x="2076896" y="-23615"/>
                  <a:pt x="2257283" y="0"/>
                </a:cubicBezTo>
                <a:cubicBezTo>
                  <a:pt x="2437670" y="23615"/>
                  <a:pt x="2620305" y="4200"/>
                  <a:pt x="2733530" y="0"/>
                </a:cubicBezTo>
                <a:cubicBezTo>
                  <a:pt x="2846755" y="-4200"/>
                  <a:pt x="3222266" y="-7536"/>
                  <a:pt x="3385924" y="0"/>
                </a:cubicBezTo>
                <a:cubicBezTo>
                  <a:pt x="3549582" y="7536"/>
                  <a:pt x="3711561" y="5394"/>
                  <a:pt x="3862172" y="0"/>
                </a:cubicBezTo>
                <a:cubicBezTo>
                  <a:pt x="4012783" y="-5394"/>
                  <a:pt x="4235267" y="13597"/>
                  <a:pt x="4338419" y="0"/>
                </a:cubicBezTo>
                <a:cubicBezTo>
                  <a:pt x="4441571" y="-13597"/>
                  <a:pt x="4838689" y="37499"/>
                  <a:pt x="5108244" y="0"/>
                </a:cubicBezTo>
                <a:cubicBezTo>
                  <a:pt x="5377800" y="-37499"/>
                  <a:pt x="5661198" y="449"/>
                  <a:pt x="5871545" y="0"/>
                </a:cubicBezTo>
                <a:cubicBezTo>
                  <a:pt x="5858616" y="107589"/>
                  <a:pt x="5865712" y="190078"/>
                  <a:pt x="5871545" y="263592"/>
                </a:cubicBezTo>
                <a:cubicBezTo>
                  <a:pt x="5515107" y="266322"/>
                  <a:pt x="5326757" y="228869"/>
                  <a:pt x="5101720" y="263592"/>
                </a:cubicBezTo>
                <a:cubicBezTo>
                  <a:pt x="4876683" y="298315"/>
                  <a:pt x="4664299" y="257734"/>
                  <a:pt x="4390611" y="263592"/>
                </a:cubicBezTo>
                <a:cubicBezTo>
                  <a:pt x="4116923" y="269450"/>
                  <a:pt x="3988448" y="256569"/>
                  <a:pt x="3796932" y="263592"/>
                </a:cubicBezTo>
                <a:cubicBezTo>
                  <a:pt x="3605416" y="270615"/>
                  <a:pt x="3369344" y="294698"/>
                  <a:pt x="3085823" y="263592"/>
                </a:cubicBezTo>
                <a:cubicBezTo>
                  <a:pt x="2802302" y="232486"/>
                  <a:pt x="2683379" y="260698"/>
                  <a:pt x="2433429" y="263592"/>
                </a:cubicBezTo>
                <a:cubicBezTo>
                  <a:pt x="2183479" y="266486"/>
                  <a:pt x="2110561" y="242057"/>
                  <a:pt x="1957182" y="263592"/>
                </a:cubicBezTo>
                <a:cubicBezTo>
                  <a:pt x="1803803" y="285127"/>
                  <a:pt x="1543469" y="292705"/>
                  <a:pt x="1246072" y="263592"/>
                </a:cubicBezTo>
                <a:cubicBezTo>
                  <a:pt x="948675" y="234480"/>
                  <a:pt x="257458" y="201342"/>
                  <a:pt x="0" y="263592"/>
                </a:cubicBezTo>
                <a:cubicBezTo>
                  <a:pt x="-10707" y="146173"/>
                  <a:pt x="10221" y="59784"/>
                  <a:pt x="0" y="0"/>
                </a:cubicBezTo>
                <a:close/>
              </a:path>
            </a:pathLst>
          </a:custGeom>
          <a:solidFill>
            <a:srgbClr val="EBFFD6"/>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3.2 – „Welche Maßnahmen ergreife ich?“ – Ansätze zur Verbesserung der Unterrichtsqualität</a:t>
            </a:r>
          </a:p>
        </p:txBody>
      </p:sp>
      <p:sp>
        <p:nvSpPr>
          <p:cNvPr id="31" name="Rechteck 30">
            <a:extLst>
              <a:ext uri="{FF2B5EF4-FFF2-40B4-BE49-F238E27FC236}">
                <a16:creationId xmlns:a16="http://schemas.microsoft.com/office/drawing/2014/main" id="{84666596-723E-3900-049C-4D5BD896E12B}"/>
              </a:ext>
            </a:extLst>
          </p:cNvPr>
          <p:cNvSpPr/>
          <p:nvPr/>
        </p:nvSpPr>
        <p:spPr>
          <a:xfrm>
            <a:off x="582382" y="2467276"/>
            <a:ext cx="5794994" cy="2907739"/>
          </a:xfrm>
          <a:custGeom>
            <a:avLst/>
            <a:gdLst>
              <a:gd name="csX0" fmla="*/ 0 w 5794994"/>
              <a:gd name="csY0" fmla="*/ 0 h 2907739"/>
              <a:gd name="csX1" fmla="*/ 759788 w 5794994"/>
              <a:gd name="csY1" fmla="*/ 0 h 2907739"/>
              <a:gd name="csX2" fmla="*/ 1287776 w 5794994"/>
              <a:gd name="csY2" fmla="*/ 0 h 2907739"/>
              <a:gd name="csX3" fmla="*/ 1815765 w 5794994"/>
              <a:gd name="csY3" fmla="*/ 0 h 2907739"/>
              <a:gd name="csX4" fmla="*/ 2343753 w 5794994"/>
              <a:gd name="csY4" fmla="*/ 0 h 2907739"/>
              <a:gd name="csX5" fmla="*/ 3103541 w 5794994"/>
              <a:gd name="csY5" fmla="*/ 0 h 2907739"/>
              <a:gd name="csX6" fmla="*/ 3573580 w 5794994"/>
              <a:gd name="csY6" fmla="*/ 0 h 2907739"/>
              <a:gd name="csX7" fmla="*/ 4275418 w 5794994"/>
              <a:gd name="csY7" fmla="*/ 0 h 2907739"/>
              <a:gd name="csX8" fmla="*/ 4861356 w 5794994"/>
              <a:gd name="csY8" fmla="*/ 0 h 2907739"/>
              <a:gd name="csX9" fmla="*/ 5794994 w 5794994"/>
              <a:gd name="csY9" fmla="*/ 0 h 2907739"/>
              <a:gd name="csX10" fmla="*/ 5794994 w 5794994"/>
              <a:gd name="csY10" fmla="*/ 639703 h 2907739"/>
              <a:gd name="csX11" fmla="*/ 5794994 w 5794994"/>
              <a:gd name="csY11" fmla="*/ 1221250 h 2907739"/>
              <a:gd name="csX12" fmla="*/ 5794994 w 5794994"/>
              <a:gd name="csY12" fmla="*/ 1831876 h 2907739"/>
              <a:gd name="csX13" fmla="*/ 5794994 w 5794994"/>
              <a:gd name="csY13" fmla="*/ 2355269 h 2907739"/>
              <a:gd name="csX14" fmla="*/ 5794994 w 5794994"/>
              <a:gd name="csY14" fmla="*/ 2907739 h 2907739"/>
              <a:gd name="csX15" fmla="*/ 5324956 w 5794994"/>
              <a:gd name="csY15" fmla="*/ 2907739 h 2907739"/>
              <a:gd name="csX16" fmla="*/ 4681067 w 5794994"/>
              <a:gd name="csY16" fmla="*/ 2907739 h 2907739"/>
              <a:gd name="csX17" fmla="*/ 4095129 w 5794994"/>
              <a:gd name="csY17" fmla="*/ 2907739 h 2907739"/>
              <a:gd name="csX18" fmla="*/ 3451241 w 5794994"/>
              <a:gd name="csY18" fmla="*/ 2907739 h 2907739"/>
              <a:gd name="csX19" fmla="*/ 2807353 w 5794994"/>
              <a:gd name="csY19" fmla="*/ 2907739 h 2907739"/>
              <a:gd name="csX20" fmla="*/ 2163464 w 5794994"/>
              <a:gd name="csY20" fmla="*/ 2907739 h 2907739"/>
              <a:gd name="csX21" fmla="*/ 1403676 w 5794994"/>
              <a:gd name="csY21" fmla="*/ 2907739 h 2907739"/>
              <a:gd name="csX22" fmla="*/ 875688 w 5794994"/>
              <a:gd name="csY22" fmla="*/ 2907739 h 2907739"/>
              <a:gd name="csX23" fmla="*/ 0 w 5794994"/>
              <a:gd name="csY23" fmla="*/ 2907739 h 2907739"/>
              <a:gd name="csX24" fmla="*/ 0 w 5794994"/>
              <a:gd name="csY24" fmla="*/ 2297114 h 2907739"/>
              <a:gd name="csX25" fmla="*/ 0 w 5794994"/>
              <a:gd name="csY25" fmla="*/ 1686489 h 2907739"/>
              <a:gd name="csX26" fmla="*/ 0 w 5794994"/>
              <a:gd name="csY26" fmla="*/ 1075863 h 2907739"/>
              <a:gd name="csX27" fmla="*/ 0 w 5794994"/>
              <a:gd name="csY27" fmla="*/ 581548 h 2907739"/>
              <a:gd name="csX28" fmla="*/ 0 w 5794994"/>
              <a:gd name="csY28" fmla="*/ 0 h 29077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94994" h="2907739" fill="none" extrusionOk="0">
                <a:moveTo>
                  <a:pt x="0" y="0"/>
                </a:moveTo>
                <a:cubicBezTo>
                  <a:pt x="269008" y="23166"/>
                  <a:pt x="542116" y="-3734"/>
                  <a:pt x="759788" y="0"/>
                </a:cubicBezTo>
                <a:cubicBezTo>
                  <a:pt x="977460" y="3734"/>
                  <a:pt x="1134637" y="14077"/>
                  <a:pt x="1287776" y="0"/>
                </a:cubicBezTo>
                <a:cubicBezTo>
                  <a:pt x="1440915" y="-14077"/>
                  <a:pt x="1630142" y="22737"/>
                  <a:pt x="1815765" y="0"/>
                </a:cubicBezTo>
                <a:cubicBezTo>
                  <a:pt x="2001388" y="-22737"/>
                  <a:pt x="2128006" y="9008"/>
                  <a:pt x="2343753" y="0"/>
                </a:cubicBezTo>
                <a:cubicBezTo>
                  <a:pt x="2559500" y="-9008"/>
                  <a:pt x="2903012" y="34904"/>
                  <a:pt x="3103541" y="0"/>
                </a:cubicBezTo>
                <a:cubicBezTo>
                  <a:pt x="3304070" y="-34904"/>
                  <a:pt x="3373499" y="6432"/>
                  <a:pt x="3573580" y="0"/>
                </a:cubicBezTo>
                <a:cubicBezTo>
                  <a:pt x="3773661" y="-6432"/>
                  <a:pt x="4085926" y="3751"/>
                  <a:pt x="4275418" y="0"/>
                </a:cubicBezTo>
                <a:cubicBezTo>
                  <a:pt x="4464910" y="-3751"/>
                  <a:pt x="4576297" y="21294"/>
                  <a:pt x="4861356" y="0"/>
                </a:cubicBezTo>
                <a:cubicBezTo>
                  <a:pt x="5146415" y="-21294"/>
                  <a:pt x="5435819" y="36783"/>
                  <a:pt x="5794994" y="0"/>
                </a:cubicBezTo>
                <a:cubicBezTo>
                  <a:pt x="5768882" y="288007"/>
                  <a:pt x="5805413" y="426574"/>
                  <a:pt x="5794994" y="639703"/>
                </a:cubicBezTo>
                <a:cubicBezTo>
                  <a:pt x="5784575" y="852832"/>
                  <a:pt x="5773994" y="1074482"/>
                  <a:pt x="5794994" y="1221250"/>
                </a:cubicBezTo>
                <a:cubicBezTo>
                  <a:pt x="5815994" y="1368018"/>
                  <a:pt x="5824319" y="1576382"/>
                  <a:pt x="5794994" y="1831876"/>
                </a:cubicBezTo>
                <a:cubicBezTo>
                  <a:pt x="5765669" y="2087370"/>
                  <a:pt x="5777642" y="2223270"/>
                  <a:pt x="5794994" y="2355269"/>
                </a:cubicBezTo>
                <a:cubicBezTo>
                  <a:pt x="5812346" y="2487268"/>
                  <a:pt x="5770193" y="2756289"/>
                  <a:pt x="5794994" y="2907739"/>
                </a:cubicBezTo>
                <a:cubicBezTo>
                  <a:pt x="5640501" y="2890793"/>
                  <a:pt x="5432476" y="2919953"/>
                  <a:pt x="5324956" y="2907739"/>
                </a:cubicBezTo>
                <a:cubicBezTo>
                  <a:pt x="5217436" y="2895525"/>
                  <a:pt x="4980284" y="2889321"/>
                  <a:pt x="4681067" y="2907739"/>
                </a:cubicBezTo>
                <a:cubicBezTo>
                  <a:pt x="4381850" y="2926157"/>
                  <a:pt x="4261103" y="2888866"/>
                  <a:pt x="4095129" y="2907739"/>
                </a:cubicBezTo>
                <a:cubicBezTo>
                  <a:pt x="3929155" y="2926612"/>
                  <a:pt x="3719570" y="2900706"/>
                  <a:pt x="3451241" y="2907739"/>
                </a:cubicBezTo>
                <a:cubicBezTo>
                  <a:pt x="3182912" y="2914772"/>
                  <a:pt x="2950644" y="2878848"/>
                  <a:pt x="2807353" y="2907739"/>
                </a:cubicBezTo>
                <a:cubicBezTo>
                  <a:pt x="2664062" y="2936630"/>
                  <a:pt x="2341896" y="2905183"/>
                  <a:pt x="2163464" y="2907739"/>
                </a:cubicBezTo>
                <a:cubicBezTo>
                  <a:pt x="1985032" y="2910295"/>
                  <a:pt x="1687637" y="2893169"/>
                  <a:pt x="1403676" y="2907739"/>
                </a:cubicBezTo>
                <a:cubicBezTo>
                  <a:pt x="1119715" y="2922309"/>
                  <a:pt x="1018049" y="2922465"/>
                  <a:pt x="875688" y="2907739"/>
                </a:cubicBezTo>
                <a:cubicBezTo>
                  <a:pt x="733327" y="2893013"/>
                  <a:pt x="291440" y="2909576"/>
                  <a:pt x="0" y="2907739"/>
                </a:cubicBezTo>
                <a:cubicBezTo>
                  <a:pt x="-19284" y="2629717"/>
                  <a:pt x="-11700" y="2481753"/>
                  <a:pt x="0" y="2297114"/>
                </a:cubicBezTo>
                <a:cubicBezTo>
                  <a:pt x="11700" y="2112475"/>
                  <a:pt x="-6068" y="1858246"/>
                  <a:pt x="0" y="1686489"/>
                </a:cubicBezTo>
                <a:cubicBezTo>
                  <a:pt x="6068" y="1514732"/>
                  <a:pt x="21095" y="1318013"/>
                  <a:pt x="0" y="1075863"/>
                </a:cubicBezTo>
                <a:cubicBezTo>
                  <a:pt x="-21095" y="833713"/>
                  <a:pt x="14514" y="789095"/>
                  <a:pt x="0" y="581548"/>
                </a:cubicBezTo>
                <a:cubicBezTo>
                  <a:pt x="-14514" y="374002"/>
                  <a:pt x="4698" y="162536"/>
                  <a:pt x="0" y="0"/>
                </a:cubicBezTo>
                <a:close/>
              </a:path>
              <a:path w="5794994" h="2907739" stroke="0" extrusionOk="0">
                <a:moveTo>
                  <a:pt x="0" y="0"/>
                </a:moveTo>
                <a:cubicBezTo>
                  <a:pt x="122289" y="17590"/>
                  <a:pt x="418454" y="-16846"/>
                  <a:pt x="585938" y="0"/>
                </a:cubicBezTo>
                <a:cubicBezTo>
                  <a:pt x="753422" y="16846"/>
                  <a:pt x="1146665" y="-30372"/>
                  <a:pt x="1287776" y="0"/>
                </a:cubicBezTo>
                <a:cubicBezTo>
                  <a:pt x="1428887" y="30372"/>
                  <a:pt x="1551970" y="-11196"/>
                  <a:pt x="1757815" y="0"/>
                </a:cubicBezTo>
                <a:cubicBezTo>
                  <a:pt x="1963660" y="11196"/>
                  <a:pt x="2076838" y="-2229"/>
                  <a:pt x="2343753" y="0"/>
                </a:cubicBezTo>
                <a:cubicBezTo>
                  <a:pt x="2610668" y="2229"/>
                  <a:pt x="2821188" y="20972"/>
                  <a:pt x="3103541" y="0"/>
                </a:cubicBezTo>
                <a:cubicBezTo>
                  <a:pt x="3385894" y="-20972"/>
                  <a:pt x="3407482" y="13423"/>
                  <a:pt x="3689480" y="0"/>
                </a:cubicBezTo>
                <a:cubicBezTo>
                  <a:pt x="3971478" y="-13423"/>
                  <a:pt x="4000327" y="-5880"/>
                  <a:pt x="4217468" y="0"/>
                </a:cubicBezTo>
                <a:cubicBezTo>
                  <a:pt x="4434609" y="5880"/>
                  <a:pt x="4655121" y="11047"/>
                  <a:pt x="4803406" y="0"/>
                </a:cubicBezTo>
                <a:cubicBezTo>
                  <a:pt x="4951691" y="-11047"/>
                  <a:pt x="5507732" y="16783"/>
                  <a:pt x="5794994" y="0"/>
                </a:cubicBezTo>
                <a:cubicBezTo>
                  <a:pt x="5771628" y="177977"/>
                  <a:pt x="5818991" y="460948"/>
                  <a:pt x="5794994" y="581548"/>
                </a:cubicBezTo>
                <a:cubicBezTo>
                  <a:pt x="5770997" y="702148"/>
                  <a:pt x="5787181" y="916395"/>
                  <a:pt x="5794994" y="1075863"/>
                </a:cubicBezTo>
                <a:cubicBezTo>
                  <a:pt x="5802807" y="1235332"/>
                  <a:pt x="5784028" y="1419812"/>
                  <a:pt x="5794994" y="1599256"/>
                </a:cubicBezTo>
                <a:cubicBezTo>
                  <a:pt x="5805960" y="1778700"/>
                  <a:pt x="5782666" y="1994290"/>
                  <a:pt x="5794994" y="2093572"/>
                </a:cubicBezTo>
                <a:cubicBezTo>
                  <a:pt x="5807322" y="2192854"/>
                  <a:pt x="5815461" y="2700672"/>
                  <a:pt x="5794994" y="2907739"/>
                </a:cubicBezTo>
                <a:cubicBezTo>
                  <a:pt x="5552395" y="2929213"/>
                  <a:pt x="5374519" y="2906583"/>
                  <a:pt x="5209056" y="2907739"/>
                </a:cubicBezTo>
                <a:cubicBezTo>
                  <a:pt x="5043593" y="2908895"/>
                  <a:pt x="4960645" y="2915723"/>
                  <a:pt x="4739017" y="2907739"/>
                </a:cubicBezTo>
                <a:cubicBezTo>
                  <a:pt x="4517389" y="2899755"/>
                  <a:pt x="4450569" y="2900363"/>
                  <a:pt x="4211029" y="2907739"/>
                </a:cubicBezTo>
                <a:cubicBezTo>
                  <a:pt x="3971489" y="2915115"/>
                  <a:pt x="3712256" y="2908060"/>
                  <a:pt x="3567141" y="2907739"/>
                </a:cubicBezTo>
                <a:cubicBezTo>
                  <a:pt x="3422026" y="2907418"/>
                  <a:pt x="3102337" y="2908874"/>
                  <a:pt x="2865303" y="2907739"/>
                </a:cubicBezTo>
                <a:cubicBezTo>
                  <a:pt x="2628269" y="2906604"/>
                  <a:pt x="2491778" y="2922770"/>
                  <a:pt x="2337314" y="2907739"/>
                </a:cubicBezTo>
                <a:cubicBezTo>
                  <a:pt x="2182850" y="2892708"/>
                  <a:pt x="1881320" y="2889005"/>
                  <a:pt x="1577526" y="2907739"/>
                </a:cubicBezTo>
                <a:cubicBezTo>
                  <a:pt x="1273732" y="2926473"/>
                  <a:pt x="1205618" y="2901810"/>
                  <a:pt x="991588" y="2907739"/>
                </a:cubicBezTo>
                <a:cubicBezTo>
                  <a:pt x="777558" y="2913668"/>
                  <a:pt x="397777" y="2930325"/>
                  <a:pt x="0" y="2907739"/>
                </a:cubicBezTo>
                <a:cubicBezTo>
                  <a:pt x="29736" y="2754619"/>
                  <a:pt x="-7837" y="2444989"/>
                  <a:pt x="0" y="2297114"/>
                </a:cubicBezTo>
                <a:cubicBezTo>
                  <a:pt x="7837" y="2149239"/>
                  <a:pt x="-13166" y="2024598"/>
                  <a:pt x="0" y="1802798"/>
                </a:cubicBezTo>
                <a:cubicBezTo>
                  <a:pt x="13166" y="1580998"/>
                  <a:pt x="-14932" y="1517349"/>
                  <a:pt x="0" y="1250328"/>
                </a:cubicBezTo>
                <a:cubicBezTo>
                  <a:pt x="14932" y="983307"/>
                  <a:pt x="22136" y="832697"/>
                  <a:pt x="0" y="726935"/>
                </a:cubicBezTo>
                <a:cubicBezTo>
                  <a:pt x="-22136" y="621173"/>
                  <a:pt x="10778" y="30550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de-DE" sz="1400" dirty="0">
              <a:solidFill>
                <a:prstClr val="black"/>
              </a:solidFill>
              <a:latin typeface="Bahnschrift SemiCondensed" panose="020B0502040204020203" pitchFamily="34" charset="0"/>
              <a:cs typeface="Dreaming Outloud Pro" panose="03050502040302030504" pitchFamily="66" charset="0"/>
            </a:endParaRPr>
          </a:p>
        </p:txBody>
      </p:sp>
      <p:sp>
        <p:nvSpPr>
          <p:cNvPr id="28" name="Textfeld 27">
            <a:extLst>
              <a:ext uri="{FF2B5EF4-FFF2-40B4-BE49-F238E27FC236}">
                <a16:creationId xmlns:a16="http://schemas.microsoft.com/office/drawing/2014/main" id="{74874BAA-CA91-69DE-683D-1016E00A76B2}"/>
              </a:ext>
            </a:extLst>
          </p:cNvPr>
          <p:cNvSpPr txBox="1"/>
          <p:nvPr/>
        </p:nvSpPr>
        <p:spPr>
          <a:xfrm>
            <a:off x="544106" y="1415912"/>
            <a:ext cx="5871546" cy="881010"/>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Aufgabe 3.2a </a:t>
            </a:r>
          </a:p>
          <a:p>
            <a:pPr>
              <a:defRPr/>
            </a:pPr>
            <a:endParaRPr lang="de-DE" sz="381" b="1" dirty="0">
              <a:solidFill>
                <a:prstClr val="black"/>
              </a:solidFill>
              <a:latin typeface="Bahnschrift SemiCondensed" panose="020B0502040204020203" pitchFamily="34" charset="0"/>
            </a:endParaRPr>
          </a:p>
          <a:p>
            <a:pPr algn="just">
              <a:defRPr/>
            </a:pPr>
            <a:r>
              <a:rPr lang="de-DE" sz="1200" dirty="0">
                <a:solidFill>
                  <a:prstClr val="black"/>
                </a:solidFill>
                <a:latin typeface="Bahnschrift SemiCondensed" panose="020B0502040204020203" pitchFamily="34" charset="0"/>
              </a:rPr>
              <a:t>Gehen Sie auf Erkundungstour (rechts) und befragen Sie das Kollegium, welche Maßnahmen die individuelle Lehrkraft und welche Maßnahmen die Fachgruppe einleiten könnte. Welche davon haben Sie bereits auf Basis Ihrer VERA-Ergebnisse durchgeführt, welche nicht? Notieren Sie.</a:t>
            </a:r>
          </a:p>
        </p:txBody>
      </p:sp>
      <p:sp>
        <p:nvSpPr>
          <p:cNvPr id="32" name="Textfeld 31">
            <a:extLst>
              <a:ext uri="{FF2B5EF4-FFF2-40B4-BE49-F238E27FC236}">
                <a16:creationId xmlns:a16="http://schemas.microsoft.com/office/drawing/2014/main" id="{C79F1C08-3487-086E-17DC-C93204E5D3F7}"/>
              </a:ext>
            </a:extLst>
          </p:cNvPr>
          <p:cNvSpPr txBox="1"/>
          <p:nvPr/>
        </p:nvSpPr>
        <p:spPr>
          <a:xfrm>
            <a:off x="544106" y="5484688"/>
            <a:ext cx="5871546" cy="1989006"/>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Transfer-Aufgabe 3.2b </a:t>
            </a:r>
          </a:p>
          <a:p>
            <a:pPr>
              <a:defRPr/>
            </a:pPr>
            <a:endParaRPr lang="de-DE" sz="381" dirty="0">
              <a:solidFill>
                <a:prstClr val="black"/>
              </a:solidFill>
              <a:latin typeface="Bahnschrift SemiCondensed" panose="020B0502040204020203" pitchFamily="34" charset="0"/>
            </a:endParaRPr>
          </a:p>
          <a:p>
            <a:pPr lvl="0">
              <a:defRPr/>
            </a:pPr>
            <a:r>
              <a:rPr lang="de-DE" sz="1200" dirty="0">
                <a:solidFill>
                  <a:prstClr val="black"/>
                </a:solidFill>
                <a:latin typeface="Bahnschrift SemiCondensed" panose="020B0502040204020203" pitchFamily="34" charset="0"/>
              </a:rPr>
              <a:t>Um ein Gefühl für die Weiterentwicklung des Unterrichts mit Fokus auf die drei Basisdimensionen zu bekommen, beobachten Sie sich selbst: Nehmen Sie das </a:t>
            </a:r>
            <a:r>
              <a:rPr lang="de-DE" sz="1200" b="1" dirty="0">
                <a:solidFill>
                  <a:prstClr val="black"/>
                </a:solidFill>
                <a:latin typeface="Bahnschrift SemiCondensed" panose="020B0502040204020203" pitchFamily="34" charset="0"/>
              </a:rPr>
              <a:t>Material M3A </a:t>
            </a:r>
            <a:r>
              <a:rPr lang="de-DE" sz="1200" dirty="0">
                <a:solidFill>
                  <a:prstClr val="black"/>
                </a:solidFill>
                <a:latin typeface="Bahnschrift SemiCondensed" panose="020B0502040204020203" pitchFamily="34" charset="0"/>
              </a:rPr>
              <a:t>und beobachten Sie sich in einer Unterrichtstunde Ihrer Wahl. Wie häufig wurden die ausgewählten Indikatoren zur kognitiven Aktivierung und konstruktiven Unterstützung im Unterricht realisiert? Wie zufrieden sind Sie mit dieser Stunde?</a:t>
            </a:r>
          </a:p>
          <a:p>
            <a:pPr lvl="0">
              <a:defRPr/>
            </a:pPr>
            <a:endParaRPr lang="de-DE" sz="1200" dirty="0">
              <a:solidFill>
                <a:prstClr val="black"/>
              </a:solidFill>
              <a:latin typeface="Bahnschrift SemiCondensed" panose="020B0502040204020203" pitchFamily="34" charset="0"/>
            </a:endParaRPr>
          </a:p>
          <a:p>
            <a:pPr lvl="0">
              <a:defRPr/>
            </a:pPr>
            <a:r>
              <a:rPr lang="de-DE" sz="1200" dirty="0">
                <a:solidFill>
                  <a:prstClr val="black"/>
                </a:solidFill>
                <a:latin typeface="Bahnschrift SemiCondensed" panose="020B0502040204020203" pitchFamily="34" charset="0"/>
              </a:rPr>
              <a:t>1 = Gar nicht</a:t>
            </a:r>
          </a:p>
          <a:p>
            <a:pPr lvl="0">
              <a:defRPr/>
            </a:pPr>
            <a:r>
              <a:rPr lang="de-DE" sz="1200" dirty="0">
                <a:solidFill>
                  <a:prstClr val="black"/>
                </a:solidFill>
                <a:latin typeface="Bahnschrift SemiCondensed" panose="020B0502040204020203" pitchFamily="34" charset="0"/>
              </a:rPr>
              <a:t>2 = Ab und zu</a:t>
            </a:r>
          </a:p>
          <a:p>
            <a:pPr lvl="0">
              <a:defRPr/>
            </a:pPr>
            <a:r>
              <a:rPr lang="de-DE" sz="1200" dirty="0">
                <a:solidFill>
                  <a:prstClr val="black"/>
                </a:solidFill>
                <a:latin typeface="Bahnschrift SemiCondensed" panose="020B0502040204020203" pitchFamily="34" charset="0"/>
              </a:rPr>
              <a:t>3 = Häufig</a:t>
            </a:r>
          </a:p>
        </p:txBody>
      </p:sp>
      <p:sp>
        <p:nvSpPr>
          <p:cNvPr id="34" name="Rechteck 33">
            <a:extLst>
              <a:ext uri="{FF2B5EF4-FFF2-40B4-BE49-F238E27FC236}">
                <a16:creationId xmlns:a16="http://schemas.microsoft.com/office/drawing/2014/main" id="{24882D15-69EC-2ED6-D783-D0E8A7AC2DF8}"/>
              </a:ext>
            </a:extLst>
          </p:cNvPr>
          <p:cNvSpPr/>
          <p:nvPr/>
        </p:nvSpPr>
        <p:spPr>
          <a:xfrm>
            <a:off x="582382" y="6796586"/>
            <a:ext cx="5794994" cy="2808634"/>
          </a:xfrm>
          <a:custGeom>
            <a:avLst/>
            <a:gdLst>
              <a:gd name="csX0" fmla="*/ 0 w 5794994"/>
              <a:gd name="csY0" fmla="*/ 0 h 2808634"/>
              <a:gd name="csX1" fmla="*/ 759788 w 5794994"/>
              <a:gd name="csY1" fmla="*/ 0 h 2808634"/>
              <a:gd name="csX2" fmla="*/ 1287776 w 5794994"/>
              <a:gd name="csY2" fmla="*/ 0 h 2808634"/>
              <a:gd name="csX3" fmla="*/ 1815765 w 5794994"/>
              <a:gd name="csY3" fmla="*/ 0 h 2808634"/>
              <a:gd name="csX4" fmla="*/ 2343753 w 5794994"/>
              <a:gd name="csY4" fmla="*/ 0 h 2808634"/>
              <a:gd name="csX5" fmla="*/ 3103541 w 5794994"/>
              <a:gd name="csY5" fmla="*/ 0 h 2808634"/>
              <a:gd name="csX6" fmla="*/ 3573580 w 5794994"/>
              <a:gd name="csY6" fmla="*/ 0 h 2808634"/>
              <a:gd name="csX7" fmla="*/ 4275418 w 5794994"/>
              <a:gd name="csY7" fmla="*/ 0 h 2808634"/>
              <a:gd name="csX8" fmla="*/ 4861356 w 5794994"/>
              <a:gd name="csY8" fmla="*/ 0 h 2808634"/>
              <a:gd name="csX9" fmla="*/ 5794994 w 5794994"/>
              <a:gd name="csY9" fmla="*/ 0 h 2808634"/>
              <a:gd name="csX10" fmla="*/ 5794994 w 5794994"/>
              <a:gd name="csY10" fmla="*/ 617899 h 2808634"/>
              <a:gd name="csX11" fmla="*/ 5794994 w 5794994"/>
              <a:gd name="csY11" fmla="*/ 1179626 h 2808634"/>
              <a:gd name="csX12" fmla="*/ 5794994 w 5794994"/>
              <a:gd name="csY12" fmla="*/ 1769439 h 2808634"/>
              <a:gd name="csX13" fmla="*/ 5794994 w 5794994"/>
              <a:gd name="csY13" fmla="*/ 2274994 h 2808634"/>
              <a:gd name="csX14" fmla="*/ 5794994 w 5794994"/>
              <a:gd name="csY14" fmla="*/ 2808634 h 2808634"/>
              <a:gd name="csX15" fmla="*/ 5324956 w 5794994"/>
              <a:gd name="csY15" fmla="*/ 2808634 h 2808634"/>
              <a:gd name="csX16" fmla="*/ 4681067 w 5794994"/>
              <a:gd name="csY16" fmla="*/ 2808634 h 2808634"/>
              <a:gd name="csX17" fmla="*/ 4095129 w 5794994"/>
              <a:gd name="csY17" fmla="*/ 2808634 h 2808634"/>
              <a:gd name="csX18" fmla="*/ 3451241 w 5794994"/>
              <a:gd name="csY18" fmla="*/ 2808634 h 2808634"/>
              <a:gd name="csX19" fmla="*/ 2807353 w 5794994"/>
              <a:gd name="csY19" fmla="*/ 2808634 h 2808634"/>
              <a:gd name="csX20" fmla="*/ 2163464 w 5794994"/>
              <a:gd name="csY20" fmla="*/ 2808634 h 2808634"/>
              <a:gd name="csX21" fmla="*/ 1403676 w 5794994"/>
              <a:gd name="csY21" fmla="*/ 2808634 h 2808634"/>
              <a:gd name="csX22" fmla="*/ 875688 w 5794994"/>
              <a:gd name="csY22" fmla="*/ 2808634 h 2808634"/>
              <a:gd name="csX23" fmla="*/ 0 w 5794994"/>
              <a:gd name="csY23" fmla="*/ 2808634 h 2808634"/>
              <a:gd name="csX24" fmla="*/ 0 w 5794994"/>
              <a:gd name="csY24" fmla="*/ 2218821 h 2808634"/>
              <a:gd name="csX25" fmla="*/ 0 w 5794994"/>
              <a:gd name="csY25" fmla="*/ 1629008 h 2808634"/>
              <a:gd name="csX26" fmla="*/ 0 w 5794994"/>
              <a:gd name="csY26" fmla="*/ 1039195 h 2808634"/>
              <a:gd name="csX27" fmla="*/ 0 w 5794994"/>
              <a:gd name="csY27" fmla="*/ 561727 h 2808634"/>
              <a:gd name="csX28" fmla="*/ 0 w 5794994"/>
              <a:gd name="csY28" fmla="*/ 0 h 28086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94994" h="2808634" fill="none" extrusionOk="0">
                <a:moveTo>
                  <a:pt x="0" y="0"/>
                </a:moveTo>
                <a:cubicBezTo>
                  <a:pt x="269008" y="23166"/>
                  <a:pt x="542116" y="-3734"/>
                  <a:pt x="759788" y="0"/>
                </a:cubicBezTo>
                <a:cubicBezTo>
                  <a:pt x="977460" y="3734"/>
                  <a:pt x="1134637" y="14077"/>
                  <a:pt x="1287776" y="0"/>
                </a:cubicBezTo>
                <a:cubicBezTo>
                  <a:pt x="1440915" y="-14077"/>
                  <a:pt x="1630142" y="22737"/>
                  <a:pt x="1815765" y="0"/>
                </a:cubicBezTo>
                <a:cubicBezTo>
                  <a:pt x="2001388" y="-22737"/>
                  <a:pt x="2128006" y="9008"/>
                  <a:pt x="2343753" y="0"/>
                </a:cubicBezTo>
                <a:cubicBezTo>
                  <a:pt x="2559500" y="-9008"/>
                  <a:pt x="2903012" y="34904"/>
                  <a:pt x="3103541" y="0"/>
                </a:cubicBezTo>
                <a:cubicBezTo>
                  <a:pt x="3304070" y="-34904"/>
                  <a:pt x="3373499" y="6432"/>
                  <a:pt x="3573580" y="0"/>
                </a:cubicBezTo>
                <a:cubicBezTo>
                  <a:pt x="3773661" y="-6432"/>
                  <a:pt x="4085926" y="3751"/>
                  <a:pt x="4275418" y="0"/>
                </a:cubicBezTo>
                <a:cubicBezTo>
                  <a:pt x="4464910" y="-3751"/>
                  <a:pt x="4576297" y="21294"/>
                  <a:pt x="4861356" y="0"/>
                </a:cubicBezTo>
                <a:cubicBezTo>
                  <a:pt x="5146415" y="-21294"/>
                  <a:pt x="5435819" y="36783"/>
                  <a:pt x="5794994" y="0"/>
                </a:cubicBezTo>
                <a:cubicBezTo>
                  <a:pt x="5777873" y="197459"/>
                  <a:pt x="5787245" y="326824"/>
                  <a:pt x="5794994" y="617899"/>
                </a:cubicBezTo>
                <a:cubicBezTo>
                  <a:pt x="5802743" y="908974"/>
                  <a:pt x="5812775" y="997781"/>
                  <a:pt x="5794994" y="1179626"/>
                </a:cubicBezTo>
                <a:cubicBezTo>
                  <a:pt x="5777213" y="1361471"/>
                  <a:pt x="5775825" y="1561094"/>
                  <a:pt x="5794994" y="1769439"/>
                </a:cubicBezTo>
                <a:cubicBezTo>
                  <a:pt x="5814163" y="1977784"/>
                  <a:pt x="5784228" y="2042244"/>
                  <a:pt x="5794994" y="2274994"/>
                </a:cubicBezTo>
                <a:cubicBezTo>
                  <a:pt x="5805760" y="2507744"/>
                  <a:pt x="5810046" y="2618501"/>
                  <a:pt x="5794994" y="2808634"/>
                </a:cubicBezTo>
                <a:cubicBezTo>
                  <a:pt x="5640501" y="2791688"/>
                  <a:pt x="5432476" y="2820848"/>
                  <a:pt x="5324956" y="2808634"/>
                </a:cubicBezTo>
                <a:cubicBezTo>
                  <a:pt x="5217436" y="2796420"/>
                  <a:pt x="4980284" y="2790216"/>
                  <a:pt x="4681067" y="2808634"/>
                </a:cubicBezTo>
                <a:cubicBezTo>
                  <a:pt x="4381850" y="2827052"/>
                  <a:pt x="4261103" y="2789761"/>
                  <a:pt x="4095129" y="2808634"/>
                </a:cubicBezTo>
                <a:cubicBezTo>
                  <a:pt x="3929155" y="2827507"/>
                  <a:pt x="3719570" y="2801601"/>
                  <a:pt x="3451241" y="2808634"/>
                </a:cubicBezTo>
                <a:cubicBezTo>
                  <a:pt x="3182912" y="2815667"/>
                  <a:pt x="2950644" y="2779743"/>
                  <a:pt x="2807353" y="2808634"/>
                </a:cubicBezTo>
                <a:cubicBezTo>
                  <a:pt x="2664062" y="2837525"/>
                  <a:pt x="2341896" y="2806078"/>
                  <a:pt x="2163464" y="2808634"/>
                </a:cubicBezTo>
                <a:cubicBezTo>
                  <a:pt x="1985032" y="2811190"/>
                  <a:pt x="1687637" y="2794064"/>
                  <a:pt x="1403676" y="2808634"/>
                </a:cubicBezTo>
                <a:cubicBezTo>
                  <a:pt x="1119715" y="2823204"/>
                  <a:pt x="1018049" y="2823360"/>
                  <a:pt x="875688" y="2808634"/>
                </a:cubicBezTo>
                <a:cubicBezTo>
                  <a:pt x="733327" y="2793908"/>
                  <a:pt x="291440" y="2810471"/>
                  <a:pt x="0" y="2808634"/>
                </a:cubicBezTo>
                <a:cubicBezTo>
                  <a:pt x="14490" y="2580529"/>
                  <a:pt x="11503" y="2422656"/>
                  <a:pt x="0" y="2218821"/>
                </a:cubicBezTo>
                <a:cubicBezTo>
                  <a:pt x="-11503" y="2014986"/>
                  <a:pt x="22273" y="1887424"/>
                  <a:pt x="0" y="1629008"/>
                </a:cubicBezTo>
                <a:cubicBezTo>
                  <a:pt x="-22273" y="1370592"/>
                  <a:pt x="-25393" y="1243692"/>
                  <a:pt x="0" y="1039195"/>
                </a:cubicBezTo>
                <a:cubicBezTo>
                  <a:pt x="25393" y="834698"/>
                  <a:pt x="-11734" y="691008"/>
                  <a:pt x="0" y="561727"/>
                </a:cubicBezTo>
                <a:cubicBezTo>
                  <a:pt x="11734" y="432446"/>
                  <a:pt x="17088" y="201141"/>
                  <a:pt x="0" y="0"/>
                </a:cubicBezTo>
                <a:close/>
              </a:path>
              <a:path w="5794994" h="2808634" stroke="0" extrusionOk="0">
                <a:moveTo>
                  <a:pt x="0" y="0"/>
                </a:moveTo>
                <a:cubicBezTo>
                  <a:pt x="122289" y="17590"/>
                  <a:pt x="418454" y="-16846"/>
                  <a:pt x="585938" y="0"/>
                </a:cubicBezTo>
                <a:cubicBezTo>
                  <a:pt x="753422" y="16846"/>
                  <a:pt x="1146665" y="-30372"/>
                  <a:pt x="1287776" y="0"/>
                </a:cubicBezTo>
                <a:cubicBezTo>
                  <a:pt x="1428887" y="30372"/>
                  <a:pt x="1551970" y="-11196"/>
                  <a:pt x="1757815" y="0"/>
                </a:cubicBezTo>
                <a:cubicBezTo>
                  <a:pt x="1963660" y="11196"/>
                  <a:pt x="2076838" y="-2229"/>
                  <a:pt x="2343753" y="0"/>
                </a:cubicBezTo>
                <a:cubicBezTo>
                  <a:pt x="2610668" y="2229"/>
                  <a:pt x="2821188" y="20972"/>
                  <a:pt x="3103541" y="0"/>
                </a:cubicBezTo>
                <a:cubicBezTo>
                  <a:pt x="3385894" y="-20972"/>
                  <a:pt x="3407482" y="13423"/>
                  <a:pt x="3689480" y="0"/>
                </a:cubicBezTo>
                <a:cubicBezTo>
                  <a:pt x="3971478" y="-13423"/>
                  <a:pt x="4000327" y="-5880"/>
                  <a:pt x="4217468" y="0"/>
                </a:cubicBezTo>
                <a:cubicBezTo>
                  <a:pt x="4434609" y="5880"/>
                  <a:pt x="4655121" y="11047"/>
                  <a:pt x="4803406" y="0"/>
                </a:cubicBezTo>
                <a:cubicBezTo>
                  <a:pt x="4951691" y="-11047"/>
                  <a:pt x="5507732" y="16783"/>
                  <a:pt x="5794994" y="0"/>
                </a:cubicBezTo>
                <a:cubicBezTo>
                  <a:pt x="5768908" y="234462"/>
                  <a:pt x="5804012" y="350794"/>
                  <a:pt x="5794994" y="561727"/>
                </a:cubicBezTo>
                <a:cubicBezTo>
                  <a:pt x="5785976" y="772660"/>
                  <a:pt x="5811351" y="901636"/>
                  <a:pt x="5794994" y="1039195"/>
                </a:cubicBezTo>
                <a:cubicBezTo>
                  <a:pt x="5778637" y="1176754"/>
                  <a:pt x="5801199" y="1321561"/>
                  <a:pt x="5794994" y="1544749"/>
                </a:cubicBezTo>
                <a:cubicBezTo>
                  <a:pt x="5788789" y="1767937"/>
                  <a:pt x="5793506" y="1832525"/>
                  <a:pt x="5794994" y="2022216"/>
                </a:cubicBezTo>
                <a:cubicBezTo>
                  <a:pt x="5796482" y="2211907"/>
                  <a:pt x="5827742" y="2572919"/>
                  <a:pt x="5794994" y="2808634"/>
                </a:cubicBezTo>
                <a:cubicBezTo>
                  <a:pt x="5552395" y="2830108"/>
                  <a:pt x="5374519" y="2807478"/>
                  <a:pt x="5209056" y="2808634"/>
                </a:cubicBezTo>
                <a:cubicBezTo>
                  <a:pt x="5043593" y="2809790"/>
                  <a:pt x="4960645" y="2816618"/>
                  <a:pt x="4739017" y="2808634"/>
                </a:cubicBezTo>
                <a:cubicBezTo>
                  <a:pt x="4517389" y="2800650"/>
                  <a:pt x="4450569" y="2801258"/>
                  <a:pt x="4211029" y="2808634"/>
                </a:cubicBezTo>
                <a:cubicBezTo>
                  <a:pt x="3971489" y="2816010"/>
                  <a:pt x="3712256" y="2808955"/>
                  <a:pt x="3567141" y="2808634"/>
                </a:cubicBezTo>
                <a:cubicBezTo>
                  <a:pt x="3422026" y="2808313"/>
                  <a:pt x="3102337" y="2809769"/>
                  <a:pt x="2865303" y="2808634"/>
                </a:cubicBezTo>
                <a:cubicBezTo>
                  <a:pt x="2628269" y="2807499"/>
                  <a:pt x="2491778" y="2823665"/>
                  <a:pt x="2337314" y="2808634"/>
                </a:cubicBezTo>
                <a:cubicBezTo>
                  <a:pt x="2182850" y="2793603"/>
                  <a:pt x="1881320" y="2789900"/>
                  <a:pt x="1577526" y="2808634"/>
                </a:cubicBezTo>
                <a:cubicBezTo>
                  <a:pt x="1273732" y="2827368"/>
                  <a:pt x="1205618" y="2802705"/>
                  <a:pt x="991588" y="2808634"/>
                </a:cubicBezTo>
                <a:cubicBezTo>
                  <a:pt x="777558" y="2814563"/>
                  <a:pt x="397777" y="2831220"/>
                  <a:pt x="0" y="2808634"/>
                </a:cubicBezTo>
                <a:cubicBezTo>
                  <a:pt x="-4907" y="2626846"/>
                  <a:pt x="14335" y="2430111"/>
                  <a:pt x="0" y="2218821"/>
                </a:cubicBezTo>
                <a:cubicBezTo>
                  <a:pt x="-14335" y="2007531"/>
                  <a:pt x="6317" y="1924856"/>
                  <a:pt x="0" y="1741353"/>
                </a:cubicBezTo>
                <a:cubicBezTo>
                  <a:pt x="-6317" y="1557850"/>
                  <a:pt x="-2656" y="1363727"/>
                  <a:pt x="0" y="1207713"/>
                </a:cubicBezTo>
                <a:cubicBezTo>
                  <a:pt x="2656" y="1051699"/>
                  <a:pt x="17985" y="950635"/>
                  <a:pt x="0" y="702158"/>
                </a:cubicBezTo>
                <a:cubicBezTo>
                  <a:pt x="-17985" y="453682"/>
                  <a:pt x="15975" y="21393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35" name="Fußzeilenplatzhalter 3">
            <a:extLst>
              <a:ext uri="{FF2B5EF4-FFF2-40B4-BE49-F238E27FC236}">
                <a16:creationId xmlns:a16="http://schemas.microsoft.com/office/drawing/2014/main" id="{2B5096D7-FB69-D5E4-8AA3-215652C945DB}"/>
              </a:ext>
            </a:extLst>
          </p:cNvPr>
          <p:cNvSpPr>
            <a:spLocks noGrp="1"/>
          </p:cNvSpPr>
          <p:nvPr>
            <p:ph type="ftr" sz="quarter" idx="11"/>
          </p:nvPr>
        </p:nvSpPr>
        <p:spPr>
          <a:xfrm>
            <a:off x="2457384" y="9726962"/>
            <a:ext cx="2432043" cy="537134"/>
          </a:xfrm>
        </p:spPr>
        <p:txBody>
          <a:bodyPr/>
          <a:lstStyle/>
          <a:p>
            <a:pPr>
              <a:defRPr/>
            </a:pPr>
            <a:r>
              <a:rPr lang="de-DE" dirty="0">
                <a:solidFill>
                  <a:prstClr val="black"/>
                </a:solidFill>
                <a:latin typeface="Bahnschrift SemiCondensed" panose="020B0502040204020203" pitchFamily="34" charset="0"/>
              </a:rPr>
              <a:t>4</a:t>
            </a:r>
          </a:p>
        </p:txBody>
      </p:sp>
      <p:grpSp>
        <p:nvGrpSpPr>
          <p:cNvPr id="5" name="Gruppieren 4">
            <a:extLst>
              <a:ext uri="{FF2B5EF4-FFF2-40B4-BE49-F238E27FC236}">
                <a16:creationId xmlns:a16="http://schemas.microsoft.com/office/drawing/2014/main" id="{56402022-174D-12AE-3D7B-7E2FE6F90DE6}"/>
              </a:ext>
            </a:extLst>
          </p:cNvPr>
          <p:cNvGrpSpPr/>
          <p:nvPr/>
        </p:nvGrpSpPr>
        <p:grpSpPr>
          <a:xfrm>
            <a:off x="6777504" y="-479830"/>
            <a:ext cx="1132542" cy="11236729"/>
            <a:chOff x="-1" y="0"/>
            <a:chExt cx="1285517" cy="13582652"/>
          </a:xfrm>
          <a:solidFill>
            <a:srgbClr val="EBFFD6"/>
          </a:solidFill>
        </p:grpSpPr>
        <p:grpSp>
          <p:nvGrpSpPr>
            <p:cNvPr id="6" name="Gruppieren 5">
              <a:extLst>
                <a:ext uri="{FF2B5EF4-FFF2-40B4-BE49-F238E27FC236}">
                  <a16:creationId xmlns:a16="http://schemas.microsoft.com/office/drawing/2014/main" id="{5306FD48-7A78-BC27-BCFB-6C9CA4D30928}"/>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822EC26E-04DF-955B-CACB-BF4E8B980BF3}"/>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C1355966-24A7-CBF4-AEE9-E606445F82C0}"/>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5" name="Freihandform: Form 24">
                  <a:extLst>
                    <a:ext uri="{FF2B5EF4-FFF2-40B4-BE49-F238E27FC236}">
                      <a16:creationId xmlns:a16="http://schemas.microsoft.com/office/drawing/2014/main" id="{1BD4E4A1-5FFD-4592-F6A7-79048D309CA2}"/>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453C255C-4ACC-1E8C-5174-A4866DA5379A}"/>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F0FC4FBC-53F5-570B-08B4-A8F27ECB456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01038FD0-676C-8EBD-3C27-0A6AB1BC4B8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8BEA57F6-6A45-5DD6-EB42-4F37B2A0B4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C73F1594-A408-F7DD-22C0-C87F2B89EC3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4029FF62-6795-C3FA-6BAC-5FC4BCBD978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3" name="Freihandform: Form 22">
                  <a:extLst>
                    <a:ext uri="{FF2B5EF4-FFF2-40B4-BE49-F238E27FC236}">
                      <a16:creationId xmlns:a16="http://schemas.microsoft.com/office/drawing/2014/main" id="{786E345F-FC0B-2D14-D993-5AC68BF9936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7" name="Gruppieren 6">
              <a:extLst>
                <a:ext uri="{FF2B5EF4-FFF2-40B4-BE49-F238E27FC236}">
                  <a16:creationId xmlns:a16="http://schemas.microsoft.com/office/drawing/2014/main" id="{749921E8-ECC2-A215-2C45-33428475DF94}"/>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672EBC57-A127-AF09-2B58-0FD6744E1736}"/>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45A5A57F-01DB-88EC-9252-63A425B1BE8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5" name="Freihandform: Form 14">
                  <a:extLst>
                    <a:ext uri="{FF2B5EF4-FFF2-40B4-BE49-F238E27FC236}">
                      <a16:creationId xmlns:a16="http://schemas.microsoft.com/office/drawing/2014/main" id="{7CE80D88-4F49-79CA-BE4A-DB4B292377A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6D4FB03A-86E6-5EBC-2888-28BEA93588B6}"/>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EB53A437-EB68-4077-B886-D94F2E116D8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94924A3A-43C5-33ED-D8DD-8EC9C4B7CB8A}"/>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656FD05B-3410-06C1-8EAC-E9EA46BD681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1" name="Freihandform: Form 10">
                  <a:extLst>
                    <a:ext uri="{FF2B5EF4-FFF2-40B4-BE49-F238E27FC236}">
                      <a16:creationId xmlns:a16="http://schemas.microsoft.com/office/drawing/2014/main" id="{95709D0B-B67A-72C6-1817-5421E82ED8A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2" name="Freihandform: Form 11">
                  <a:extLst>
                    <a:ext uri="{FF2B5EF4-FFF2-40B4-BE49-F238E27FC236}">
                      <a16:creationId xmlns:a16="http://schemas.microsoft.com/office/drawing/2014/main" id="{74E99BBA-105A-45AF-7B33-4D8E1FE234A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3" name="Freihandform: Form 12">
                  <a:extLst>
                    <a:ext uri="{FF2B5EF4-FFF2-40B4-BE49-F238E27FC236}">
                      <a16:creationId xmlns:a16="http://schemas.microsoft.com/office/drawing/2014/main" id="{14C7A85E-CBC2-7AB8-E62D-9D64B70A6C7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Tree>
    <p:extLst>
      <p:ext uri="{BB962C8B-B14F-4D97-AF65-F5344CB8AC3E}">
        <p14:creationId xmlns:p14="http://schemas.microsoft.com/office/powerpoint/2010/main" val="1530193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D33547C8-A0FA-5155-17F9-29AD7F1AC6CB}"/>
              </a:ext>
            </a:extLst>
          </p:cNvPr>
          <p:cNvSpPr txBox="1"/>
          <p:nvPr/>
        </p:nvSpPr>
        <p:spPr>
          <a:xfrm>
            <a:off x="524614" y="1362530"/>
            <a:ext cx="5852760" cy="2389116"/>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Aufgabe 3.2c </a:t>
            </a:r>
          </a:p>
          <a:p>
            <a:pPr>
              <a:defRPr/>
            </a:pPr>
            <a:endParaRPr lang="de-DE" sz="381" b="1" dirty="0">
              <a:solidFill>
                <a:prstClr val="black"/>
              </a:solidFill>
              <a:latin typeface="Bahnschrift SemiCondensed" panose="020B0502040204020203" pitchFamily="34" charset="0"/>
            </a:endParaRPr>
          </a:p>
          <a:p>
            <a:pPr algn="just">
              <a:defRPr/>
            </a:pPr>
            <a:r>
              <a:rPr lang="de-DE" sz="1200" dirty="0">
                <a:solidFill>
                  <a:prstClr val="black"/>
                </a:solidFill>
                <a:latin typeface="Bahnschrift SemiCondensed" panose="020B0502040204020203" pitchFamily="34" charset="0"/>
              </a:rPr>
              <a:t>Viola und Gustav sehen sich auf Basis ihrer VERA-Ergebnisse eine didaktische Handreichung genau an. Nutzen Sie die Aufgabe „Apfelsaftschorle“ sowie die didaktische Handreichung und untersuchen Sie, inwieweit die „Weiterarbeit zur Förderung“ zur Verbesserung der Unterrichtsqualität hilft.</a:t>
            </a:r>
          </a:p>
          <a:p>
            <a:pPr algn="just">
              <a:defRPr/>
            </a:pPr>
            <a:endParaRPr lang="de-DE" sz="700" dirty="0">
              <a:solidFill>
                <a:prstClr val="black"/>
              </a:solidFill>
              <a:latin typeface="Bahnschrift SemiCondensed" panose="020B0502040204020203" pitchFamily="34" charset="0"/>
            </a:endParaRPr>
          </a:p>
          <a:p>
            <a:pPr algn="ctr">
              <a:defRPr/>
            </a:pPr>
            <a:r>
              <a:rPr lang="de-DE" sz="1200" dirty="0">
                <a:solidFill>
                  <a:prstClr val="black"/>
                </a:solidFill>
                <a:latin typeface="Bahnschrift SemiCondensed" panose="020B0502040204020203" pitchFamily="34" charset="0"/>
              </a:rPr>
              <a:t>UND / ODER:</a:t>
            </a:r>
          </a:p>
          <a:p>
            <a:pPr>
              <a:defRPr/>
            </a:pPr>
            <a:endParaRPr lang="de-DE" sz="700" dirty="0">
              <a:solidFill>
                <a:prstClr val="black"/>
              </a:solidFill>
              <a:latin typeface="Bahnschrift SemiCondensed" panose="020B0502040204020203" pitchFamily="34" charset="0"/>
            </a:endParaRPr>
          </a:p>
          <a:p>
            <a:pPr algn="just">
              <a:defRPr/>
            </a:pPr>
            <a:r>
              <a:rPr lang="de-DE" sz="1200" dirty="0">
                <a:solidFill>
                  <a:prstClr val="black"/>
                </a:solidFill>
                <a:latin typeface="Bahnschrift SemiCondensed" panose="020B0502040204020203" pitchFamily="34" charset="0"/>
              </a:rPr>
              <a:t>Viola und Gustav sehen sich auf Basis ihrer VERA-Ergebnisse eine didaktische Handreichung genau an. Nutzen Sie die Aufgabe „Kostümball“ sowie die didaktische Handreichung und untersuchen Sie, inwieweit die „Anregungen für den Unterricht“ zur Verbesserung der Unterrichtsqualität hilft.</a:t>
            </a:r>
          </a:p>
          <a:p>
            <a:pPr algn="just">
              <a:defRPr/>
            </a:pPr>
            <a:endParaRPr lang="de-DE" sz="1200" dirty="0">
              <a:solidFill>
                <a:prstClr val="black"/>
              </a:solidFill>
              <a:latin typeface="Bahnschrift SemiCondensed" panose="020B0502040204020203" pitchFamily="34" charset="0"/>
            </a:endParaRPr>
          </a:p>
        </p:txBody>
      </p:sp>
      <p:sp>
        <p:nvSpPr>
          <p:cNvPr id="34" name="Rechteck 33">
            <a:extLst>
              <a:ext uri="{FF2B5EF4-FFF2-40B4-BE49-F238E27FC236}">
                <a16:creationId xmlns:a16="http://schemas.microsoft.com/office/drawing/2014/main" id="{9820CCFC-4A01-77B6-3127-40B90E36CDC3}"/>
              </a:ext>
            </a:extLst>
          </p:cNvPr>
          <p:cNvSpPr/>
          <p:nvPr/>
        </p:nvSpPr>
        <p:spPr>
          <a:xfrm>
            <a:off x="524617" y="3666121"/>
            <a:ext cx="5910443" cy="6060840"/>
          </a:xfrm>
          <a:custGeom>
            <a:avLst/>
            <a:gdLst>
              <a:gd name="csX0" fmla="*/ 0 w 5910443"/>
              <a:gd name="csY0" fmla="*/ 0 h 6060840"/>
              <a:gd name="csX1" fmla="*/ 774925 w 5910443"/>
              <a:gd name="csY1" fmla="*/ 0 h 6060840"/>
              <a:gd name="csX2" fmla="*/ 1490745 w 5910443"/>
              <a:gd name="csY2" fmla="*/ 0 h 6060840"/>
              <a:gd name="csX3" fmla="*/ 1970148 w 5910443"/>
              <a:gd name="csY3" fmla="*/ 0 h 6060840"/>
              <a:gd name="csX4" fmla="*/ 2745072 w 5910443"/>
              <a:gd name="csY4" fmla="*/ 0 h 6060840"/>
              <a:gd name="csX5" fmla="*/ 3283579 w 5910443"/>
              <a:gd name="csY5" fmla="*/ 0 h 6060840"/>
              <a:gd name="csX6" fmla="*/ 4058504 w 5910443"/>
              <a:gd name="csY6" fmla="*/ 0 h 6060840"/>
              <a:gd name="csX7" fmla="*/ 4833429 w 5910443"/>
              <a:gd name="csY7" fmla="*/ 0 h 6060840"/>
              <a:gd name="csX8" fmla="*/ 5312832 w 5910443"/>
              <a:gd name="csY8" fmla="*/ 0 h 6060840"/>
              <a:gd name="csX9" fmla="*/ 5910443 w 5910443"/>
              <a:gd name="csY9" fmla="*/ 0 h 6060840"/>
              <a:gd name="csX10" fmla="*/ 5910443 w 5910443"/>
              <a:gd name="csY10" fmla="*/ 552210 h 6060840"/>
              <a:gd name="csX11" fmla="*/ 5910443 w 5910443"/>
              <a:gd name="csY11" fmla="*/ 1043811 h 6060840"/>
              <a:gd name="csX12" fmla="*/ 5910443 w 5910443"/>
              <a:gd name="csY12" fmla="*/ 1656630 h 6060840"/>
              <a:gd name="csX13" fmla="*/ 5910443 w 5910443"/>
              <a:gd name="csY13" fmla="*/ 2330056 h 6060840"/>
              <a:gd name="csX14" fmla="*/ 5910443 w 5910443"/>
              <a:gd name="csY14" fmla="*/ 2882266 h 6060840"/>
              <a:gd name="csX15" fmla="*/ 5910443 w 5910443"/>
              <a:gd name="csY15" fmla="*/ 3676910 h 6060840"/>
              <a:gd name="csX16" fmla="*/ 5910443 w 5910443"/>
              <a:gd name="csY16" fmla="*/ 4168511 h 6060840"/>
              <a:gd name="csX17" fmla="*/ 5910443 w 5910443"/>
              <a:gd name="csY17" fmla="*/ 4720721 h 6060840"/>
              <a:gd name="csX18" fmla="*/ 5910443 w 5910443"/>
              <a:gd name="csY18" fmla="*/ 5454756 h 6060840"/>
              <a:gd name="csX19" fmla="*/ 5910443 w 5910443"/>
              <a:gd name="csY19" fmla="*/ 6060840 h 6060840"/>
              <a:gd name="csX20" fmla="*/ 5253727 w 5910443"/>
              <a:gd name="csY20" fmla="*/ 6060840 h 6060840"/>
              <a:gd name="csX21" fmla="*/ 4774325 w 5910443"/>
              <a:gd name="csY21" fmla="*/ 6060840 h 6060840"/>
              <a:gd name="csX22" fmla="*/ 4058504 w 5910443"/>
              <a:gd name="csY22" fmla="*/ 6060840 h 6060840"/>
              <a:gd name="csX23" fmla="*/ 3342684 w 5910443"/>
              <a:gd name="csY23" fmla="*/ 6060840 h 6060840"/>
              <a:gd name="csX24" fmla="*/ 2567759 w 5910443"/>
              <a:gd name="csY24" fmla="*/ 6060840 h 6060840"/>
              <a:gd name="csX25" fmla="*/ 1851939 w 5910443"/>
              <a:gd name="csY25" fmla="*/ 6060840 h 6060840"/>
              <a:gd name="csX26" fmla="*/ 1077014 w 5910443"/>
              <a:gd name="csY26" fmla="*/ 6060840 h 6060840"/>
              <a:gd name="csX27" fmla="*/ 0 w 5910443"/>
              <a:gd name="csY27" fmla="*/ 6060840 h 6060840"/>
              <a:gd name="csX28" fmla="*/ 0 w 5910443"/>
              <a:gd name="csY28" fmla="*/ 5448022 h 6060840"/>
              <a:gd name="csX29" fmla="*/ 0 w 5910443"/>
              <a:gd name="csY29" fmla="*/ 4653378 h 6060840"/>
              <a:gd name="csX30" fmla="*/ 0 w 5910443"/>
              <a:gd name="csY30" fmla="*/ 3919343 h 6060840"/>
              <a:gd name="csX31" fmla="*/ 0 w 5910443"/>
              <a:gd name="csY31" fmla="*/ 3367133 h 6060840"/>
              <a:gd name="csX32" fmla="*/ 0 w 5910443"/>
              <a:gd name="csY32" fmla="*/ 2754315 h 6060840"/>
              <a:gd name="csX33" fmla="*/ 0 w 5910443"/>
              <a:gd name="csY33" fmla="*/ 1959672 h 6060840"/>
              <a:gd name="csX34" fmla="*/ 0 w 5910443"/>
              <a:gd name="csY34" fmla="*/ 1286245 h 6060840"/>
              <a:gd name="csX35" fmla="*/ 0 w 5910443"/>
              <a:gd name="csY35" fmla="*/ 0 h 606084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5910443" h="6060840" fill="none" extrusionOk="0">
                <a:moveTo>
                  <a:pt x="0" y="0"/>
                </a:moveTo>
                <a:cubicBezTo>
                  <a:pt x="182216" y="31245"/>
                  <a:pt x="567151" y="15519"/>
                  <a:pt x="774925" y="0"/>
                </a:cubicBezTo>
                <a:cubicBezTo>
                  <a:pt x="982700" y="-15519"/>
                  <a:pt x="1276010" y="1660"/>
                  <a:pt x="1490745" y="0"/>
                </a:cubicBezTo>
                <a:cubicBezTo>
                  <a:pt x="1705480" y="-1660"/>
                  <a:pt x="1787952" y="-8028"/>
                  <a:pt x="1970148" y="0"/>
                </a:cubicBezTo>
                <a:cubicBezTo>
                  <a:pt x="2152344" y="8028"/>
                  <a:pt x="2534657" y="-35859"/>
                  <a:pt x="2745072" y="0"/>
                </a:cubicBezTo>
                <a:cubicBezTo>
                  <a:pt x="2955487" y="35859"/>
                  <a:pt x="3045463" y="11385"/>
                  <a:pt x="3283579" y="0"/>
                </a:cubicBezTo>
                <a:cubicBezTo>
                  <a:pt x="3521695" y="-11385"/>
                  <a:pt x="3716331" y="34337"/>
                  <a:pt x="4058504" y="0"/>
                </a:cubicBezTo>
                <a:cubicBezTo>
                  <a:pt x="4400677" y="-34337"/>
                  <a:pt x="4541751" y="-15162"/>
                  <a:pt x="4833429" y="0"/>
                </a:cubicBezTo>
                <a:cubicBezTo>
                  <a:pt x="5125107" y="15162"/>
                  <a:pt x="5157876" y="15749"/>
                  <a:pt x="5312832" y="0"/>
                </a:cubicBezTo>
                <a:cubicBezTo>
                  <a:pt x="5467788" y="-15749"/>
                  <a:pt x="5750347" y="-6480"/>
                  <a:pt x="5910443" y="0"/>
                </a:cubicBezTo>
                <a:cubicBezTo>
                  <a:pt x="5916448" y="194151"/>
                  <a:pt x="5928142" y="347532"/>
                  <a:pt x="5910443" y="552210"/>
                </a:cubicBezTo>
                <a:cubicBezTo>
                  <a:pt x="5892745" y="756888"/>
                  <a:pt x="5927205" y="806795"/>
                  <a:pt x="5910443" y="1043811"/>
                </a:cubicBezTo>
                <a:cubicBezTo>
                  <a:pt x="5893681" y="1280827"/>
                  <a:pt x="5897051" y="1367349"/>
                  <a:pt x="5910443" y="1656630"/>
                </a:cubicBezTo>
                <a:cubicBezTo>
                  <a:pt x="5923835" y="1945911"/>
                  <a:pt x="5893013" y="2175436"/>
                  <a:pt x="5910443" y="2330056"/>
                </a:cubicBezTo>
                <a:cubicBezTo>
                  <a:pt x="5927873" y="2484676"/>
                  <a:pt x="5897136" y="2734852"/>
                  <a:pt x="5910443" y="2882266"/>
                </a:cubicBezTo>
                <a:cubicBezTo>
                  <a:pt x="5923751" y="3029680"/>
                  <a:pt x="5901577" y="3488254"/>
                  <a:pt x="5910443" y="3676910"/>
                </a:cubicBezTo>
                <a:cubicBezTo>
                  <a:pt x="5919309" y="3865566"/>
                  <a:pt x="5929062" y="4020182"/>
                  <a:pt x="5910443" y="4168511"/>
                </a:cubicBezTo>
                <a:cubicBezTo>
                  <a:pt x="5891824" y="4316840"/>
                  <a:pt x="5920988" y="4500150"/>
                  <a:pt x="5910443" y="4720721"/>
                </a:cubicBezTo>
                <a:cubicBezTo>
                  <a:pt x="5899899" y="4941292"/>
                  <a:pt x="5931811" y="5244305"/>
                  <a:pt x="5910443" y="5454756"/>
                </a:cubicBezTo>
                <a:cubicBezTo>
                  <a:pt x="5889075" y="5665207"/>
                  <a:pt x="5937182" y="5879863"/>
                  <a:pt x="5910443" y="6060840"/>
                </a:cubicBezTo>
                <a:cubicBezTo>
                  <a:pt x="5608754" y="6033200"/>
                  <a:pt x="5408951" y="6092806"/>
                  <a:pt x="5253727" y="6060840"/>
                </a:cubicBezTo>
                <a:cubicBezTo>
                  <a:pt x="5098503" y="6028874"/>
                  <a:pt x="4894357" y="6082745"/>
                  <a:pt x="4774325" y="6060840"/>
                </a:cubicBezTo>
                <a:cubicBezTo>
                  <a:pt x="4654293" y="6038935"/>
                  <a:pt x="4220761" y="6056703"/>
                  <a:pt x="4058504" y="6060840"/>
                </a:cubicBezTo>
                <a:cubicBezTo>
                  <a:pt x="3896247" y="6064977"/>
                  <a:pt x="3534264" y="6081775"/>
                  <a:pt x="3342684" y="6060840"/>
                </a:cubicBezTo>
                <a:cubicBezTo>
                  <a:pt x="3151104" y="6039905"/>
                  <a:pt x="2764373" y="6027618"/>
                  <a:pt x="2567759" y="6060840"/>
                </a:cubicBezTo>
                <a:cubicBezTo>
                  <a:pt x="2371145" y="6094062"/>
                  <a:pt x="2012501" y="6062819"/>
                  <a:pt x="1851939" y="6060840"/>
                </a:cubicBezTo>
                <a:cubicBezTo>
                  <a:pt x="1691377" y="6058861"/>
                  <a:pt x="1376416" y="6061184"/>
                  <a:pt x="1077014" y="6060840"/>
                </a:cubicBezTo>
                <a:cubicBezTo>
                  <a:pt x="777612" y="6060496"/>
                  <a:pt x="309401" y="6020819"/>
                  <a:pt x="0" y="6060840"/>
                </a:cubicBezTo>
                <a:cubicBezTo>
                  <a:pt x="-27773" y="5807486"/>
                  <a:pt x="7396" y="5723094"/>
                  <a:pt x="0" y="5448022"/>
                </a:cubicBezTo>
                <a:cubicBezTo>
                  <a:pt x="-7396" y="5172950"/>
                  <a:pt x="-28089" y="4820072"/>
                  <a:pt x="0" y="4653378"/>
                </a:cubicBezTo>
                <a:cubicBezTo>
                  <a:pt x="28089" y="4486684"/>
                  <a:pt x="-26937" y="4080057"/>
                  <a:pt x="0" y="3919343"/>
                </a:cubicBezTo>
                <a:cubicBezTo>
                  <a:pt x="26937" y="3758629"/>
                  <a:pt x="26565" y="3530168"/>
                  <a:pt x="0" y="3367133"/>
                </a:cubicBezTo>
                <a:cubicBezTo>
                  <a:pt x="-26565" y="3204098"/>
                  <a:pt x="-13491" y="2896579"/>
                  <a:pt x="0" y="2754315"/>
                </a:cubicBezTo>
                <a:cubicBezTo>
                  <a:pt x="13491" y="2612051"/>
                  <a:pt x="-5413" y="2270717"/>
                  <a:pt x="0" y="1959672"/>
                </a:cubicBezTo>
                <a:cubicBezTo>
                  <a:pt x="5413" y="1648627"/>
                  <a:pt x="-19944" y="1448872"/>
                  <a:pt x="0" y="1286245"/>
                </a:cubicBezTo>
                <a:cubicBezTo>
                  <a:pt x="19944" y="1123618"/>
                  <a:pt x="-58205" y="428130"/>
                  <a:pt x="0" y="0"/>
                </a:cubicBezTo>
                <a:close/>
              </a:path>
              <a:path w="5910443" h="6060840" stroke="0" extrusionOk="0">
                <a:moveTo>
                  <a:pt x="0" y="0"/>
                </a:moveTo>
                <a:cubicBezTo>
                  <a:pt x="275969" y="-7839"/>
                  <a:pt x="440343" y="15177"/>
                  <a:pt x="597611" y="0"/>
                </a:cubicBezTo>
                <a:cubicBezTo>
                  <a:pt x="754879" y="-15177"/>
                  <a:pt x="1094880" y="14764"/>
                  <a:pt x="1313432" y="0"/>
                </a:cubicBezTo>
                <a:cubicBezTo>
                  <a:pt x="1531984" y="-14764"/>
                  <a:pt x="1664061" y="22243"/>
                  <a:pt x="1792834" y="0"/>
                </a:cubicBezTo>
                <a:cubicBezTo>
                  <a:pt x="1921607" y="-22243"/>
                  <a:pt x="2225948" y="14514"/>
                  <a:pt x="2390446" y="0"/>
                </a:cubicBezTo>
                <a:cubicBezTo>
                  <a:pt x="2554944" y="-14514"/>
                  <a:pt x="2949292" y="-20718"/>
                  <a:pt x="3165371" y="0"/>
                </a:cubicBezTo>
                <a:cubicBezTo>
                  <a:pt x="3381450" y="20718"/>
                  <a:pt x="3579672" y="-2952"/>
                  <a:pt x="3762982" y="0"/>
                </a:cubicBezTo>
                <a:cubicBezTo>
                  <a:pt x="3946292" y="2952"/>
                  <a:pt x="4182792" y="11576"/>
                  <a:pt x="4301489" y="0"/>
                </a:cubicBezTo>
                <a:cubicBezTo>
                  <a:pt x="4420186" y="-11576"/>
                  <a:pt x="4753154" y="20399"/>
                  <a:pt x="4899101" y="0"/>
                </a:cubicBezTo>
                <a:cubicBezTo>
                  <a:pt x="5045048" y="-20399"/>
                  <a:pt x="5674365" y="30274"/>
                  <a:pt x="5910443" y="0"/>
                </a:cubicBezTo>
                <a:cubicBezTo>
                  <a:pt x="5923979" y="212780"/>
                  <a:pt x="5906896" y="463008"/>
                  <a:pt x="5910443" y="673427"/>
                </a:cubicBezTo>
                <a:cubicBezTo>
                  <a:pt x="5913990" y="883846"/>
                  <a:pt x="5893788" y="1045654"/>
                  <a:pt x="5910443" y="1165028"/>
                </a:cubicBezTo>
                <a:cubicBezTo>
                  <a:pt x="5927098" y="1284402"/>
                  <a:pt x="5929582" y="1551688"/>
                  <a:pt x="5910443" y="1717238"/>
                </a:cubicBezTo>
                <a:cubicBezTo>
                  <a:pt x="5891305" y="1882788"/>
                  <a:pt x="5898632" y="1966734"/>
                  <a:pt x="5910443" y="2208839"/>
                </a:cubicBezTo>
                <a:cubicBezTo>
                  <a:pt x="5922254" y="2450944"/>
                  <a:pt x="5887111" y="2700248"/>
                  <a:pt x="5910443" y="2882266"/>
                </a:cubicBezTo>
                <a:cubicBezTo>
                  <a:pt x="5933775" y="3064284"/>
                  <a:pt x="5924983" y="3191719"/>
                  <a:pt x="5910443" y="3495084"/>
                </a:cubicBezTo>
                <a:cubicBezTo>
                  <a:pt x="5895903" y="3798449"/>
                  <a:pt x="5943782" y="3973266"/>
                  <a:pt x="5910443" y="4229119"/>
                </a:cubicBezTo>
                <a:cubicBezTo>
                  <a:pt x="5877104" y="4484972"/>
                  <a:pt x="5890223" y="4541722"/>
                  <a:pt x="5910443" y="4720721"/>
                </a:cubicBezTo>
                <a:cubicBezTo>
                  <a:pt x="5930663" y="4899720"/>
                  <a:pt x="5939713" y="5102794"/>
                  <a:pt x="5910443" y="5454756"/>
                </a:cubicBezTo>
                <a:cubicBezTo>
                  <a:pt x="5881173" y="5806718"/>
                  <a:pt x="5938625" y="5819592"/>
                  <a:pt x="5910443" y="6060840"/>
                </a:cubicBezTo>
                <a:cubicBezTo>
                  <a:pt x="5665675" y="6049777"/>
                  <a:pt x="5497307" y="6044319"/>
                  <a:pt x="5312832" y="6060840"/>
                </a:cubicBezTo>
                <a:cubicBezTo>
                  <a:pt x="5128357" y="6077361"/>
                  <a:pt x="4821850" y="6085431"/>
                  <a:pt x="4537907" y="6060840"/>
                </a:cubicBezTo>
                <a:cubicBezTo>
                  <a:pt x="4253965" y="6036249"/>
                  <a:pt x="4071777" y="6053808"/>
                  <a:pt x="3940295" y="6060840"/>
                </a:cubicBezTo>
                <a:cubicBezTo>
                  <a:pt x="3808813" y="6067872"/>
                  <a:pt x="3656660" y="6042039"/>
                  <a:pt x="3401788" y="6060840"/>
                </a:cubicBezTo>
                <a:cubicBezTo>
                  <a:pt x="3146916" y="6079641"/>
                  <a:pt x="2916875" y="6066316"/>
                  <a:pt x="2685968" y="6060840"/>
                </a:cubicBezTo>
                <a:cubicBezTo>
                  <a:pt x="2455061" y="6055364"/>
                  <a:pt x="2259915" y="6053456"/>
                  <a:pt x="2147461" y="6060840"/>
                </a:cubicBezTo>
                <a:cubicBezTo>
                  <a:pt x="2035007" y="6068224"/>
                  <a:pt x="1733363" y="6062269"/>
                  <a:pt x="1372536" y="6060840"/>
                </a:cubicBezTo>
                <a:cubicBezTo>
                  <a:pt x="1011709" y="6059411"/>
                  <a:pt x="1001767" y="6063853"/>
                  <a:pt x="893134" y="6060840"/>
                </a:cubicBezTo>
                <a:cubicBezTo>
                  <a:pt x="784501" y="6057827"/>
                  <a:pt x="251147" y="6048557"/>
                  <a:pt x="0" y="6060840"/>
                </a:cubicBezTo>
                <a:cubicBezTo>
                  <a:pt x="-17595" y="5694820"/>
                  <a:pt x="108" y="5591296"/>
                  <a:pt x="0" y="5326805"/>
                </a:cubicBezTo>
                <a:cubicBezTo>
                  <a:pt x="-108" y="5062314"/>
                  <a:pt x="-13603" y="4959613"/>
                  <a:pt x="0" y="4774595"/>
                </a:cubicBezTo>
                <a:cubicBezTo>
                  <a:pt x="13603" y="4589577"/>
                  <a:pt x="17502" y="4528055"/>
                  <a:pt x="0" y="4282994"/>
                </a:cubicBezTo>
                <a:cubicBezTo>
                  <a:pt x="-17502" y="4037933"/>
                  <a:pt x="-29653" y="3857138"/>
                  <a:pt x="0" y="3670175"/>
                </a:cubicBezTo>
                <a:cubicBezTo>
                  <a:pt x="29653" y="3483212"/>
                  <a:pt x="13507" y="3358228"/>
                  <a:pt x="0" y="3117965"/>
                </a:cubicBezTo>
                <a:cubicBezTo>
                  <a:pt x="-13507" y="2877702"/>
                  <a:pt x="-23741" y="2508121"/>
                  <a:pt x="0" y="2323322"/>
                </a:cubicBezTo>
                <a:cubicBezTo>
                  <a:pt x="23741" y="2138523"/>
                  <a:pt x="20570" y="1759047"/>
                  <a:pt x="0" y="1589287"/>
                </a:cubicBezTo>
                <a:cubicBezTo>
                  <a:pt x="-20570" y="1419527"/>
                  <a:pt x="8077" y="1157493"/>
                  <a:pt x="0" y="976469"/>
                </a:cubicBezTo>
                <a:cubicBezTo>
                  <a:pt x="-8077" y="795445"/>
                  <a:pt x="-45537" y="32882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defRPr/>
            </a:pPr>
            <a:endParaRPr lang="de-DE" sz="1600" dirty="0">
              <a:solidFill>
                <a:prstClr val="black"/>
              </a:solidFill>
              <a:latin typeface="Bahnschrift SemiCondensed" panose="020B0502040204020203" pitchFamily="34" charset="0"/>
            </a:endParaRPr>
          </a:p>
          <a:p>
            <a:pPr marL="285757" indent="-285757">
              <a:buFont typeface="Arial" panose="020B0604020202020204" pitchFamily="34" charset="0"/>
              <a:buChar char="•"/>
              <a:defRPr/>
            </a:pPr>
            <a:endParaRPr lang="de-DE" sz="1729" dirty="0">
              <a:solidFill>
                <a:prstClr val="black"/>
              </a:solidFill>
              <a:latin typeface="Bahnschrift SemiCondensed" panose="020B0502040204020203" pitchFamily="34" charset="0"/>
            </a:endParaRPr>
          </a:p>
        </p:txBody>
      </p:sp>
      <p:sp>
        <p:nvSpPr>
          <p:cNvPr id="35" name="Fußzeilenplatzhalter 3">
            <a:extLst>
              <a:ext uri="{FF2B5EF4-FFF2-40B4-BE49-F238E27FC236}">
                <a16:creationId xmlns:a16="http://schemas.microsoft.com/office/drawing/2014/main" id="{EDCF9282-D3D6-DA36-2CCD-AC6366F0AC6D}"/>
              </a:ext>
            </a:extLst>
          </p:cNvPr>
          <p:cNvSpPr>
            <a:spLocks noGrp="1"/>
          </p:cNvSpPr>
          <p:nvPr>
            <p:ph type="ftr" sz="quarter" idx="11"/>
          </p:nvPr>
        </p:nvSpPr>
        <p:spPr>
          <a:xfrm>
            <a:off x="2457384" y="9726962"/>
            <a:ext cx="2432043" cy="537134"/>
          </a:xfrm>
        </p:spPr>
        <p:txBody>
          <a:bodyPr/>
          <a:lstStyle/>
          <a:p>
            <a:pPr>
              <a:defRPr/>
            </a:pPr>
            <a:r>
              <a:rPr lang="de-DE" dirty="0">
                <a:solidFill>
                  <a:prstClr val="black"/>
                </a:solidFill>
                <a:latin typeface="Bahnschrift SemiCondensed" panose="020B0502040204020203" pitchFamily="34" charset="0"/>
              </a:rPr>
              <a:t>5</a:t>
            </a:r>
          </a:p>
        </p:txBody>
      </p:sp>
      <p:grpSp>
        <p:nvGrpSpPr>
          <p:cNvPr id="5" name="Gruppieren 4">
            <a:extLst>
              <a:ext uri="{FF2B5EF4-FFF2-40B4-BE49-F238E27FC236}">
                <a16:creationId xmlns:a16="http://schemas.microsoft.com/office/drawing/2014/main" id="{968FA3AA-F663-94B9-4672-B7A189D23F66}"/>
              </a:ext>
            </a:extLst>
          </p:cNvPr>
          <p:cNvGrpSpPr/>
          <p:nvPr/>
        </p:nvGrpSpPr>
        <p:grpSpPr>
          <a:xfrm>
            <a:off x="6777504" y="-479830"/>
            <a:ext cx="1132542" cy="11236729"/>
            <a:chOff x="-1" y="0"/>
            <a:chExt cx="1285517" cy="13582652"/>
          </a:xfrm>
          <a:solidFill>
            <a:srgbClr val="EBFFD6"/>
          </a:solidFill>
        </p:grpSpPr>
        <p:grpSp>
          <p:nvGrpSpPr>
            <p:cNvPr id="6" name="Gruppieren 5">
              <a:extLst>
                <a:ext uri="{FF2B5EF4-FFF2-40B4-BE49-F238E27FC236}">
                  <a16:creationId xmlns:a16="http://schemas.microsoft.com/office/drawing/2014/main" id="{72B21BC6-0F34-BFE1-D9A5-7FD6F97F7AF5}"/>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1433B7C9-811D-F0A2-9F7B-9D6AE9B61A9A}"/>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1CA7BFAE-7FC4-EB35-4DB9-574B241D3C24}"/>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5" name="Freihandform: Form 24">
                  <a:extLst>
                    <a:ext uri="{FF2B5EF4-FFF2-40B4-BE49-F238E27FC236}">
                      <a16:creationId xmlns:a16="http://schemas.microsoft.com/office/drawing/2014/main" id="{E17BFC70-4DB3-DEBD-F8A4-1F8F2064691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A074A862-5526-897E-2286-7FAF8D04F162}"/>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2E3A9DEB-1B5B-DF7F-B6B1-B083DBE261D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CE57D246-1A74-4FAF-CF0D-94E825FCFB45}"/>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054DC850-197C-1467-F5F1-A4C1E5074F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8B1379E0-1E4E-F166-C161-C00CC8C52EA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35B2CDE8-9793-C7E0-6FFE-557158FC1E2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3" name="Freihandform: Form 22">
                  <a:extLst>
                    <a:ext uri="{FF2B5EF4-FFF2-40B4-BE49-F238E27FC236}">
                      <a16:creationId xmlns:a16="http://schemas.microsoft.com/office/drawing/2014/main" id="{7463F08A-0D55-3557-BC5A-E84E7796B17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7" name="Gruppieren 6">
              <a:extLst>
                <a:ext uri="{FF2B5EF4-FFF2-40B4-BE49-F238E27FC236}">
                  <a16:creationId xmlns:a16="http://schemas.microsoft.com/office/drawing/2014/main" id="{8C41DE03-5454-5C42-E66F-97AA255EC4C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0DC7AC67-277C-5D02-57AE-012BEB70CF13}"/>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923F801E-208B-0834-2A4B-A9BBEEF74278}"/>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5" name="Freihandform: Form 14">
                  <a:extLst>
                    <a:ext uri="{FF2B5EF4-FFF2-40B4-BE49-F238E27FC236}">
                      <a16:creationId xmlns:a16="http://schemas.microsoft.com/office/drawing/2014/main" id="{78B6A3C1-6090-F6B4-CC7F-B7D836CE413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044E71B1-1A18-5EB8-54AB-97FA6070D35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58659980-4D24-EE06-6AF8-39560BF1E26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746365E4-DF06-14E3-C1E2-9B336EED862D}"/>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428F523E-E16E-EB3F-6770-ADF27B7E927D}"/>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1" name="Freihandform: Form 10">
                  <a:extLst>
                    <a:ext uri="{FF2B5EF4-FFF2-40B4-BE49-F238E27FC236}">
                      <a16:creationId xmlns:a16="http://schemas.microsoft.com/office/drawing/2014/main" id="{22B46C5B-0D90-EB29-40AE-68653DD7A32B}"/>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2" name="Freihandform: Form 11">
                  <a:extLst>
                    <a:ext uri="{FF2B5EF4-FFF2-40B4-BE49-F238E27FC236}">
                      <a16:creationId xmlns:a16="http://schemas.microsoft.com/office/drawing/2014/main" id="{25EE44B8-B0B3-DBBE-806D-8668638057C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3" name="Freihandform: Form 12">
                  <a:extLst>
                    <a:ext uri="{FF2B5EF4-FFF2-40B4-BE49-F238E27FC236}">
                      <a16:creationId xmlns:a16="http://schemas.microsoft.com/office/drawing/2014/main" id="{D21C0D72-3532-2193-3DFE-F900AF06F7A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
        <p:nvSpPr>
          <p:cNvPr id="2" name="Rechteck 1">
            <a:extLst>
              <a:ext uri="{FF2B5EF4-FFF2-40B4-BE49-F238E27FC236}">
                <a16:creationId xmlns:a16="http://schemas.microsoft.com/office/drawing/2014/main" id="{D58105D0-58CE-65FF-3474-476CEA0918B3}"/>
              </a:ext>
            </a:extLst>
          </p:cNvPr>
          <p:cNvSpPr/>
          <p:nvPr/>
        </p:nvSpPr>
        <p:spPr>
          <a:xfrm>
            <a:off x="582390" y="1057208"/>
            <a:ext cx="5871545" cy="263592"/>
          </a:xfrm>
          <a:custGeom>
            <a:avLst/>
            <a:gdLst>
              <a:gd name="csX0" fmla="*/ 0 w 5871545"/>
              <a:gd name="csY0" fmla="*/ 0 h 263592"/>
              <a:gd name="csX1" fmla="*/ 769825 w 5871545"/>
              <a:gd name="csY1" fmla="*/ 0 h 263592"/>
              <a:gd name="csX2" fmla="*/ 1539650 w 5871545"/>
              <a:gd name="csY2" fmla="*/ 0 h 263592"/>
              <a:gd name="csX3" fmla="*/ 2250759 w 5871545"/>
              <a:gd name="csY3" fmla="*/ 0 h 263592"/>
              <a:gd name="csX4" fmla="*/ 2903153 w 5871545"/>
              <a:gd name="csY4" fmla="*/ 0 h 263592"/>
              <a:gd name="csX5" fmla="*/ 3379400 w 5871545"/>
              <a:gd name="csY5" fmla="*/ 0 h 263592"/>
              <a:gd name="csX6" fmla="*/ 4149225 w 5871545"/>
              <a:gd name="csY6" fmla="*/ 0 h 263592"/>
              <a:gd name="csX7" fmla="*/ 4860334 w 5871545"/>
              <a:gd name="csY7" fmla="*/ 0 h 263592"/>
              <a:gd name="csX8" fmla="*/ 5871545 w 5871545"/>
              <a:gd name="csY8" fmla="*/ 0 h 263592"/>
              <a:gd name="csX9" fmla="*/ 5871545 w 5871545"/>
              <a:gd name="csY9" fmla="*/ 263592 h 263592"/>
              <a:gd name="csX10" fmla="*/ 5160436 w 5871545"/>
              <a:gd name="csY10" fmla="*/ 263592 h 263592"/>
              <a:gd name="csX11" fmla="*/ 4390611 w 5871545"/>
              <a:gd name="csY11" fmla="*/ 263592 h 263592"/>
              <a:gd name="csX12" fmla="*/ 3620786 w 5871545"/>
              <a:gd name="csY12" fmla="*/ 263592 h 263592"/>
              <a:gd name="csX13" fmla="*/ 3144539 w 5871545"/>
              <a:gd name="csY13" fmla="*/ 263592 h 263592"/>
              <a:gd name="csX14" fmla="*/ 2433429 w 5871545"/>
              <a:gd name="csY14" fmla="*/ 263592 h 263592"/>
              <a:gd name="csX15" fmla="*/ 1722320 w 5871545"/>
              <a:gd name="csY15" fmla="*/ 263592 h 263592"/>
              <a:gd name="csX16" fmla="*/ 1069926 w 5871545"/>
              <a:gd name="csY16" fmla="*/ 263592 h 263592"/>
              <a:gd name="csX17" fmla="*/ 0 w 5871545"/>
              <a:gd name="csY17" fmla="*/ 263592 h 263592"/>
              <a:gd name="csX18" fmla="*/ 0 w 5871545"/>
              <a:gd name="csY18" fmla="*/ 0 h 2635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871545" h="263592" fill="none" extrusionOk="0">
                <a:moveTo>
                  <a:pt x="0" y="0"/>
                </a:moveTo>
                <a:cubicBezTo>
                  <a:pt x="311164" y="15240"/>
                  <a:pt x="562269" y="31623"/>
                  <a:pt x="769825" y="0"/>
                </a:cubicBezTo>
                <a:cubicBezTo>
                  <a:pt x="977382" y="-31623"/>
                  <a:pt x="1322713" y="-27249"/>
                  <a:pt x="1539650" y="0"/>
                </a:cubicBezTo>
                <a:cubicBezTo>
                  <a:pt x="1756588" y="27249"/>
                  <a:pt x="2032667" y="19980"/>
                  <a:pt x="2250759" y="0"/>
                </a:cubicBezTo>
                <a:cubicBezTo>
                  <a:pt x="2468851" y="-19980"/>
                  <a:pt x="2615764" y="-4359"/>
                  <a:pt x="2903153" y="0"/>
                </a:cubicBezTo>
                <a:cubicBezTo>
                  <a:pt x="3190542" y="4359"/>
                  <a:pt x="3272522" y="-20495"/>
                  <a:pt x="3379400" y="0"/>
                </a:cubicBezTo>
                <a:cubicBezTo>
                  <a:pt x="3486278" y="20495"/>
                  <a:pt x="3958212" y="16243"/>
                  <a:pt x="4149225" y="0"/>
                </a:cubicBezTo>
                <a:cubicBezTo>
                  <a:pt x="4340239" y="-16243"/>
                  <a:pt x="4584389" y="-13902"/>
                  <a:pt x="4860334" y="0"/>
                </a:cubicBezTo>
                <a:cubicBezTo>
                  <a:pt x="5136279" y="13902"/>
                  <a:pt x="5541858" y="31662"/>
                  <a:pt x="5871545" y="0"/>
                </a:cubicBezTo>
                <a:cubicBezTo>
                  <a:pt x="5862099" y="66946"/>
                  <a:pt x="5875667" y="160017"/>
                  <a:pt x="5871545" y="263592"/>
                </a:cubicBezTo>
                <a:cubicBezTo>
                  <a:pt x="5703353" y="292610"/>
                  <a:pt x="5448381" y="279991"/>
                  <a:pt x="5160436" y="263592"/>
                </a:cubicBezTo>
                <a:cubicBezTo>
                  <a:pt x="4872491" y="247193"/>
                  <a:pt x="4557364" y="281392"/>
                  <a:pt x="4390611" y="263592"/>
                </a:cubicBezTo>
                <a:cubicBezTo>
                  <a:pt x="4223858" y="245792"/>
                  <a:pt x="3936479" y="238998"/>
                  <a:pt x="3620786" y="263592"/>
                </a:cubicBezTo>
                <a:cubicBezTo>
                  <a:pt x="3305094" y="288186"/>
                  <a:pt x="3376633" y="262521"/>
                  <a:pt x="3144539" y="263592"/>
                </a:cubicBezTo>
                <a:cubicBezTo>
                  <a:pt x="2912445" y="264663"/>
                  <a:pt x="2621421" y="241074"/>
                  <a:pt x="2433429" y="263592"/>
                </a:cubicBezTo>
                <a:cubicBezTo>
                  <a:pt x="2245437" y="286111"/>
                  <a:pt x="2066490" y="229328"/>
                  <a:pt x="1722320" y="263592"/>
                </a:cubicBezTo>
                <a:cubicBezTo>
                  <a:pt x="1378150" y="297856"/>
                  <a:pt x="1280461" y="268948"/>
                  <a:pt x="1069926" y="263592"/>
                </a:cubicBezTo>
                <a:cubicBezTo>
                  <a:pt x="859391" y="258236"/>
                  <a:pt x="452255" y="214681"/>
                  <a:pt x="0" y="263592"/>
                </a:cubicBezTo>
                <a:cubicBezTo>
                  <a:pt x="-10555" y="208270"/>
                  <a:pt x="-3027" y="118958"/>
                  <a:pt x="0" y="0"/>
                </a:cubicBezTo>
                <a:close/>
              </a:path>
              <a:path w="5871545" h="263592" stroke="0" extrusionOk="0">
                <a:moveTo>
                  <a:pt x="0" y="0"/>
                </a:moveTo>
                <a:cubicBezTo>
                  <a:pt x="208622" y="-6766"/>
                  <a:pt x="421969" y="-7783"/>
                  <a:pt x="534963" y="0"/>
                </a:cubicBezTo>
                <a:cubicBezTo>
                  <a:pt x="647957" y="7783"/>
                  <a:pt x="838848" y="-3880"/>
                  <a:pt x="1128641" y="0"/>
                </a:cubicBezTo>
                <a:cubicBezTo>
                  <a:pt x="1418434" y="3880"/>
                  <a:pt x="1368429" y="23562"/>
                  <a:pt x="1604889" y="0"/>
                </a:cubicBezTo>
                <a:cubicBezTo>
                  <a:pt x="1841349" y="-23562"/>
                  <a:pt x="2076896" y="-23615"/>
                  <a:pt x="2257283" y="0"/>
                </a:cubicBezTo>
                <a:cubicBezTo>
                  <a:pt x="2437670" y="23615"/>
                  <a:pt x="2620305" y="4200"/>
                  <a:pt x="2733530" y="0"/>
                </a:cubicBezTo>
                <a:cubicBezTo>
                  <a:pt x="2846755" y="-4200"/>
                  <a:pt x="3222266" y="-7536"/>
                  <a:pt x="3385924" y="0"/>
                </a:cubicBezTo>
                <a:cubicBezTo>
                  <a:pt x="3549582" y="7536"/>
                  <a:pt x="3711561" y="5394"/>
                  <a:pt x="3862172" y="0"/>
                </a:cubicBezTo>
                <a:cubicBezTo>
                  <a:pt x="4012783" y="-5394"/>
                  <a:pt x="4235267" y="13597"/>
                  <a:pt x="4338419" y="0"/>
                </a:cubicBezTo>
                <a:cubicBezTo>
                  <a:pt x="4441571" y="-13597"/>
                  <a:pt x="4838689" y="37499"/>
                  <a:pt x="5108244" y="0"/>
                </a:cubicBezTo>
                <a:cubicBezTo>
                  <a:pt x="5377800" y="-37499"/>
                  <a:pt x="5661198" y="449"/>
                  <a:pt x="5871545" y="0"/>
                </a:cubicBezTo>
                <a:cubicBezTo>
                  <a:pt x="5858616" y="107589"/>
                  <a:pt x="5865712" y="190078"/>
                  <a:pt x="5871545" y="263592"/>
                </a:cubicBezTo>
                <a:cubicBezTo>
                  <a:pt x="5515107" y="266322"/>
                  <a:pt x="5326757" y="228869"/>
                  <a:pt x="5101720" y="263592"/>
                </a:cubicBezTo>
                <a:cubicBezTo>
                  <a:pt x="4876683" y="298315"/>
                  <a:pt x="4664299" y="257734"/>
                  <a:pt x="4390611" y="263592"/>
                </a:cubicBezTo>
                <a:cubicBezTo>
                  <a:pt x="4116923" y="269450"/>
                  <a:pt x="3988448" y="256569"/>
                  <a:pt x="3796932" y="263592"/>
                </a:cubicBezTo>
                <a:cubicBezTo>
                  <a:pt x="3605416" y="270615"/>
                  <a:pt x="3369344" y="294698"/>
                  <a:pt x="3085823" y="263592"/>
                </a:cubicBezTo>
                <a:cubicBezTo>
                  <a:pt x="2802302" y="232486"/>
                  <a:pt x="2683379" y="260698"/>
                  <a:pt x="2433429" y="263592"/>
                </a:cubicBezTo>
                <a:cubicBezTo>
                  <a:pt x="2183479" y="266486"/>
                  <a:pt x="2110561" y="242057"/>
                  <a:pt x="1957182" y="263592"/>
                </a:cubicBezTo>
                <a:cubicBezTo>
                  <a:pt x="1803803" y="285127"/>
                  <a:pt x="1543469" y="292705"/>
                  <a:pt x="1246072" y="263592"/>
                </a:cubicBezTo>
                <a:cubicBezTo>
                  <a:pt x="948675" y="234480"/>
                  <a:pt x="257458" y="201342"/>
                  <a:pt x="0" y="263592"/>
                </a:cubicBezTo>
                <a:cubicBezTo>
                  <a:pt x="-10707" y="146173"/>
                  <a:pt x="10221" y="59784"/>
                  <a:pt x="0" y="0"/>
                </a:cubicBezTo>
                <a:close/>
              </a:path>
            </a:pathLst>
          </a:custGeom>
          <a:solidFill>
            <a:srgbClr val="EBFFD6"/>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3.2 – „Welche Maßnahmen ergreife ich?“ – Ansätze zur Verbesserung der Unterrichtsqualität</a:t>
            </a:r>
          </a:p>
        </p:txBody>
      </p:sp>
    </p:spTree>
    <p:extLst>
      <p:ext uri="{BB962C8B-B14F-4D97-AF65-F5344CB8AC3E}">
        <p14:creationId xmlns:p14="http://schemas.microsoft.com/office/powerpoint/2010/main" val="1353195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81D06591-3137-724A-FC13-B7EA66FC7065}"/>
              </a:ext>
            </a:extLst>
          </p:cNvPr>
          <p:cNvSpPr/>
          <p:nvPr/>
        </p:nvSpPr>
        <p:spPr>
          <a:xfrm>
            <a:off x="582397" y="1065589"/>
            <a:ext cx="5794987" cy="245132"/>
          </a:xfrm>
          <a:custGeom>
            <a:avLst/>
            <a:gdLst>
              <a:gd name="csX0" fmla="*/ 0 w 5794987"/>
              <a:gd name="csY0" fmla="*/ 0 h 245132"/>
              <a:gd name="csX1" fmla="*/ 470038 w 5794987"/>
              <a:gd name="csY1" fmla="*/ 0 h 245132"/>
              <a:gd name="csX2" fmla="*/ 1171875 w 5794987"/>
              <a:gd name="csY2" fmla="*/ 0 h 245132"/>
              <a:gd name="csX3" fmla="*/ 1873712 w 5794987"/>
              <a:gd name="csY3" fmla="*/ 0 h 245132"/>
              <a:gd name="csX4" fmla="*/ 2401700 w 5794987"/>
              <a:gd name="csY4" fmla="*/ 0 h 245132"/>
              <a:gd name="csX5" fmla="*/ 2871738 w 5794987"/>
              <a:gd name="csY5" fmla="*/ 0 h 245132"/>
              <a:gd name="csX6" fmla="*/ 3631525 w 5794987"/>
              <a:gd name="csY6" fmla="*/ 0 h 245132"/>
              <a:gd name="csX7" fmla="*/ 4391312 w 5794987"/>
              <a:gd name="csY7" fmla="*/ 0 h 245132"/>
              <a:gd name="csX8" fmla="*/ 4861350 w 5794987"/>
              <a:gd name="csY8" fmla="*/ 0 h 245132"/>
              <a:gd name="csX9" fmla="*/ 5794987 w 5794987"/>
              <a:gd name="csY9" fmla="*/ 0 h 245132"/>
              <a:gd name="csX10" fmla="*/ 5794987 w 5794987"/>
              <a:gd name="csY10" fmla="*/ 245132 h 245132"/>
              <a:gd name="csX11" fmla="*/ 5093150 w 5794987"/>
              <a:gd name="csY11" fmla="*/ 245132 h 245132"/>
              <a:gd name="csX12" fmla="*/ 4565162 w 5794987"/>
              <a:gd name="csY12" fmla="*/ 245132 h 245132"/>
              <a:gd name="csX13" fmla="*/ 3979224 w 5794987"/>
              <a:gd name="csY13" fmla="*/ 245132 h 245132"/>
              <a:gd name="csX14" fmla="*/ 3219437 w 5794987"/>
              <a:gd name="csY14" fmla="*/ 245132 h 245132"/>
              <a:gd name="csX15" fmla="*/ 2691450 w 5794987"/>
              <a:gd name="csY15" fmla="*/ 245132 h 245132"/>
              <a:gd name="csX16" fmla="*/ 1989612 w 5794987"/>
              <a:gd name="csY16" fmla="*/ 245132 h 245132"/>
              <a:gd name="csX17" fmla="*/ 1461624 w 5794987"/>
              <a:gd name="csY17" fmla="*/ 245132 h 245132"/>
              <a:gd name="csX18" fmla="*/ 759787 w 5794987"/>
              <a:gd name="csY18" fmla="*/ 245132 h 245132"/>
              <a:gd name="csX19" fmla="*/ 0 w 5794987"/>
              <a:gd name="csY19" fmla="*/ 245132 h 245132"/>
              <a:gd name="csX20" fmla="*/ 0 w 5794987"/>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7" h="245132" fill="none" extrusionOk="0">
                <a:moveTo>
                  <a:pt x="0" y="0"/>
                </a:moveTo>
                <a:cubicBezTo>
                  <a:pt x="206282" y="-6710"/>
                  <a:pt x="277218" y="-10986"/>
                  <a:pt x="470038" y="0"/>
                </a:cubicBezTo>
                <a:cubicBezTo>
                  <a:pt x="662858" y="10986"/>
                  <a:pt x="828979" y="21262"/>
                  <a:pt x="1171875" y="0"/>
                </a:cubicBezTo>
                <a:cubicBezTo>
                  <a:pt x="1514771" y="-21262"/>
                  <a:pt x="1648344" y="-10058"/>
                  <a:pt x="1873712" y="0"/>
                </a:cubicBezTo>
                <a:cubicBezTo>
                  <a:pt x="2099080" y="10058"/>
                  <a:pt x="2269306" y="3142"/>
                  <a:pt x="2401700" y="0"/>
                </a:cubicBezTo>
                <a:cubicBezTo>
                  <a:pt x="2534094" y="-3142"/>
                  <a:pt x="2763597" y="21980"/>
                  <a:pt x="2871738" y="0"/>
                </a:cubicBezTo>
                <a:cubicBezTo>
                  <a:pt x="2979879" y="-21980"/>
                  <a:pt x="3329369" y="-10790"/>
                  <a:pt x="3631525" y="0"/>
                </a:cubicBezTo>
                <a:cubicBezTo>
                  <a:pt x="3933681" y="10790"/>
                  <a:pt x="4124550" y="-14940"/>
                  <a:pt x="4391312" y="0"/>
                </a:cubicBezTo>
                <a:cubicBezTo>
                  <a:pt x="4658074" y="14940"/>
                  <a:pt x="4687695" y="-18840"/>
                  <a:pt x="4861350" y="0"/>
                </a:cubicBezTo>
                <a:cubicBezTo>
                  <a:pt x="5035005" y="18840"/>
                  <a:pt x="5415107" y="-2422"/>
                  <a:pt x="5794987" y="0"/>
                </a:cubicBezTo>
                <a:cubicBezTo>
                  <a:pt x="5783283" y="61231"/>
                  <a:pt x="5784743" y="136935"/>
                  <a:pt x="5794987" y="245132"/>
                </a:cubicBezTo>
                <a:cubicBezTo>
                  <a:pt x="5585498" y="257751"/>
                  <a:pt x="5308723" y="278766"/>
                  <a:pt x="5093150" y="245132"/>
                </a:cubicBezTo>
                <a:cubicBezTo>
                  <a:pt x="4877577" y="211498"/>
                  <a:pt x="4817558" y="246525"/>
                  <a:pt x="4565162" y="245132"/>
                </a:cubicBezTo>
                <a:cubicBezTo>
                  <a:pt x="4312766" y="243739"/>
                  <a:pt x="4246546" y="218743"/>
                  <a:pt x="3979224" y="245132"/>
                </a:cubicBezTo>
                <a:cubicBezTo>
                  <a:pt x="3711902" y="271521"/>
                  <a:pt x="3465168" y="263221"/>
                  <a:pt x="3219437" y="245132"/>
                </a:cubicBezTo>
                <a:cubicBezTo>
                  <a:pt x="2973706" y="227043"/>
                  <a:pt x="2896858" y="237743"/>
                  <a:pt x="2691450" y="245132"/>
                </a:cubicBezTo>
                <a:cubicBezTo>
                  <a:pt x="2486042" y="252521"/>
                  <a:pt x="2317962" y="269537"/>
                  <a:pt x="1989612" y="245132"/>
                </a:cubicBezTo>
                <a:cubicBezTo>
                  <a:pt x="1661262" y="220727"/>
                  <a:pt x="1592633" y="268795"/>
                  <a:pt x="1461624" y="245132"/>
                </a:cubicBezTo>
                <a:cubicBezTo>
                  <a:pt x="1330615" y="221469"/>
                  <a:pt x="972675" y="212246"/>
                  <a:pt x="759787" y="245132"/>
                </a:cubicBezTo>
                <a:cubicBezTo>
                  <a:pt x="546899" y="278018"/>
                  <a:pt x="208154" y="254476"/>
                  <a:pt x="0" y="245132"/>
                </a:cubicBezTo>
                <a:cubicBezTo>
                  <a:pt x="6405" y="149917"/>
                  <a:pt x="11397" y="60579"/>
                  <a:pt x="0" y="0"/>
                </a:cubicBezTo>
                <a:close/>
              </a:path>
              <a:path w="5794987" h="245132" stroke="0" extrusionOk="0">
                <a:moveTo>
                  <a:pt x="0" y="0"/>
                </a:moveTo>
                <a:cubicBezTo>
                  <a:pt x="252845" y="-31003"/>
                  <a:pt x="381031" y="-25527"/>
                  <a:pt x="759787" y="0"/>
                </a:cubicBezTo>
                <a:cubicBezTo>
                  <a:pt x="1138543" y="25527"/>
                  <a:pt x="1284357" y="27427"/>
                  <a:pt x="1461624" y="0"/>
                </a:cubicBezTo>
                <a:cubicBezTo>
                  <a:pt x="1638891" y="-27427"/>
                  <a:pt x="1886059" y="13162"/>
                  <a:pt x="2163462" y="0"/>
                </a:cubicBezTo>
                <a:cubicBezTo>
                  <a:pt x="2440865" y="-13162"/>
                  <a:pt x="2427642" y="-2899"/>
                  <a:pt x="2633500" y="0"/>
                </a:cubicBezTo>
                <a:cubicBezTo>
                  <a:pt x="2839358" y="2899"/>
                  <a:pt x="3205633" y="-20254"/>
                  <a:pt x="3393287" y="0"/>
                </a:cubicBezTo>
                <a:cubicBezTo>
                  <a:pt x="3580941" y="20254"/>
                  <a:pt x="3836533" y="7721"/>
                  <a:pt x="4095124" y="0"/>
                </a:cubicBezTo>
                <a:cubicBezTo>
                  <a:pt x="4353715" y="-7721"/>
                  <a:pt x="4491212" y="32258"/>
                  <a:pt x="4854911" y="0"/>
                </a:cubicBezTo>
                <a:cubicBezTo>
                  <a:pt x="5218610" y="-32258"/>
                  <a:pt x="5433342" y="-40982"/>
                  <a:pt x="5794987" y="0"/>
                </a:cubicBezTo>
                <a:cubicBezTo>
                  <a:pt x="5784703" y="49229"/>
                  <a:pt x="5801294" y="191040"/>
                  <a:pt x="5794987" y="245132"/>
                </a:cubicBezTo>
                <a:cubicBezTo>
                  <a:pt x="5541827" y="235658"/>
                  <a:pt x="5426282" y="240929"/>
                  <a:pt x="5209049" y="245132"/>
                </a:cubicBezTo>
                <a:cubicBezTo>
                  <a:pt x="4991816" y="249335"/>
                  <a:pt x="4879969" y="228957"/>
                  <a:pt x="4623112" y="245132"/>
                </a:cubicBezTo>
                <a:cubicBezTo>
                  <a:pt x="4366255" y="261307"/>
                  <a:pt x="4340680" y="225822"/>
                  <a:pt x="4153074" y="245132"/>
                </a:cubicBezTo>
                <a:cubicBezTo>
                  <a:pt x="3965468" y="264442"/>
                  <a:pt x="3830971" y="225804"/>
                  <a:pt x="3683036" y="245132"/>
                </a:cubicBezTo>
                <a:cubicBezTo>
                  <a:pt x="3535101" y="264460"/>
                  <a:pt x="3432958" y="240056"/>
                  <a:pt x="3212998" y="245132"/>
                </a:cubicBezTo>
                <a:cubicBezTo>
                  <a:pt x="2993038" y="250208"/>
                  <a:pt x="2791612" y="215983"/>
                  <a:pt x="2511161" y="245132"/>
                </a:cubicBezTo>
                <a:cubicBezTo>
                  <a:pt x="2230710" y="274281"/>
                  <a:pt x="2122966" y="225675"/>
                  <a:pt x="1867274" y="245132"/>
                </a:cubicBezTo>
                <a:cubicBezTo>
                  <a:pt x="1611582" y="264589"/>
                  <a:pt x="1374515" y="220436"/>
                  <a:pt x="1107486" y="245132"/>
                </a:cubicBezTo>
                <a:cubicBezTo>
                  <a:pt x="840457" y="269828"/>
                  <a:pt x="319809" y="294400"/>
                  <a:pt x="0" y="245132"/>
                </a:cubicBezTo>
                <a:cubicBezTo>
                  <a:pt x="-11243" y="122905"/>
                  <a:pt x="-7659" y="115801"/>
                  <a:pt x="0" y="0"/>
                </a:cubicBezTo>
                <a:close/>
              </a:path>
            </a:pathLst>
          </a:custGeom>
          <a:solidFill>
            <a:srgbClr val="F2C5C8"/>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3.3 – „Hat das was gebracht?“ – Evaluation von Maßnahmen</a:t>
            </a:r>
          </a:p>
        </p:txBody>
      </p:sp>
      <p:sp>
        <p:nvSpPr>
          <p:cNvPr id="29" name="Rechteck 28">
            <a:extLst>
              <a:ext uri="{FF2B5EF4-FFF2-40B4-BE49-F238E27FC236}">
                <a16:creationId xmlns:a16="http://schemas.microsoft.com/office/drawing/2014/main" id="{E0B6779A-99F0-0BF5-7A88-EB2CD30E4C9D}"/>
              </a:ext>
            </a:extLst>
          </p:cNvPr>
          <p:cNvSpPr/>
          <p:nvPr/>
        </p:nvSpPr>
        <p:spPr>
          <a:xfrm>
            <a:off x="656557" y="2227672"/>
            <a:ext cx="2432043" cy="6415203"/>
          </a:xfrm>
          <a:custGeom>
            <a:avLst/>
            <a:gdLst>
              <a:gd name="csX0" fmla="*/ 0 w 2432043"/>
              <a:gd name="csY0" fmla="*/ 0 h 6415203"/>
              <a:gd name="csX1" fmla="*/ 559370 w 2432043"/>
              <a:gd name="csY1" fmla="*/ 0 h 6415203"/>
              <a:gd name="csX2" fmla="*/ 1118740 w 2432043"/>
              <a:gd name="csY2" fmla="*/ 0 h 6415203"/>
              <a:gd name="csX3" fmla="*/ 1678110 w 2432043"/>
              <a:gd name="csY3" fmla="*/ 0 h 6415203"/>
              <a:gd name="csX4" fmla="*/ 2432043 w 2432043"/>
              <a:gd name="csY4" fmla="*/ 0 h 6415203"/>
              <a:gd name="csX5" fmla="*/ 2432043 w 2432043"/>
              <a:gd name="csY5" fmla="*/ 449064 h 6415203"/>
              <a:gd name="csX6" fmla="*/ 2432043 w 2432043"/>
              <a:gd name="csY6" fmla="*/ 1154737 h 6415203"/>
              <a:gd name="csX7" fmla="*/ 2432043 w 2432043"/>
              <a:gd name="csY7" fmla="*/ 1796257 h 6415203"/>
              <a:gd name="csX8" fmla="*/ 2432043 w 2432043"/>
              <a:gd name="csY8" fmla="*/ 2566081 h 6415203"/>
              <a:gd name="csX9" fmla="*/ 2432043 w 2432043"/>
              <a:gd name="csY9" fmla="*/ 3143449 h 6415203"/>
              <a:gd name="csX10" fmla="*/ 2432043 w 2432043"/>
              <a:gd name="csY10" fmla="*/ 3784970 h 6415203"/>
              <a:gd name="csX11" fmla="*/ 2432043 w 2432043"/>
              <a:gd name="csY11" fmla="*/ 4490642 h 6415203"/>
              <a:gd name="csX12" fmla="*/ 2432043 w 2432043"/>
              <a:gd name="csY12" fmla="*/ 5003858 h 6415203"/>
              <a:gd name="csX13" fmla="*/ 2432043 w 2432043"/>
              <a:gd name="csY13" fmla="*/ 5773683 h 6415203"/>
              <a:gd name="csX14" fmla="*/ 2432043 w 2432043"/>
              <a:gd name="csY14" fmla="*/ 6415203 h 6415203"/>
              <a:gd name="csX15" fmla="*/ 1896994 w 2432043"/>
              <a:gd name="csY15" fmla="*/ 6415203 h 6415203"/>
              <a:gd name="csX16" fmla="*/ 1313303 w 2432043"/>
              <a:gd name="csY16" fmla="*/ 6415203 h 6415203"/>
              <a:gd name="csX17" fmla="*/ 705292 w 2432043"/>
              <a:gd name="csY17" fmla="*/ 6415203 h 6415203"/>
              <a:gd name="csX18" fmla="*/ 0 w 2432043"/>
              <a:gd name="csY18" fmla="*/ 6415203 h 6415203"/>
              <a:gd name="csX19" fmla="*/ 0 w 2432043"/>
              <a:gd name="csY19" fmla="*/ 5773683 h 6415203"/>
              <a:gd name="csX20" fmla="*/ 0 w 2432043"/>
              <a:gd name="csY20" fmla="*/ 5132162 h 6415203"/>
              <a:gd name="csX21" fmla="*/ 0 w 2432043"/>
              <a:gd name="csY21" fmla="*/ 4490642 h 6415203"/>
              <a:gd name="csX22" fmla="*/ 0 w 2432043"/>
              <a:gd name="csY22" fmla="*/ 3720818 h 6415203"/>
              <a:gd name="csX23" fmla="*/ 0 w 2432043"/>
              <a:gd name="csY23" fmla="*/ 3271754 h 6415203"/>
              <a:gd name="csX24" fmla="*/ 0 w 2432043"/>
              <a:gd name="csY24" fmla="*/ 2566081 h 6415203"/>
              <a:gd name="csX25" fmla="*/ 0 w 2432043"/>
              <a:gd name="csY25" fmla="*/ 1860409 h 6415203"/>
              <a:gd name="csX26" fmla="*/ 0 w 2432043"/>
              <a:gd name="csY26" fmla="*/ 1411345 h 6415203"/>
              <a:gd name="csX27" fmla="*/ 0 w 2432043"/>
              <a:gd name="csY27" fmla="*/ 769824 h 6415203"/>
              <a:gd name="csX28" fmla="*/ 0 w 2432043"/>
              <a:gd name="csY28" fmla="*/ 0 h 64152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2432043" h="6415203" fill="none" extrusionOk="0">
                <a:moveTo>
                  <a:pt x="0" y="0"/>
                </a:moveTo>
                <a:cubicBezTo>
                  <a:pt x="266185" y="-5607"/>
                  <a:pt x="289739" y="10267"/>
                  <a:pt x="559370" y="0"/>
                </a:cubicBezTo>
                <a:cubicBezTo>
                  <a:pt x="829001" y="-10267"/>
                  <a:pt x="1005809" y="-25434"/>
                  <a:pt x="1118740" y="0"/>
                </a:cubicBezTo>
                <a:cubicBezTo>
                  <a:pt x="1231671" y="25434"/>
                  <a:pt x="1534632" y="1548"/>
                  <a:pt x="1678110" y="0"/>
                </a:cubicBezTo>
                <a:cubicBezTo>
                  <a:pt x="1821588" y="-1548"/>
                  <a:pt x="2228125" y="6825"/>
                  <a:pt x="2432043" y="0"/>
                </a:cubicBezTo>
                <a:cubicBezTo>
                  <a:pt x="2436007" y="199083"/>
                  <a:pt x="2448660" y="333908"/>
                  <a:pt x="2432043" y="449064"/>
                </a:cubicBezTo>
                <a:cubicBezTo>
                  <a:pt x="2415426" y="564220"/>
                  <a:pt x="2454605" y="824604"/>
                  <a:pt x="2432043" y="1154737"/>
                </a:cubicBezTo>
                <a:cubicBezTo>
                  <a:pt x="2409481" y="1484870"/>
                  <a:pt x="2451634" y="1588310"/>
                  <a:pt x="2432043" y="1796257"/>
                </a:cubicBezTo>
                <a:cubicBezTo>
                  <a:pt x="2412452" y="2004204"/>
                  <a:pt x="2447984" y="2308963"/>
                  <a:pt x="2432043" y="2566081"/>
                </a:cubicBezTo>
                <a:cubicBezTo>
                  <a:pt x="2416102" y="2823199"/>
                  <a:pt x="2408901" y="2981144"/>
                  <a:pt x="2432043" y="3143449"/>
                </a:cubicBezTo>
                <a:cubicBezTo>
                  <a:pt x="2455185" y="3305754"/>
                  <a:pt x="2460383" y="3475040"/>
                  <a:pt x="2432043" y="3784970"/>
                </a:cubicBezTo>
                <a:cubicBezTo>
                  <a:pt x="2403703" y="4094900"/>
                  <a:pt x="2422108" y="4183725"/>
                  <a:pt x="2432043" y="4490642"/>
                </a:cubicBezTo>
                <a:cubicBezTo>
                  <a:pt x="2441978" y="4797559"/>
                  <a:pt x="2434491" y="4877183"/>
                  <a:pt x="2432043" y="5003858"/>
                </a:cubicBezTo>
                <a:cubicBezTo>
                  <a:pt x="2429595" y="5130533"/>
                  <a:pt x="2431050" y="5396282"/>
                  <a:pt x="2432043" y="5773683"/>
                </a:cubicBezTo>
                <a:cubicBezTo>
                  <a:pt x="2433036" y="6151085"/>
                  <a:pt x="2418648" y="6277366"/>
                  <a:pt x="2432043" y="6415203"/>
                </a:cubicBezTo>
                <a:cubicBezTo>
                  <a:pt x="2255988" y="6396176"/>
                  <a:pt x="2045306" y="6403569"/>
                  <a:pt x="1896994" y="6415203"/>
                </a:cubicBezTo>
                <a:cubicBezTo>
                  <a:pt x="1748682" y="6426837"/>
                  <a:pt x="1556826" y="6430778"/>
                  <a:pt x="1313303" y="6415203"/>
                </a:cubicBezTo>
                <a:cubicBezTo>
                  <a:pt x="1069780" y="6399628"/>
                  <a:pt x="916249" y="6421900"/>
                  <a:pt x="705292" y="6415203"/>
                </a:cubicBezTo>
                <a:cubicBezTo>
                  <a:pt x="494335" y="6408506"/>
                  <a:pt x="287812" y="6397978"/>
                  <a:pt x="0" y="6415203"/>
                </a:cubicBezTo>
                <a:cubicBezTo>
                  <a:pt x="2746" y="6097602"/>
                  <a:pt x="9417" y="6079566"/>
                  <a:pt x="0" y="5773683"/>
                </a:cubicBezTo>
                <a:cubicBezTo>
                  <a:pt x="-9417" y="5467800"/>
                  <a:pt x="-9929" y="5335507"/>
                  <a:pt x="0" y="5132162"/>
                </a:cubicBezTo>
                <a:cubicBezTo>
                  <a:pt x="9929" y="4928817"/>
                  <a:pt x="19241" y="4670018"/>
                  <a:pt x="0" y="4490642"/>
                </a:cubicBezTo>
                <a:cubicBezTo>
                  <a:pt x="-19241" y="4311266"/>
                  <a:pt x="-27311" y="3955252"/>
                  <a:pt x="0" y="3720818"/>
                </a:cubicBezTo>
                <a:cubicBezTo>
                  <a:pt x="27311" y="3486384"/>
                  <a:pt x="-2669" y="3443313"/>
                  <a:pt x="0" y="3271754"/>
                </a:cubicBezTo>
                <a:cubicBezTo>
                  <a:pt x="2669" y="3100195"/>
                  <a:pt x="-241" y="2835753"/>
                  <a:pt x="0" y="2566081"/>
                </a:cubicBezTo>
                <a:cubicBezTo>
                  <a:pt x="241" y="2296409"/>
                  <a:pt x="-33950" y="2161262"/>
                  <a:pt x="0" y="1860409"/>
                </a:cubicBezTo>
                <a:cubicBezTo>
                  <a:pt x="33950" y="1559556"/>
                  <a:pt x="1383" y="1548111"/>
                  <a:pt x="0" y="1411345"/>
                </a:cubicBezTo>
                <a:cubicBezTo>
                  <a:pt x="-1383" y="1274579"/>
                  <a:pt x="-28315" y="1012873"/>
                  <a:pt x="0" y="769824"/>
                </a:cubicBezTo>
                <a:cubicBezTo>
                  <a:pt x="28315" y="526775"/>
                  <a:pt x="-4620" y="375957"/>
                  <a:pt x="0" y="0"/>
                </a:cubicBezTo>
                <a:close/>
              </a:path>
              <a:path w="2432043" h="6415203" stroke="0" extrusionOk="0">
                <a:moveTo>
                  <a:pt x="0" y="0"/>
                </a:moveTo>
                <a:cubicBezTo>
                  <a:pt x="146791" y="13763"/>
                  <a:pt x="408627" y="-18963"/>
                  <a:pt x="583690" y="0"/>
                </a:cubicBezTo>
                <a:cubicBezTo>
                  <a:pt x="758753" y="18963"/>
                  <a:pt x="967121" y="-10755"/>
                  <a:pt x="1216022" y="0"/>
                </a:cubicBezTo>
                <a:cubicBezTo>
                  <a:pt x="1464923" y="10755"/>
                  <a:pt x="1589463" y="-14726"/>
                  <a:pt x="1751071" y="0"/>
                </a:cubicBezTo>
                <a:cubicBezTo>
                  <a:pt x="1912679" y="14726"/>
                  <a:pt x="2136200" y="-27794"/>
                  <a:pt x="2432043" y="0"/>
                </a:cubicBezTo>
                <a:cubicBezTo>
                  <a:pt x="2403178" y="355298"/>
                  <a:pt x="2432332" y="494280"/>
                  <a:pt x="2432043" y="769824"/>
                </a:cubicBezTo>
                <a:cubicBezTo>
                  <a:pt x="2431754" y="1045368"/>
                  <a:pt x="2460159" y="1316327"/>
                  <a:pt x="2432043" y="1475497"/>
                </a:cubicBezTo>
                <a:cubicBezTo>
                  <a:pt x="2403927" y="1634667"/>
                  <a:pt x="2416517" y="1825415"/>
                  <a:pt x="2432043" y="2052865"/>
                </a:cubicBezTo>
                <a:cubicBezTo>
                  <a:pt x="2447569" y="2280315"/>
                  <a:pt x="2447907" y="2342116"/>
                  <a:pt x="2432043" y="2501929"/>
                </a:cubicBezTo>
                <a:cubicBezTo>
                  <a:pt x="2416179" y="2661742"/>
                  <a:pt x="2445724" y="2758964"/>
                  <a:pt x="2432043" y="3015145"/>
                </a:cubicBezTo>
                <a:cubicBezTo>
                  <a:pt x="2418362" y="3271326"/>
                  <a:pt x="2456794" y="3614321"/>
                  <a:pt x="2432043" y="3784970"/>
                </a:cubicBezTo>
                <a:cubicBezTo>
                  <a:pt x="2407292" y="3955620"/>
                  <a:pt x="2441925" y="4021493"/>
                  <a:pt x="2432043" y="4234034"/>
                </a:cubicBezTo>
                <a:cubicBezTo>
                  <a:pt x="2422161" y="4446575"/>
                  <a:pt x="2449828" y="4513411"/>
                  <a:pt x="2432043" y="4747250"/>
                </a:cubicBezTo>
                <a:cubicBezTo>
                  <a:pt x="2414258" y="4981089"/>
                  <a:pt x="2451656" y="4993024"/>
                  <a:pt x="2432043" y="5196314"/>
                </a:cubicBezTo>
                <a:cubicBezTo>
                  <a:pt x="2412430" y="5399604"/>
                  <a:pt x="2436999" y="5530354"/>
                  <a:pt x="2432043" y="5837835"/>
                </a:cubicBezTo>
                <a:cubicBezTo>
                  <a:pt x="2427087" y="6145316"/>
                  <a:pt x="2439700" y="6189775"/>
                  <a:pt x="2432043" y="6415203"/>
                </a:cubicBezTo>
                <a:cubicBezTo>
                  <a:pt x="2148537" y="6401444"/>
                  <a:pt x="2058924" y="6386906"/>
                  <a:pt x="1799712" y="6415203"/>
                </a:cubicBezTo>
                <a:cubicBezTo>
                  <a:pt x="1540500" y="6443500"/>
                  <a:pt x="1375613" y="6437572"/>
                  <a:pt x="1240342" y="6415203"/>
                </a:cubicBezTo>
                <a:cubicBezTo>
                  <a:pt x="1105071" y="6392835"/>
                  <a:pt x="906150" y="6421796"/>
                  <a:pt x="632331" y="6415203"/>
                </a:cubicBezTo>
                <a:cubicBezTo>
                  <a:pt x="358512" y="6408610"/>
                  <a:pt x="155491" y="6389324"/>
                  <a:pt x="0" y="6415203"/>
                </a:cubicBezTo>
                <a:cubicBezTo>
                  <a:pt x="21108" y="6188833"/>
                  <a:pt x="1232" y="6075421"/>
                  <a:pt x="0" y="5901987"/>
                </a:cubicBezTo>
                <a:cubicBezTo>
                  <a:pt x="-1232" y="5728553"/>
                  <a:pt x="24660" y="5569328"/>
                  <a:pt x="0" y="5324618"/>
                </a:cubicBezTo>
                <a:cubicBezTo>
                  <a:pt x="-24660" y="5079908"/>
                  <a:pt x="-4424" y="4959502"/>
                  <a:pt x="0" y="4811402"/>
                </a:cubicBezTo>
                <a:cubicBezTo>
                  <a:pt x="4424" y="4663302"/>
                  <a:pt x="24955" y="4265419"/>
                  <a:pt x="0" y="4105730"/>
                </a:cubicBezTo>
                <a:cubicBezTo>
                  <a:pt x="-24955" y="3946041"/>
                  <a:pt x="-34647" y="3510497"/>
                  <a:pt x="0" y="3335906"/>
                </a:cubicBezTo>
                <a:cubicBezTo>
                  <a:pt x="34647" y="3161315"/>
                  <a:pt x="-11971" y="3105500"/>
                  <a:pt x="0" y="2886841"/>
                </a:cubicBezTo>
                <a:cubicBezTo>
                  <a:pt x="11971" y="2668183"/>
                  <a:pt x="-9078" y="2480637"/>
                  <a:pt x="0" y="2309473"/>
                </a:cubicBezTo>
                <a:cubicBezTo>
                  <a:pt x="9078" y="2138309"/>
                  <a:pt x="11930" y="2001209"/>
                  <a:pt x="0" y="1796257"/>
                </a:cubicBezTo>
                <a:cubicBezTo>
                  <a:pt x="-11930" y="1591305"/>
                  <a:pt x="27282" y="1256200"/>
                  <a:pt x="0" y="1026432"/>
                </a:cubicBezTo>
                <a:cubicBezTo>
                  <a:pt x="-27282" y="796664"/>
                  <a:pt x="-36229" y="415209"/>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31" name="Textfeld 30">
            <a:extLst>
              <a:ext uri="{FF2B5EF4-FFF2-40B4-BE49-F238E27FC236}">
                <a16:creationId xmlns:a16="http://schemas.microsoft.com/office/drawing/2014/main" id="{91E63AEB-75F9-D31A-0BED-4A69BD901836}"/>
              </a:ext>
            </a:extLst>
          </p:cNvPr>
          <p:cNvSpPr txBox="1"/>
          <p:nvPr/>
        </p:nvSpPr>
        <p:spPr>
          <a:xfrm>
            <a:off x="582387" y="1432609"/>
            <a:ext cx="5794988" cy="696344"/>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Aufgabe 3.3a </a:t>
            </a:r>
          </a:p>
          <a:p>
            <a:pPr>
              <a:defRPr/>
            </a:pPr>
            <a:endParaRPr lang="de-DE" sz="381" b="1" dirty="0">
              <a:solidFill>
                <a:prstClr val="black"/>
              </a:solidFill>
              <a:latin typeface="Bahnschrift SemiCondensed" panose="020B0502040204020203" pitchFamily="34" charset="0"/>
            </a:endParaRPr>
          </a:p>
          <a:p>
            <a:pPr algn="just">
              <a:defRPr/>
            </a:pPr>
            <a:r>
              <a:rPr lang="de-DE" sz="1200" dirty="0">
                <a:solidFill>
                  <a:prstClr val="black"/>
                </a:solidFill>
                <a:latin typeface="Bahnschrift SemiCondensed" panose="020B0502040204020203" pitchFamily="34" charset="0"/>
              </a:rPr>
              <a:t>Lesen Sie das Fallbeispiel über Ramona und ordnen Sie den Zeilen die passenden Schritte im Datennutzungszyklus zu.</a:t>
            </a:r>
          </a:p>
        </p:txBody>
      </p:sp>
      <p:sp>
        <p:nvSpPr>
          <p:cNvPr id="36" name="Fußzeilenplatzhalter 3">
            <a:extLst>
              <a:ext uri="{FF2B5EF4-FFF2-40B4-BE49-F238E27FC236}">
                <a16:creationId xmlns:a16="http://schemas.microsoft.com/office/drawing/2014/main" id="{641A3339-A684-FFE0-DDA2-DAA03769978D}"/>
              </a:ext>
            </a:extLst>
          </p:cNvPr>
          <p:cNvSpPr>
            <a:spLocks noGrp="1"/>
          </p:cNvSpPr>
          <p:nvPr>
            <p:ph type="ftr" sz="quarter" idx="11"/>
          </p:nvPr>
        </p:nvSpPr>
        <p:spPr>
          <a:xfrm>
            <a:off x="2457384" y="9726962"/>
            <a:ext cx="2432043" cy="537134"/>
          </a:xfrm>
        </p:spPr>
        <p:txBody>
          <a:bodyPr/>
          <a:lstStyle/>
          <a:p>
            <a:pPr>
              <a:defRPr/>
            </a:pPr>
            <a:r>
              <a:rPr lang="de-DE" dirty="0">
                <a:solidFill>
                  <a:prstClr val="black"/>
                </a:solidFill>
                <a:latin typeface="Bahnschrift SemiCondensed" panose="020B0502040204020203" pitchFamily="34" charset="0"/>
              </a:rPr>
              <a:t>5</a:t>
            </a:r>
          </a:p>
        </p:txBody>
      </p:sp>
      <p:grpSp>
        <p:nvGrpSpPr>
          <p:cNvPr id="5" name="Gruppieren 4">
            <a:extLst>
              <a:ext uri="{FF2B5EF4-FFF2-40B4-BE49-F238E27FC236}">
                <a16:creationId xmlns:a16="http://schemas.microsoft.com/office/drawing/2014/main" id="{9694A67D-5187-23E2-42D5-622EA4BC158F}"/>
              </a:ext>
            </a:extLst>
          </p:cNvPr>
          <p:cNvGrpSpPr/>
          <p:nvPr/>
        </p:nvGrpSpPr>
        <p:grpSpPr>
          <a:xfrm>
            <a:off x="6777504" y="-479830"/>
            <a:ext cx="1132542" cy="11236729"/>
            <a:chOff x="-1" y="0"/>
            <a:chExt cx="1285517" cy="13582652"/>
          </a:xfrm>
          <a:solidFill>
            <a:srgbClr val="F2C5C8"/>
          </a:solidFill>
        </p:grpSpPr>
        <p:grpSp>
          <p:nvGrpSpPr>
            <p:cNvPr id="6" name="Gruppieren 5">
              <a:extLst>
                <a:ext uri="{FF2B5EF4-FFF2-40B4-BE49-F238E27FC236}">
                  <a16:creationId xmlns:a16="http://schemas.microsoft.com/office/drawing/2014/main" id="{C9F298A8-EA20-8DBB-6E73-436876706BDF}"/>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D7B0A853-2875-E1C6-1F08-464087BEEA39}"/>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5DA5BC51-E25D-51DD-4F6B-6467C0EB2AD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5" name="Freihandform: Form 24">
                  <a:extLst>
                    <a:ext uri="{FF2B5EF4-FFF2-40B4-BE49-F238E27FC236}">
                      <a16:creationId xmlns:a16="http://schemas.microsoft.com/office/drawing/2014/main" id="{61013040-FCC7-7B5D-7BC2-076C1BC183E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9DE08D49-E3C7-3686-47C4-B5AE6F43D45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E217623D-4778-0031-88EF-8F508C25D0D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27A49F37-BC89-49B4-01FD-A04061B338E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6476AB0F-9B7E-98FD-4FAD-A166578DF66B}"/>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5A4209DC-8DB3-CFAC-905B-09E5DFA4320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C7A1A8EF-76A2-66E0-7697-A19C34BB2E2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3" name="Freihandform: Form 22">
                  <a:extLst>
                    <a:ext uri="{FF2B5EF4-FFF2-40B4-BE49-F238E27FC236}">
                      <a16:creationId xmlns:a16="http://schemas.microsoft.com/office/drawing/2014/main" id="{FFEE29F6-7728-B5B4-4B6C-4AC71D65225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7" name="Gruppieren 6">
              <a:extLst>
                <a:ext uri="{FF2B5EF4-FFF2-40B4-BE49-F238E27FC236}">
                  <a16:creationId xmlns:a16="http://schemas.microsoft.com/office/drawing/2014/main" id="{ED92ED0E-6FD2-2B0C-B603-7C942A73F62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15A9624E-5F31-4C52-28D2-26BA75EE309C}"/>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BDEEA7CF-5209-AEFD-B176-85AD4F19FC2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5" name="Freihandform: Form 14">
                  <a:extLst>
                    <a:ext uri="{FF2B5EF4-FFF2-40B4-BE49-F238E27FC236}">
                      <a16:creationId xmlns:a16="http://schemas.microsoft.com/office/drawing/2014/main" id="{8892BE0A-2D8F-4BA7-4737-43754383059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8DD1648A-BA31-9147-B655-FB54F7EE86D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365DCAF7-6A6E-14FB-9563-D4A38F8C45C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14132750-4E5C-F2B7-B054-20C87D942959}"/>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82DC4816-39D3-1FB6-6B35-225194ED7B3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1" name="Freihandform: Form 10">
                  <a:extLst>
                    <a:ext uri="{FF2B5EF4-FFF2-40B4-BE49-F238E27FC236}">
                      <a16:creationId xmlns:a16="http://schemas.microsoft.com/office/drawing/2014/main" id="{03551631-CDCC-5CCD-D074-78CBB4185CA1}"/>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2" name="Freihandform: Form 11">
                  <a:extLst>
                    <a:ext uri="{FF2B5EF4-FFF2-40B4-BE49-F238E27FC236}">
                      <a16:creationId xmlns:a16="http://schemas.microsoft.com/office/drawing/2014/main" id="{C1F949E2-D14D-0F7C-AAA3-75424870A081}"/>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3" name="Freihandform: Form 12">
                  <a:extLst>
                    <a:ext uri="{FF2B5EF4-FFF2-40B4-BE49-F238E27FC236}">
                      <a16:creationId xmlns:a16="http://schemas.microsoft.com/office/drawing/2014/main" id="{A5D31CA5-D367-8C02-8DDA-1C6D79A6584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
        <p:nvSpPr>
          <p:cNvPr id="2" name="Rechteck 1">
            <a:extLst>
              <a:ext uri="{FF2B5EF4-FFF2-40B4-BE49-F238E27FC236}">
                <a16:creationId xmlns:a16="http://schemas.microsoft.com/office/drawing/2014/main" id="{554F0343-AA39-C25E-5741-408A837E072D}"/>
              </a:ext>
            </a:extLst>
          </p:cNvPr>
          <p:cNvSpPr/>
          <p:nvPr/>
        </p:nvSpPr>
        <p:spPr>
          <a:xfrm>
            <a:off x="4714875" y="8125039"/>
            <a:ext cx="197644" cy="1188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6A574B05-EDA6-BE06-10C9-6FC2D8CD3FC7}"/>
              </a:ext>
            </a:extLst>
          </p:cNvPr>
          <p:cNvPicPr>
            <a:picLocks noChangeAspect="1"/>
          </p:cNvPicPr>
          <p:nvPr/>
        </p:nvPicPr>
        <p:blipFill>
          <a:blip r:embed="rId3"/>
          <a:srcRect l="1387"/>
          <a:stretch>
            <a:fillRect/>
          </a:stretch>
        </p:blipFill>
        <p:spPr>
          <a:xfrm>
            <a:off x="3386519" y="2241649"/>
            <a:ext cx="3143172" cy="3574535"/>
          </a:xfrm>
          <a:prstGeom prst="rect">
            <a:avLst/>
          </a:prstGeom>
        </p:spPr>
      </p:pic>
      <p:pic>
        <p:nvPicPr>
          <p:cNvPr id="32" name="Grafik 31">
            <a:extLst>
              <a:ext uri="{FF2B5EF4-FFF2-40B4-BE49-F238E27FC236}">
                <a16:creationId xmlns:a16="http://schemas.microsoft.com/office/drawing/2014/main" id="{E29A30D8-09FE-DD6F-DEB3-0687D6008EAE}"/>
              </a:ext>
            </a:extLst>
          </p:cNvPr>
          <p:cNvPicPr>
            <a:picLocks noChangeAspect="1"/>
          </p:cNvPicPr>
          <p:nvPr/>
        </p:nvPicPr>
        <p:blipFill>
          <a:blip r:embed="rId4"/>
          <a:srcRect l="1004"/>
          <a:stretch>
            <a:fillRect/>
          </a:stretch>
        </p:blipFill>
        <p:spPr>
          <a:xfrm>
            <a:off x="3401267" y="5816184"/>
            <a:ext cx="3129924" cy="2713217"/>
          </a:xfrm>
          <a:prstGeom prst="rect">
            <a:avLst/>
          </a:prstGeom>
        </p:spPr>
      </p:pic>
    </p:spTree>
    <p:extLst>
      <p:ext uri="{BB962C8B-B14F-4D97-AF65-F5344CB8AC3E}">
        <p14:creationId xmlns:p14="http://schemas.microsoft.com/office/powerpoint/2010/main" val="2079735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E0B6779A-99F0-0BF5-7A88-EB2CD30E4C9D}"/>
              </a:ext>
            </a:extLst>
          </p:cNvPr>
          <p:cNvSpPr/>
          <p:nvPr/>
        </p:nvSpPr>
        <p:spPr>
          <a:xfrm>
            <a:off x="656556" y="2120902"/>
            <a:ext cx="5720821" cy="2918751"/>
          </a:xfrm>
          <a:custGeom>
            <a:avLst/>
            <a:gdLst>
              <a:gd name="csX0" fmla="*/ 0 w 5720821"/>
              <a:gd name="csY0" fmla="*/ 0 h 2918751"/>
              <a:gd name="csX1" fmla="*/ 750063 w 5720821"/>
              <a:gd name="csY1" fmla="*/ 0 h 2918751"/>
              <a:gd name="csX2" fmla="*/ 1271294 w 5720821"/>
              <a:gd name="csY2" fmla="*/ 0 h 2918751"/>
              <a:gd name="csX3" fmla="*/ 1792524 w 5720821"/>
              <a:gd name="csY3" fmla="*/ 0 h 2918751"/>
              <a:gd name="csX4" fmla="*/ 2313754 w 5720821"/>
              <a:gd name="csY4" fmla="*/ 0 h 2918751"/>
              <a:gd name="csX5" fmla="*/ 3063817 w 5720821"/>
              <a:gd name="csY5" fmla="*/ 0 h 2918751"/>
              <a:gd name="csX6" fmla="*/ 3527840 w 5720821"/>
              <a:gd name="csY6" fmla="*/ 0 h 2918751"/>
              <a:gd name="csX7" fmla="*/ 4220695 w 5720821"/>
              <a:gd name="csY7" fmla="*/ 0 h 2918751"/>
              <a:gd name="csX8" fmla="*/ 4799133 w 5720821"/>
              <a:gd name="csY8" fmla="*/ 0 h 2918751"/>
              <a:gd name="csX9" fmla="*/ 5720821 w 5720821"/>
              <a:gd name="csY9" fmla="*/ 0 h 2918751"/>
              <a:gd name="csX10" fmla="*/ 5720821 w 5720821"/>
              <a:gd name="csY10" fmla="*/ 642125 h 2918751"/>
              <a:gd name="csX11" fmla="*/ 5720821 w 5720821"/>
              <a:gd name="csY11" fmla="*/ 1225875 h 2918751"/>
              <a:gd name="csX12" fmla="*/ 5720821 w 5720821"/>
              <a:gd name="csY12" fmla="*/ 1838813 h 2918751"/>
              <a:gd name="csX13" fmla="*/ 5720821 w 5720821"/>
              <a:gd name="csY13" fmla="*/ 2364188 h 2918751"/>
              <a:gd name="csX14" fmla="*/ 5720821 w 5720821"/>
              <a:gd name="csY14" fmla="*/ 2918751 h 2918751"/>
              <a:gd name="csX15" fmla="*/ 5256799 w 5720821"/>
              <a:gd name="csY15" fmla="*/ 2918751 h 2918751"/>
              <a:gd name="csX16" fmla="*/ 4621152 w 5720821"/>
              <a:gd name="csY16" fmla="*/ 2918751 h 2918751"/>
              <a:gd name="csX17" fmla="*/ 4042714 w 5720821"/>
              <a:gd name="csY17" fmla="*/ 2918751 h 2918751"/>
              <a:gd name="csX18" fmla="*/ 3407067 w 5720821"/>
              <a:gd name="csY18" fmla="*/ 2918751 h 2918751"/>
              <a:gd name="csX19" fmla="*/ 2771420 w 5720821"/>
              <a:gd name="csY19" fmla="*/ 2918751 h 2918751"/>
              <a:gd name="csX20" fmla="*/ 2135773 w 5720821"/>
              <a:gd name="csY20" fmla="*/ 2918751 h 2918751"/>
              <a:gd name="csX21" fmla="*/ 1385710 w 5720821"/>
              <a:gd name="csY21" fmla="*/ 2918751 h 2918751"/>
              <a:gd name="csX22" fmla="*/ 864480 w 5720821"/>
              <a:gd name="csY22" fmla="*/ 2918751 h 2918751"/>
              <a:gd name="csX23" fmla="*/ 0 w 5720821"/>
              <a:gd name="csY23" fmla="*/ 2918751 h 2918751"/>
              <a:gd name="csX24" fmla="*/ 0 w 5720821"/>
              <a:gd name="csY24" fmla="*/ 2305813 h 2918751"/>
              <a:gd name="csX25" fmla="*/ 0 w 5720821"/>
              <a:gd name="csY25" fmla="*/ 1692876 h 2918751"/>
              <a:gd name="csX26" fmla="*/ 0 w 5720821"/>
              <a:gd name="csY26" fmla="*/ 1079938 h 2918751"/>
              <a:gd name="csX27" fmla="*/ 0 w 5720821"/>
              <a:gd name="csY27" fmla="*/ 583750 h 2918751"/>
              <a:gd name="csX28" fmla="*/ 0 w 5720821"/>
              <a:gd name="csY28" fmla="*/ 0 h 29187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20821" h="2918751" fill="none" extrusionOk="0">
                <a:moveTo>
                  <a:pt x="0" y="0"/>
                </a:moveTo>
                <a:cubicBezTo>
                  <a:pt x="231008" y="-36759"/>
                  <a:pt x="451468" y="28174"/>
                  <a:pt x="750063" y="0"/>
                </a:cubicBezTo>
                <a:cubicBezTo>
                  <a:pt x="1048658" y="-28174"/>
                  <a:pt x="1069696" y="-25016"/>
                  <a:pt x="1271294" y="0"/>
                </a:cubicBezTo>
                <a:cubicBezTo>
                  <a:pt x="1472892" y="25016"/>
                  <a:pt x="1584071" y="22803"/>
                  <a:pt x="1792524" y="0"/>
                </a:cubicBezTo>
                <a:cubicBezTo>
                  <a:pt x="2000977" y="-22803"/>
                  <a:pt x="2148678" y="18721"/>
                  <a:pt x="2313754" y="0"/>
                </a:cubicBezTo>
                <a:cubicBezTo>
                  <a:pt x="2478830" y="-18721"/>
                  <a:pt x="2906208" y="-9333"/>
                  <a:pt x="3063817" y="0"/>
                </a:cubicBezTo>
                <a:cubicBezTo>
                  <a:pt x="3221426" y="9333"/>
                  <a:pt x="3328297" y="6506"/>
                  <a:pt x="3527840" y="0"/>
                </a:cubicBezTo>
                <a:cubicBezTo>
                  <a:pt x="3727383" y="-6506"/>
                  <a:pt x="3995865" y="-28094"/>
                  <a:pt x="4220695" y="0"/>
                </a:cubicBezTo>
                <a:cubicBezTo>
                  <a:pt x="4445526" y="28094"/>
                  <a:pt x="4602418" y="10761"/>
                  <a:pt x="4799133" y="0"/>
                </a:cubicBezTo>
                <a:cubicBezTo>
                  <a:pt x="4995848" y="-10761"/>
                  <a:pt x="5272567" y="-41321"/>
                  <a:pt x="5720821" y="0"/>
                </a:cubicBezTo>
                <a:cubicBezTo>
                  <a:pt x="5708857" y="152943"/>
                  <a:pt x="5750280" y="512971"/>
                  <a:pt x="5720821" y="642125"/>
                </a:cubicBezTo>
                <a:cubicBezTo>
                  <a:pt x="5691362" y="771280"/>
                  <a:pt x="5714027" y="977910"/>
                  <a:pt x="5720821" y="1225875"/>
                </a:cubicBezTo>
                <a:cubicBezTo>
                  <a:pt x="5727616" y="1473840"/>
                  <a:pt x="5747418" y="1605775"/>
                  <a:pt x="5720821" y="1838813"/>
                </a:cubicBezTo>
                <a:cubicBezTo>
                  <a:pt x="5694224" y="2071851"/>
                  <a:pt x="5729963" y="2120312"/>
                  <a:pt x="5720821" y="2364188"/>
                </a:cubicBezTo>
                <a:cubicBezTo>
                  <a:pt x="5711679" y="2608064"/>
                  <a:pt x="5695163" y="2741583"/>
                  <a:pt x="5720821" y="2918751"/>
                </a:cubicBezTo>
                <a:cubicBezTo>
                  <a:pt x="5581573" y="2940470"/>
                  <a:pt x="5375929" y="2940711"/>
                  <a:pt x="5256799" y="2918751"/>
                </a:cubicBezTo>
                <a:cubicBezTo>
                  <a:pt x="5137669" y="2896791"/>
                  <a:pt x="4765624" y="2941182"/>
                  <a:pt x="4621152" y="2918751"/>
                </a:cubicBezTo>
                <a:cubicBezTo>
                  <a:pt x="4476680" y="2896320"/>
                  <a:pt x="4259951" y="2919773"/>
                  <a:pt x="4042714" y="2918751"/>
                </a:cubicBezTo>
                <a:cubicBezTo>
                  <a:pt x="3825477" y="2917729"/>
                  <a:pt x="3627816" y="2891713"/>
                  <a:pt x="3407067" y="2918751"/>
                </a:cubicBezTo>
                <a:cubicBezTo>
                  <a:pt x="3186318" y="2945789"/>
                  <a:pt x="3006735" y="2946592"/>
                  <a:pt x="2771420" y="2918751"/>
                </a:cubicBezTo>
                <a:cubicBezTo>
                  <a:pt x="2536105" y="2890910"/>
                  <a:pt x="2378916" y="2910687"/>
                  <a:pt x="2135773" y="2918751"/>
                </a:cubicBezTo>
                <a:cubicBezTo>
                  <a:pt x="1892630" y="2926815"/>
                  <a:pt x="1630168" y="2930598"/>
                  <a:pt x="1385710" y="2918751"/>
                </a:cubicBezTo>
                <a:cubicBezTo>
                  <a:pt x="1141252" y="2906904"/>
                  <a:pt x="1124260" y="2935396"/>
                  <a:pt x="864480" y="2918751"/>
                </a:cubicBezTo>
                <a:cubicBezTo>
                  <a:pt x="604700" y="2902107"/>
                  <a:pt x="409270" y="2896126"/>
                  <a:pt x="0" y="2918751"/>
                </a:cubicBezTo>
                <a:cubicBezTo>
                  <a:pt x="30636" y="2657710"/>
                  <a:pt x="-4665" y="2565231"/>
                  <a:pt x="0" y="2305813"/>
                </a:cubicBezTo>
                <a:cubicBezTo>
                  <a:pt x="4665" y="2046395"/>
                  <a:pt x="-3124" y="1912719"/>
                  <a:pt x="0" y="1692876"/>
                </a:cubicBezTo>
                <a:cubicBezTo>
                  <a:pt x="3124" y="1473033"/>
                  <a:pt x="23318" y="1267696"/>
                  <a:pt x="0" y="1079938"/>
                </a:cubicBezTo>
                <a:cubicBezTo>
                  <a:pt x="-23318" y="892180"/>
                  <a:pt x="-9012" y="705870"/>
                  <a:pt x="0" y="583750"/>
                </a:cubicBezTo>
                <a:cubicBezTo>
                  <a:pt x="9012" y="461630"/>
                  <a:pt x="-7108" y="161685"/>
                  <a:pt x="0" y="0"/>
                </a:cubicBezTo>
                <a:close/>
              </a:path>
              <a:path w="5720821" h="2918751"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5465" y="-1620"/>
                  <a:pt x="2313754" y="0"/>
                </a:cubicBezTo>
                <a:cubicBezTo>
                  <a:pt x="2502043" y="1620"/>
                  <a:pt x="2803898" y="12171"/>
                  <a:pt x="3063817" y="0"/>
                </a:cubicBezTo>
                <a:cubicBezTo>
                  <a:pt x="3323736" y="-12171"/>
                  <a:pt x="3492189" y="-15759"/>
                  <a:pt x="3642256" y="0"/>
                </a:cubicBezTo>
                <a:cubicBezTo>
                  <a:pt x="3792323" y="15759"/>
                  <a:pt x="4031742" y="25736"/>
                  <a:pt x="4163486" y="0"/>
                </a:cubicBezTo>
                <a:cubicBezTo>
                  <a:pt x="4295230" y="-25736"/>
                  <a:pt x="4560146" y="25679"/>
                  <a:pt x="4741925" y="0"/>
                </a:cubicBezTo>
                <a:cubicBezTo>
                  <a:pt x="4923704" y="-25679"/>
                  <a:pt x="5471612" y="-31917"/>
                  <a:pt x="5720821" y="0"/>
                </a:cubicBezTo>
                <a:cubicBezTo>
                  <a:pt x="5696600" y="226448"/>
                  <a:pt x="5742159" y="346596"/>
                  <a:pt x="5720821" y="583750"/>
                </a:cubicBezTo>
                <a:cubicBezTo>
                  <a:pt x="5699484" y="820904"/>
                  <a:pt x="5710606" y="840991"/>
                  <a:pt x="5720821" y="1079938"/>
                </a:cubicBezTo>
                <a:cubicBezTo>
                  <a:pt x="5731036" y="1318885"/>
                  <a:pt x="5702331" y="1356483"/>
                  <a:pt x="5720821" y="1605313"/>
                </a:cubicBezTo>
                <a:cubicBezTo>
                  <a:pt x="5739311" y="1854144"/>
                  <a:pt x="5720614" y="1961614"/>
                  <a:pt x="5720821" y="2101501"/>
                </a:cubicBezTo>
                <a:cubicBezTo>
                  <a:pt x="5721028" y="2241388"/>
                  <a:pt x="5687682" y="2566860"/>
                  <a:pt x="5720821" y="2918751"/>
                </a:cubicBezTo>
                <a:cubicBezTo>
                  <a:pt x="5494949" y="2930542"/>
                  <a:pt x="5374710" y="2943395"/>
                  <a:pt x="5142382" y="2918751"/>
                </a:cubicBezTo>
                <a:cubicBezTo>
                  <a:pt x="4910054" y="2894107"/>
                  <a:pt x="4871323" y="2931176"/>
                  <a:pt x="4678360" y="2918751"/>
                </a:cubicBezTo>
                <a:cubicBezTo>
                  <a:pt x="4485397" y="2906326"/>
                  <a:pt x="4310287" y="2893397"/>
                  <a:pt x="4157130" y="2918751"/>
                </a:cubicBezTo>
                <a:cubicBezTo>
                  <a:pt x="4003973" y="2944106"/>
                  <a:pt x="3728131" y="2937301"/>
                  <a:pt x="3521483" y="2918751"/>
                </a:cubicBezTo>
                <a:cubicBezTo>
                  <a:pt x="3314835" y="2900201"/>
                  <a:pt x="2995412" y="2926340"/>
                  <a:pt x="2828628" y="2918751"/>
                </a:cubicBezTo>
                <a:cubicBezTo>
                  <a:pt x="2661844" y="2911162"/>
                  <a:pt x="2543717" y="2898163"/>
                  <a:pt x="2307398" y="2918751"/>
                </a:cubicBezTo>
                <a:cubicBezTo>
                  <a:pt x="2071079" y="2939340"/>
                  <a:pt x="1886492" y="2915240"/>
                  <a:pt x="1557335" y="2918751"/>
                </a:cubicBezTo>
                <a:cubicBezTo>
                  <a:pt x="1228178" y="2922262"/>
                  <a:pt x="1259839" y="2938655"/>
                  <a:pt x="978896" y="2918751"/>
                </a:cubicBezTo>
                <a:cubicBezTo>
                  <a:pt x="697953" y="2898847"/>
                  <a:pt x="389216" y="2961585"/>
                  <a:pt x="0" y="2918751"/>
                </a:cubicBezTo>
                <a:cubicBezTo>
                  <a:pt x="-24050" y="2754784"/>
                  <a:pt x="-732" y="2460478"/>
                  <a:pt x="0" y="2305813"/>
                </a:cubicBezTo>
                <a:cubicBezTo>
                  <a:pt x="732" y="2151148"/>
                  <a:pt x="-19282" y="1939615"/>
                  <a:pt x="0" y="1809626"/>
                </a:cubicBezTo>
                <a:cubicBezTo>
                  <a:pt x="19282" y="1679637"/>
                  <a:pt x="10074" y="1510199"/>
                  <a:pt x="0" y="1255063"/>
                </a:cubicBezTo>
                <a:cubicBezTo>
                  <a:pt x="-10074" y="999927"/>
                  <a:pt x="-15167" y="913832"/>
                  <a:pt x="0" y="729688"/>
                </a:cubicBezTo>
                <a:cubicBezTo>
                  <a:pt x="15167" y="545544"/>
                  <a:pt x="11563" y="179424"/>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31" name="Textfeld 30">
            <a:extLst>
              <a:ext uri="{FF2B5EF4-FFF2-40B4-BE49-F238E27FC236}">
                <a16:creationId xmlns:a16="http://schemas.microsoft.com/office/drawing/2014/main" id="{91E63AEB-75F9-D31A-0BED-4A69BD901836}"/>
              </a:ext>
            </a:extLst>
          </p:cNvPr>
          <p:cNvSpPr txBox="1"/>
          <p:nvPr/>
        </p:nvSpPr>
        <p:spPr>
          <a:xfrm>
            <a:off x="582387" y="1398894"/>
            <a:ext cx="5794988" cy="696344"/>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Aufgabe 3.3b </a:t>
            </a:r>
          </a:p>
          <a:p>
            <a:pPr>
              <a:defRPr/>
            </a:pPr>
            <a:endParaRPr lang="de-DE" sz="381" b="1" dirty="0">
              <a:solidFill>
                <a:prstClr val="black"/>
              </a:solidFill>
              <a:latin typeface="Bahnschrift SemiCondensed" panose="020B0502040204020203" pitchFamily="34" charset="0"/>
            </a:endParaRPr>
          </a:p>
          <a:p>
            <a:pPr algn="just">
              <a:defRPr/>
            </a:pPr>
            <a:r>
              <a:rPr lang="de-DE" sz="1200" dirty="0">
                <a:solidFill>
                  <a:prstClr val="black"/>
                </a:solidFill>
                <a:latin typeface="Bahnschrift SemiCondensed" panose="020B0502040204020203" pitchFamily="34" charset="0"/>
              </a:rPr>
              <a:t>Sammeln Sie Ideen und Ratschläge, mit welchem Vorgehen Ramona hätte überprüfen können, ob ihre abgeleiteten Maßnahmen gewinnbringend waren.</a:t>
            </a:r>
          </a:p>
        </p:txBody>
      </p:sp>
      <p:sp>
        <p:nvSpPr>
          <p:cNvPr id="36" name="Fußzeilenplatzhalter 3">
            <a:extLst>
              <a:ext uri="{FF2B5EF4-FFF2-40B4-BE49-F238E27FC236}">
                <a16:creationId xmlns:a16="http://schemas.microsoft.com/office/drawing/2014/main" id="{641A3339-A684-FFE0-DDA2-DAA03769978D}"/>
              </a:ext>
            </a:extLst>
          </p:cNvPr>
          <p:cNvSpPr>
            <a:spLocks noGrp="1"/>
          </p:cNvSpPr>
          <p:nvPr>
            <p:ph type="ftr" sz="quarter" idx="11"/>
          </p:nvPr>
        </p:nvSpPr>
        <p:spPr>
          <a:xfrm>
            <a:off x="2457384" y="9726962"/>
            <a:ext cx="2432043" cy="537134"/>
          </a:xfrm>
        </p:spPr>
        <p:txBody>
          <a:bodyPr/>
          <a:lstStyle/>
          <a:p>
            <a:pPr>
              <a:defRPr/>
            </a:pPr>
            <a:r>
              <a:rPr lang="de-DE" dirty="0">
                <a:solidFill>
                  <a:prstClr val="black"/>
                </a:solidFill>
                <a:latin typeface="Bahnschrift SemiCondensed" panose="020B0502040204020203" pitchFamily="34" charset="0"/>
              </a:rPr>
              <a:t>6</a:t>
            </a:r>
          </a:p>
        </p:txBody>
      </p:sp>
      <p:grpSp>
        <p:nvGrpSpPr>
          <p:cNvPr id="5" name="Gruppieren 4">
            <a:extLst>
              <a:ext uri="{FF2B5EF4-FFF2-40B4-BE49-F238E27FC236}">
                <a16:creationId xmlns:a16="http://schemas.microsoft.com/office/drawing/2014/main" id="{9694A67D-5187-23E2-42D5-622EA4BC158F}"/>
              </a:ext>
            </a:extLst>
          </p:cNvPr>
          <p:cNvGrpSpPr/>
          <p:nvPr/>
        </p:nvGrpSpPr>
        <p:grpSpPr>
          <a:xfrm>
            <a:off x="6777504" y="-479830"/>
            <a:ext cx="1132542" cy="11236729"/>
            <a:chOff x="-1" y="0"/>
            <a:chExt cx="1285517" cy="13582652"/>
          </a:xfrm>
          <a:solidFill>
            <a:srgbClr val="F2C5C8"/>
          </a:solidFill>
        </p:grpSpPr>
        <p:grpSp>
          <p:nvGrpSpPr>
            <p:cNvPr id="6" name="Gruppieren 5">
              <a:extLst>
                <a:ext uri="{FF2B5EF4-FFF2-40B4-BE49-F238E27FC236}">
                  <a16:creationId xmlns:a16="http://schemas.microsoft.com/office/drawing/2014/main" id="{C9F298A8-EA20-8DBB-6E73-436876706BDF}"/>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D7B0A853-2875-E1C6-1F08-464087BEEA39}"/>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5DA5BC51-E25D-51DD-4F6B-6467C0EB2AD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5" name="Freihandform: Form 24">
                  <a:extLst>
                    <a:ext uri="{FF2B5EF4-FFF2-40B4-BE49-F238E27FC236}">
                      <a16:creationId xmlns:a16="http://schemas.microsoft.com/office/drawing/2014/main" id="{61013040-FCC7-7B5D-7BC2-076C1BC183E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9DE08D49-E3C7-3686-47C4-B5AE6F43D45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E217623D-4778-0031-88EF-8F508C25D0D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27A49F37-BC89-49B4-01FD-A04061B338E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6476AB0F-9B7E-98FD-4FAD-A166578DF66B}"/>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5A4209DC-8DB3-CFAC-905B-09E5DFA4320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C7A1A8EF-76A2-66E0-7697-A19C34BB2E2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3" name="Freihandform: Form 22">
                  <a:extLst>
                    <a:ext uri="{FF2B5EF4-FFF2-40B4-BE49-F238E27FC236}">
                      <a16:creationId xmlns:a16="http://schemas.microsoft.com/office/drawing/2014/main" id="{FFEE29F6-7728-B5B4-4B6C-4AC71D65225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7" name="Gruppieren 6">
              <a:extLst>
                <a:ext uri="{FF2B5EF4-FFF2-40B4-BE49-F238E27FC236}">
                  <a16:creationId xmlns:a16="http://schemas.microsoft.com/office/drawing/2014/main" id="{ED92ED0E-6FD2-2B0C-B603-7C942A73F62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15A9624E-5F31-4C52-28D2-26BA75EE309C}"/>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BDEEA7CF-5209-AEFD-B176-85AD4F19FC2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5" name="Freihandform: Form 14">
                  <a:extLst>
                    <a:ext uri="{FF2B5EF4-FFF2-40B4-BE49-F238E27FC236}">
                      <a16:creationId xmlns:a16="http://schemas.microsoft.com/office/drawing/2014/main" id="{8892BE0A-2D8F-4BA7-4737-43754383059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8DD1648A-BA31-9147-B655-FB54F7EE86D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365DCAF7-6A6E-14FB-9563-D4A38F8C45C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14132750-4E5C-F2B7-B054-20C87D942959}"/>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82DC4816-39D3-1FB6-6B35-225194ED7B3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1" name="Freihandform: Form 10">
                  <a:extLst>
                    <a:ext uri="{FF2B5EF4-FFF2-40B4-BE49-F238E27FC236}">
                      <a16:creationId xmlns:a16="http://schemas.microsoft.com/office/drawing/2014/main" id="{03551631-CDCC-5CCD-D074-78CBB4185CA1}"/>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2" name="Freihandform: Form 11">
                  <a:extLst>
                    <a:ext uri="{FF2B5EF4-FFF2-40B4-BE49-F238E27FC236}">
                      <a16:creationId xmlns:a16="http://schemas.microsoft.com/office/drawing/2014/main" id="{C1F949E2-D14D-0F7C-AAA3-75424870A081}"/>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3" name="Freihandform: Form 12">
                  <a:extLst>
                    <a:ext uri="{FF2B5EF4-FFF2-40B4-BE49-F238E27FC236}">
                      <a16:creationId xmlns:a16="http://schemas.microsoft.com/office/drawing/2014/main" id="{A5D31CA5-D367-8C02-8DDA-1C6D79A6584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
        <p:nvSpPr>
          <p:cNvPr id="2" name="Textfeld 1">
            <a:extLst>
              <a:ext uri="{FF2B5EF4-FFF2-40B4-BE49-F238E27FC236}">
                <a16:creationId xmlns:a16="http://schemas.microsoft.com/office/drawing/2014/main" id="{4421486E-7E5E-DAC7-BE2C-9C0913673088}"/>
              </a:ext>
            </a:extLst>
          </p:cNvPr>
          <p:cNvSpPr txBox="1"/>
          <p:nvPr/>
        </p:nvSpPr>
        <p:spPr>
          <a:xfrm>
            <a:off x="582387" y="5237263"/>
            <a:ext cx="5794988" cy="1065676"/>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Aufgabe 3.3c </a:t>
            </a:r>
          </a:p>
          <a:p>
            <a:pPr>
              <a:defRPr/>
            </a:pPr>
            <a:endParaRPr lang="de-DE" sz="381" b="1" dirty="0">
              <a:solidFill>
                <a:prstClr val="black"/>
              </a:solidFill>
              <a:latin typeface="Bahnschrift SemiCondensed" panose="020B0502040204020203" pitchFamily="34" charset="0"/>
            </a:endParaRPr>
          </a:p>
          <a:p>
            <a:pPr algn="just">
              <a:defRPr/>
            </a:pPr>
            <a:r>
              <a:rPr lang="de-DE" sz="1200" dirty="0">
                <a:solidFill>
                  <a:prstClr val="black"/>
                </a:solidFill>
                <a:latin typeface="Bahnschrift SemiCondensed" panose="020B0502040204020203" pitchFamily="34" charset="0"/>
              </a:rPr>
              <a:t>Sehen Sie sich zu jeder Methode „Theorie“ und „Praxis“ an, und nutzen Sie die begleitenden Materialien. Erstellen Sie zwei Listen mit jeweils allen Anwendungen, Tools und Methoden, (1) die Sie bereits zur Evaluation selbst genutzt haben und (2) die Sie perspektivisch gern nutzen möchten.</a:t>
            </a:r>
          </a:p>
        </p:txBody>
      </p:sp>
      <p:sp>
        <p:nvSpPr>
          <p:cNvPr id="3" name="Rechteck 2">
            <a:extLst>
              <a:ext uri="{FF2B5EF4-FFF2-40B4-BE49-F238E27FC236}">
                <a16:creationId xmlns:a16="http://schemas.microsoft.com/office/drawing/2014/main" id="{BDE7B42D-81C2-9FDF-0065-235B8885862A}"/>
              </a:ext>
            </a:extLst>
          </p:cNvPr>
          <p:cNvSpPr/>
          <p:nvPr/>
        </p:nvSpPr>
        <p:spPr>
          <a:xfrm>
            <a:off x="656557" y="6348677"/>
            <a:ext cx="5720821" cy="3216428"/>
          </a:xfrm>
          <a:custGeom>
            <a:avLst/>
            <a:gdLst>
              <a:gd name="csX0" fmla="*/ 0 w 5720821"/>
              <a:gd name="csY0" fmla="*/ 0 h 3216428"/>
              <a:gd name="csX1" fmla="*/ 750063 w 5720821"/>
              <a:gd name="csY1" fmla="*/ 0 h 3216428"/>
              <a:gd name="csX2" fmla="*/ 1271294 w 5720821"/>
              <a:gd name="csY2" fmla="*/ 0 h 3216428"/>
              <a:gd name="csX3" fmla="*/ 1792524 w 5720821"/>
              <a:gd name="csY3" fmla="*/ 0 h 3216428"/>
              <a:gd name="csX4" fmla="*/ 2313754 w 5720821"/>
              <a:gd name="csY4" fmla="*/ 0 h 3216428"/>
              <a:gd name="csX5" fmla="*/ 3063817 w 5720821"/>
              <a:gd name="csY5" fmla="*/ 0 h 3216428"/>
              <a:gd name="csX6" fmla="*/ 3527840 w 5720821"/>
              <a:gd name="csY6" fmla="*/ 0 h 3216428"/>
              <a:gd name="csX7" fmla="*/ 4220695 w 5720821"/>
              <a:gd name="csY7" fmla="*/ 0 h 3216428"/>
              <a:gd name="csX8" fmla="*/ 4799133 w 5720821"/>
              <a:gd name="csY8" fmla="*/ 0 h 3216428"/>
              <a:gd name="csX9" fmla="*/ 5720821 w 5720821"/>
              <a:gd name="csY9" fmla="*/ 0 h 3216428"/>
              <a:gd name="csX10" fmla="*/ 5720821 w 5720821"/>
              <a:gd name="csY10" fmla="*/ 707614 h 3216428"/>
              <a:gd name="csX11" fmla="*/ 5720821 w 5720821"/>
              <a:gd name="csY11" fmla="*/ 1350900 h 3216428"/>
              <a:gd name="csX12" fmla="*/ 5720821 w 5720821"/>
              <a:gd name="csY12" fmla="*/ 2026350 h 3216428"/>
              <a:gd name="csX13" fmla="*/ 5720821 w 5720821"/>
              <a:gd name="csY13" fmla="*/ 2605307 h 3216428"/>
              <a:gd name="csX14" fmla="*/ 5720821 w 5720821"/>
              <a:gd name="csY14" fmla="*/ 3216428 h 3216428"/>
              <a:gd name="csX15" fmla="*/ 5256799 w 5720821"/>
              <a:gd name="csY15" fmla="*/ 3216428 h 3216428"/>
              <a:gd name="csX16" fmla="*/ 4621152 w 5720821"/>
              <a:gd name="csY16" fmla="*/ 3216428 h 3216428"/>
              <a:gd name="csX17" fmla="*/ 4042714 w 5720821"/>
              <a:gd name="csY17" fmla="*/ 3216428 h 3216428"/>
              <a:gd name="csX18" fmla="*/ 3407067 w 5720821"/>
              <a:gd name="csY18" fmla="*/ 3216428 h 3216428"/>
              <a:gd name="csX19" fmla="*/ 2771420 w 5720821"/>
              <a:gd name="csY19" fmla="*/ 3216428 h 3216428"/>
              <a:gd name="csX20" fmla="*/ 2135773 w 5720821"/>
              <a:gd name="csY20" fmla="*/ 3216428 h 3216428"/>
              <a:gd name="csX21" fmla="*/ 1385710 w 5720821"/>
              <a:gd name="csY21" fmla="*/ 3216428 h 3216428"/>
              <a:gd name="csX22" fmla="*/ 864480 w 5720821"/>
              <a:gd name="csY22" fmla="*/ 3216428 h 3216428"/>
              <a:gd name="csX23" fmla="*/ 0 w 5720821"/>
              <a:gd name="csY23" fmla="*/ 3216428 h 3216428"/>
              <a:gd name="csX24" fmla="*/ 0 w 5720821"/>
              <a:gd name="csY24" fmla="*/ 2540978 h 3216428"/>
              <a:gd name="csX25" fmla="*/ 0 w 5720821"/>
              <a:gd name="csY25" fmla="*/ 1865528 h 3216428"/>
              <a:gd name="csX26" fmla="*/ 0 w 5720821"/>
              <a:gd name="csY26" fmla="*/ 1190078 h 3216428"/>
              <a:gd name="csX27" fmla="*/ 0 w 5720821"/>
              <a:gd name="csY27" fmla="*/ 643286 h 3216428"/>
              <a:gd name="csX28" fmla="*/ 0 w 5720821"/>
              <a:gd name="csY28" fmla="*/ 0 h 321642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20821" h="3216428" fill="none" extrusionOk="0">
                <a:moveTo>
                  <a:pt x="0" y="0"/>
                </a:moveTo>
                <a:cubicBezTo>
                  <a:pt x="231008" y="-36759"/>
                  <a:pt x="451468" y="28174"/>
                  <a:pt x="750063" y="0"/>
                </a:cubicBezTo>
                <a:cubicBezTo>
                  <a:pt x="1048658" y="-28174"/>
                  <a:pt x="1069696" y="-25016"/>
                  <a:pt x="1271294" y="0"/>
                </a:cubicBezTo>
                <a:cubicBezTo>
                  <a:pt x="1472892" y="25016"/>
                  <a:pt x="1584071" y="22803"/>
                  <a:pt x="1792524" y="0"/>
                </a:cubicBezTo>
                <a:cubicBezTo>
                  <a:pt x="2000977" y="-22803"/>
                  <a:pt x="2148678" y="18721"/>
                  <a:pt x="2313754" y="0"/>
                </a:cubicBezTo>
                <a:cubicBezTo>
                  <a:pt x="2478830" y="-18721"/>
                  <a:pt x="2906208" y="-9333"/>
                  <a:pt x="3063817" y="0"/>
                </a:cubicBezTo>
                <a:cubicBezTo>
                  <a:pt x="3221426" y="9333"/>
                  <a:pt x="3328297" y="6506"/>
                  <a:pt x="3527840" y="0"/>
                </a:cubicBezTo>
                <a:cubicBezTo>
                  <a:pt x="3727383" y="-6506"/>
                  <a:pt x="3995865" y="-28094"/>
                  <a:pt x="4220695" y="0"/>
                </a:cubicBezTo>
                <a:cubicBezTo>
                  <a:pt x="4445526" y="28094"/>
                  <a:pt x="4602418" y="10761"/>
                  <a:pt x="4799133" y="0"/>
                </a:cubicBezTo>
                <a:cubicBezTo>
                  <a:pt x="4995848" y="-10761"/>
                  <a:pt x="5272567" y="-41321"/>
                  <a:pt x="5720821" y="0"/>
                </a:cubicBezTo>
                <a:cubicBezTo>
                  <a:pt x="5717966" y="228972"/>
                  <a:pt x="5744396" y="446533"/>
                  <a:pt x="5720821" y="707614"/>
                </a:cubicBezTo>
                <a:cubicBezTo>
                  <a:pt x="5697246" y="968695"/>
                  <a:pt x="5709644" y="1195224"/>
                  <a:pt x="5720821" y="1350900"/>
                </a:cubicBezTo>
                <a:cubicBezTo>
                  <a:pt x="5731998" y="1506576"/>
                  <a:pt x="5719646" y="1700336"/>
                  <a:pt x="5720821" y="2026350"/>
                </a:cubicBezTo>
                <a:cubicBezTo>
                  <a:pt x="5721997" y="2352364"/>
                  <a:pt x="5701902" y="2418116"/>
                  <a:pt x="5720821" y="2605307"/>
                </a:cubicBezTo>
                <a:cubicBezTo>
                  <a:pt x="5739740" y="2792498"/>
                  <a:pt x="5691947" y="3046103"/>
                  <a:pt x="5720821" y="3216428"/>
                </a:cubicBezTo>
                <a:cubicBezTo>
                  <a:pt x="5581573" y="3238147"/>
                  <a:pt x="5375929" y="3238388"/>
                  <a:pt x="5256799" y="3216428"/>
                </a:cubicBezTo>
                <a:cubicBezTo>
                  <a:pt x="5137669" y="3194468"/>
                  <a:pt x="4765624" y="3238859"/>
                  <a:pt x="4621152" y="3216428"/>
                </a:cubicBezTo>
                <a:cubicBezTo>
                  <a:pt x="4476680" y="3193997"/>
                  <a:pt x="4259951" y="3217450"/>
                  <a:pt x="4042714" y="3216428"/>
                </a:cubicBezTo>
                <a:cubicBezTo>
                  <a:pt x="3825477" y="3215406"/>
                  <a:pt x="3627816" y="3189390"/>
                  <a:pt x="3407067" y="3216428"/>
                </a:cubicBezTo>
                <a:cubicBezTo>
                  <a:pt x="3186318" y="3243466"/>
                  <a:pt x="3006735" y="3244269"/>
                  <a:pt x="2771420" y="3216428"/>
                </a:cubicBezTo>
                <a:cubicBezTo>
                  <a:pt x="2536105" y="3188587"/>
                  <a:pt x="2378916" y="3208364"/>
                  <a:pt x="2135773" y="3216428"/>
                </a:cubicBezTo>
                <a:cubicBezTo>
                  <a:pt x="1892630" y="3224492"/>
                  <a:pt x="1630168" y="3228275"/>
                  <a:pt x="1385710" y="3216428"/>
                </a:cubicBezTo>
                <a:cubicBezTo>
                  <a:pt x="1141252" y="3204581"/>
                  <a:pt x="1124260" y="3233073"/>
                  <a:pt x="864480" y="3216428"/>
                </a:cubicBezTo>
                <a:cubicBezTo>
                  <a:pt x="604700" y="3199784"/>
                  <a:pt x="409270" y="3193803"/>
                  <a:pt x="0" y="3216428"/>
                </a:cubicBezTo>
                <a:cubicBezTo>
                  <a:pt x="-2366" y="3022688"/>
                  <a:pt x="4509" y="2846245"/>
                  <a:pt x="0" y="2540978"/>
                </a:cubicBezTo>
                <a:cubicBezTo>
                  <a:pt x="-4509" y="2235711"/>
                  <a:pt x="28809" y="2034102"/>
                  <a:pt x="0" y="1865528"/>
                </a:cubicBezTo>
                <a:cubicBezTo>
                  <a:pt x="-28809" y="1696954"/>
                  <a:pt x="-13280" y="1516828"/>
                  <a:pt x="0" y="1190078"/>
                </a:cubicBezTo>
                <a:cubicBezTo>
                  <a:pt x="13280" y="863328"/>
                  <a:pt x="21968" y="884673"/>
                  <a:pt x="0" y="643286"/>
                </a:cubicBezTo>
                <a:cubicBezTo>
                  <a:pt x="-21968" y="401899"/>
                  <a:pt x="-26614" y="187690"/>
                  <a:pt x="0" y="0"/>
                </a:cubicBezTo>
                <a:close/>
              </a:path>
              <a:path w="5720821" h="3216428"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5465" y="-1620"/>
                  <a:pt x="2313754" y="0"/>
                </a:cubicBezTo>
                <a:cubicBezTo>
                  <a:pt x="2502043" y="1620"/>
                  <a:pt x="2803898" y="12171"/>
                  <a:pt x="3063817" y="0"/>
                </a:cubicBezTo>
                <a:cubicBezTo>
                  <a:pt x="3323736" y="-12171"/>
                  <a:pt x="3492189" y="-15759"/>
                  <a:pt x="3642256" y="0"/>
                </a:cubicBezTo>
                <a:cubicBezTo>
                  <a:pt x="3792323" y="15759"/>
                  <a:pt x="4031742" y="25736"/>
                  <a:pt x="4163486" y="0"/>
                </a:cubicBezTo>
                <a:cubicBezTo>
                  <a:pt x="4295230" y="-25736"/>
                  <a:pt x="4560146" y="25679"/>
                  <a:pt x="4741925" y="0"/>
                </a:cubicBezTo>
                <a:cubicBezTo>
                  <a:pt x="4923704" y="-25679"/>
                  <a:pt x="5471612" y="-31917"/>
                  <a:pt x="5720821" y="0"/>
                </a:cubicBezTo>
                <a:cubicBezTo>
                  <a:pt x="5699286" y="258783"/>
                  <a:pt x="5750913" y="485536"/>
                  <a:pt x="5720821" y="643286"/>
                </a:cubicBezTo>
                <a:cubicBezTo>
                  <a:pt x="5690729" y="801036"/>
                  <a:pt x="5727372" y="1027957"/>
                  <a:pt x="5720821" y="1190078"/>
                </a:cubicBezTo>
                <a:cubicBezTo>
                  <a:pt x="5714270" y="1352199"/>
                  <a:pt x="5729078" y="1604118"/>
                  <a:pt x="5720821" y="1769035"/>
                </a:cubicBezTo>
                <a:cubicBezTo>
                  <a:pt x="5712564" y="1933952"/>
                  <a:pt x="5699975" y="2080608"/>
                  <a:pt x="5720821" y="2315828"/>
                </a:cubicBezTo>
                <a:cubicBezTo>
                  <a:pt x="5741667" y="2551048"/>
                  <a:pt x="5737514" y="2882826"/>
                  <a:pt x="5720821" y="3216428"/>
                </a:cubicBezTo>
                <a:cubicBezTo>
                  <a:pt x="5494949" y="3228219"/>
                  <a:pt x="5374710" y="3241072"/>
                  <a:pt x="5142382" y="3216428"/>
                </a:cubicBezTo>
                <a:cubicBezTo>
                  <a:pt x="4910054" y="3191784"/>
                  <a:pt x="4871323" y="3228853"/>
                  <a:pt x="4678360" y="3216428"/>
                </a:cubicBezTo>
                <a:cubicBezTo>
                  <a:pt x="4485397" y="3204003"/>
                  <a:pt x="4310287" y="3191074"/>
                  <a:pt x="4157130" y="3216428"/>
                </a:cubicBezTo>
                <a:cubicBezTo>
                  <a:pt x="4003973" y="3241783"/>
                  <a:pt x="3728131" y="3234978"/>
                  <a:pt x="3521483" y="3216428"/>
                </a:cubicBezTo>
                <a:cubicBezTo>
                  <a:pt x="3314835" y="3197878"/>
                  <a:pt x="2995412" y="3224017"/>
                  <a:pt x="2828628" y="3216428"/>
                </a:cubicBezTo>
                <a:cubicBezTo>
                  <a:pt x="2661844" y="3208839"/>
                  <a:pt x="2543717" y="3195840"/>
                  <a:pt x="2307398" y="3216428"/>
                </a:cubicBezTo>
                <a:cubicBezTo>
                  <a:pt x="2071079" y="3237017"/>
                  <a:pt x="1886492" y="3212917"/>
                  <a:pt x="1557335" y="3216428"/>
                </a:cubicBezTo>
                <a:cubicBezTo>
                  <a:pt x="1228178" y="3219939"/>
                  <a:pt x="1259839" y="3236332"/>
                  <a:pt x="978896" y="3216428"/>
                </a:cubicBezTo>
                <a:cubicBezTo>
                  <a:pt x="697953" y="3196524"/>
                  <a:pt x="389216" y="3259262"/>
                  <a:pt x="0" y="3216428"/>
                </a:cubicBezTo>
                <a:cubicBezTo>
                  <a:pt x="-4581" y="3066667"/>
                  <a:pt x="15492" y="2766420"/>
                  <a:pt x="0" y="2540978"/>
                </a:cubicBezTo>
                <a:cubicBezTo>
                  <a:pt x="-15492" y="2315536"/>
                  <a:pt x="18704" y="2150541"/>
                  <a:pt x="0" y="1994185"/>
                </a:cubicBezTo>
                <a:cubicBezTo>
                  <a:pt x="-18704" y="1837829"/>
                  <a:pt x="23753" y="1584557"/>
                  <a:pt x="0" y="1383064"/>
                </a:cubicBezTo>
                <a:cubicBezTo>
                  <a:pt x="-23753" y="1181571"/>
                  <a:pt x="25495" y="972849"/>
                  <a:pt x="0" y="804107"/>
                </a:cubicBezTo>
                <a:cubicBezTo>
                  <a:pt x="-25495" y="635365"/>
                  <a:pt x="2319" y="375494"/>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1729">
              <a:solidFill>
                <a:prstClr val="white"/>
              </a:solidFill>
              <a:latin typeface="Calibri" panose="020F0502020204030204"/>
            </a:endParaRPr>
          </a:p>
        </p:txBody>
      </p:sp>
      <p:sp>
        <p:nvSpPr>
          <p:cNvPr id="4" name="Rechteck 3">
            <a:extLst>
              <a:ext uri="{FF2B5EF4-FFF2-40B4-BE49-F238E27FC236}">
                <a16:creationId xmlns:a16="http://schemas.microsoft.com/office/drawing/2014/main" id="{ABD676A0-BB80-FF76-A14F-3111FBC5990B}"/>
              </a:ext>
            </a:extLst>
          </p:cNvPr>
          <p:cNvSpPr/>
          <p:nvPr/>
        </p:nvSpPr>
        <p:spPr>
          <a:xfrm>
            <a:off x="582397" y="1065589"/>
            <a:ext cx="5794987" cy="245132"/>
          </a:xfrm>
          <a:custGeom>
            <a:avLst/>
            <a:gdLst>
              <a:gd name="csX0" fmla="*/ 0 w 5794987"/>
              <a:gd name="csY0" fmla="*/ 0 h 245132"/>
              <a:gd name="csX1" fmla="*/ 470038 w 5794987"/>
              <a:gd name="csY1" fmla="*/ 0 h 245132"/>
              <a:gd name="csX2" fmla="*/ 1171875 w 5794987"/>
              <a:gd name="csY2" fmla="*/ 0 h 245132"/>
              <a:gd name="csX3" fmla="*/ 1873712 w 5794987"/>
              <a:gd name="csY3" fmla="*/ 0 h 245132"/>
              <a:gd name="csX4" fmla="*/ 2401700 w 5794987"/>
              <a:gd name="csY4" fmla="*/ 0 h 245132"/>
              <a:gd name="csX5" fmla="*/ 2871738 w 5794987"/>
              <a:gd name="csY5" fmla="*/ 0 h 245132"/>
              <a:gd name="csX6" fmla="*/ 3631525 w 5794987"/>
              <a:gd name="csY6" fmla="*/ 0 h 245132"/>
              <a:gd name="csX7" fmla="*/ 4391312 w 5794987"/>
              <a:gd name="csY7" fmla="*/ 0 h 245132"/>
              <a:gd name="csX8" fmla="*/ 4861350 w 5794987"/>
              <a:gd name="csY8" fmla="*/ 0 h 245132"/>
              <a:gd name="csX9" fmla="*/ 5794987 w 5794987"/>
              <a:gd name="csY9" fmla="*/ 0 h 245132"/>
              <a:gd name="csX10" fmla="*/ 5794987 w 5794987"/>
              <a:gd name="csY10" fmla="*/ 245132 h 245132"/>
              <a:gd name="csX11" fmla="*/ 5093150 w 5794987"/>
              <a:gd name="csY11" fmla="*/ 245132 h 245132"/>
              <a:gd name="csX12" fmla="*/ 4565162 w 5794987"/>
              <a:gd name="csY12" fmla="*/ 245132 h 245132"/>
              <a:gd name="csX13" fmla="*/ 3979224 w 5794987"/>
              <a:gd name="csY13" fmla="*/ 245132 h 245132"/>
              <a:gd name="csX14" fmla="*/ 3219437 w 5794987"/>
              <a:gd name="csY14" fmla="*/ 245132 h 245132"/>
              <a:gd name="csX15" fmla="*/ 2691450 w 5794987"/>
              <a:gd name="csY15" fmla="*/ 245132 h 245132"/>
              <a:gd name="csX16" fmla="*/ 1989612 w 5794987"/>
              <a:gd name="csY16" fmla="*/ 245132 h 245132"/>
              <a:gd name="csX17" fmla="*/ 1461624 w 5794987"/>
              <a:gd name="csY17" fmla="*/ 245132 h 245132"/>
              <a:gd name="csX18" fmla="*/ 759787 w 5794987"/>
              <a:gd name="csY18" fmla="*/ 245132 h 245132"/>
              <a:gd name="csX19" fmla="*/ 0 w 5794987"/>
              <a:gd name="csY19" fmla="*/ 245132 h 245132"/>
              <a:gd name="csX20" fmla="*/ 0 w 5794987"/>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7" h="245132" fill="none" extrusionOk="0">
                <a:moveTo>
                  <a:pt x="0" y="0"/>
                </a:moveTo>
                <a:cubicBezTo>
                  <a:pt x="206282" y="-6710"/>
                  <a:pt x="277218" y="-10986"/>
                  <a:pt x="470038" y="0"/>
                </a:cubicBezTo>
                <a:cubicBezTo>
                  <a:pt x="662858" y="10986"/>
                  <a:pt x="828979" y="21262"/>
                  <a:pt x="1171875" y="0"/>
                </a:cubicBezTo>
                <a:cubicBezTo>
                  <a:pt x="1514771" y="-21262"/>
                  <a:pt x="1648344" y="-10058"/>
                  <a:pt x="1873712" y="0"/>
                </a:cubicBezTo>
                <a:cubicBezTo>
                  <a:pt x="2099080" y="10058"/>
                  <a:pt x="2269306" y="3142"/>
                  <a:pt x="2401700" y="0"/>
                </a:cubicBezTo>
                <a:cubicBezTo>
                  <a:pt x="2534094" y="-3142"/>
                  <a:pt x="2763597" y="21980"/>
                  <a:pt x="2871738" y="0"/>
                </a:cubicBezTo>
                <a:cubicBezTo>
                  <a:pt x="2979879" y="-21980"/>
                  <a:pt x="3329369" y="-10790"/>
                  <a:pt x="3631525" y="0"/>
                </a:cubicBezTo>
                <a:cubicBezTo>
                  <a:pt x="3933681" y="10790"/>
                  <a:pt x="4124550" y="-14940"/>
                  <a:pt x="4391312" y="0"/>
                </a:cubicBezTo>
                <a:cubicBezTo>
                  <a:pt x="4658074" y="14940"/>
                  <a:pt x="4687695" y="-18840"/>
                  <a:pt x="4861350" y="0"/>
                </a:cubicBezTo>
                <a:cubicBezTo>
                  <a:pt x="5035005" y="18840"/>
                  <a:pt x="5415107" y="-2422"/>
                  <a:pt x="5794987" y="0"/>
                </a:cubicBezTo>
                <a:cubicBezTo>
                  <a:pt x="5783283" y="61231"/>
                  <a:pt x="5784743" y="136935"/>
                  <a:pt x="5794987" y="245132"/>
                </a:cubicBezTo>
                <a:cubicBezTo>
                  <a:pt x="5585498" y="257751"/>
                  <a:pt x="5308723" y="278766"/>
                  <a:pt x="5093150" y="245132"/>
                </a:cubicBezTo>
                <a:cubicBezTo>
                  <a:pt x="4877577" y="211498"/>
                  <a:pt x="4817558" y="246525"/>
                  <a:pt x="4565162" y="245132"/>
                </a:cubicBezTo>
                <a:cubicBezTo>
                  <a:pt x="4312766" y="243739"/>
                  <a:pt x="4246546" y="218743"/>
                  <a:pt x="3979224" y="245132"/>
                </a:cubicBezTo>
                <a:cubicBezTo>
                  <a:pt x="3711902" y="271521"/>
                  <a:pt x="3465168" y="263221"/>
                  <a:pt x="3219437" y="245132"/>
                </a:cubicBezTo>
                <a:cubicBezTo>
                  <a:pt x="2973706" y="227043"/>
                  <a:pt x="2896858" y="237743"/>
                  <a:pt x="2691450" y="245132"/>
                </a:cubicBezTo>
                <a:cubicBezTo>
                  <a:pt x="2486042" y="252521"/>
                  <a:pt x="2317962" y="269537"/>
                  <a:pt x="1989612" y="245132"/>
                </a:cubicBezTo>
                <a:cubicBezTo>
                  <a:pt x="1661262" y="220727"/>
                  <a:pt x="1592633" y="268795"/>
                  <a:pt x="1461624" y="245132"/>
                </a:cubicBezTo>
                <a:cubicBezTo>
                  <a:pt x="1330615" y="221469"/>
                  <a:pt x="972675" y="212246"/>
                  <a:pt x="759787" y="245132"/>
                </a:cubicBezTo>
                <a:cubicBezTo>
                  <a:pt x="546899" y="278018"/>
                  <a:pt x="208154" y="254476"/>
                  <a:pt x="0" y="245132"/>
                </a:cubicBezTo>
                <a:cubicBezTo>
                  <a:pt x="6405" y="149917"/>
                  <a:pt x="11397" y="60579"/>
                  <a:pt x="0" y="0"/>
                </a:cubicBezTo>
                <a:close/>
              </a:path>
              <a:path w="5794987" h="245132" stroke="0" extrusionOk="0">
                <a:moveTo>
                  <a:pt x="0" y="0"/>
                </a:moveTo>
                <a:cubicBezTo>
                  <a:pt x="252845" y="-31003"/>
                  <a:pt x="381031" y="-25527"/>
                  <a:pt x="759787" y="0"/>
                </a:cubicBezTo>
                <a:cubicBezTo>
                  <a:pt x="1138543" y="25527"/>
                  <a:pt x="1284357" y="27427"/>
                  <a:pt x="1461624" y="0"/>
                </a:cubicBezTo>
                <a:cubicBezTo>
                  <a:pt x="1638891" y="-27427"/>
                  <a:pt x="1886059" y="13162"/>
                  <a:pt x="2163462" y="0"/>
                </a:cubicBezTo>
                <a:cubicBezTo>
                  <a:pt x="2440865" y="-13162"/>
                  <a:pt x="2427642" y="-2899"/>
                  <a:pt x="2633500" y="0"/>
                </a:cubicBezTo>
                <a:cubicBezTo>
                  <a:pt x="2839358" y="2899"/>
                  <a:pt x="3205633" y="-20254"/>
                  <a:pt x="3393287" y="0"/>
                </a:cubicBezTo>
                <a:cubicBezTo>
                  <a:pt x="3580941" y="20254"/>
                  <a:pt x="3836533" y="7721"/>
                  <a:pt x="4095124" y="0"/>
                </a:cubicBezTo>
                <a:cubicBezTo>
                  <a:pt x="4353715" y="-7721"/>
                  <a:pt x="4491212" y="32258"/>
                  <a:pt x="4854911" y="0"/>
                </a:cubicBezTo>
                <a:cubicBezTo>
                  <a:pt x="5218610" y="-32258"/>
                  <a:pt x="5433342" y="-40982"/>
                  <a:pt x="5794987" y="0"/>
                </a:cubicBezTo>
                <a:cubicBezTo>
                  <a:pt x="5784703" y="49229"/>
                  <a:pt x="5801294" y="191040"/>
                  <a:pt x="5794987" y="245132"/>
                </a:cubicBezTo>
                <a:cubicBezTo>
                  <a:pt x="5541827" y="235658"/>
                  <a:pt x="5426282" y="240929"/>
                  <a:pt x="5209049" y="245132"/>
                </a:cubicBezTo>
                <a:cubicBezTo>
                  <a:pt x="4991816" y="249335"/>
                  <a:pt x="4879969" y="228957"/>
                  <a:pt x="4623112" y="245132"/>
                </a:cubicBezTo>
                <a:cubicBezTo>
                  <a:pt x="4366255" y="261307"/>
                  <a:pt x="4340680" y="225822"/>
                  <a:pt x="4153074" y="245132"/>
                </a:cubicBezTo>
                <a:cubicBezTo>
                  <a:pt x="3965468" y="264442"/>
                  <a:pt x="3830971" y="225804"/>
                  <a:pt x="3683036" y="245132"/>
                </a:cubicBezTo>
                <a:cubicBezTo>
                  <a:pt x="3535101" y="264460"/>
                  <a:pt x="3432958" y="240056"/>
                  <a:pt x="3212998" y="245132"/>
                </a:cubicBezTo>
                <a:cubicBezTo>
                  <a:pt x="2993038" y="250208"/>
                  <a:pt x="2791612" y="215983"/>
                  <a:pt x="2511161" y="245132"/>
                </a:cubicBezTo>
                <a:cubicBezTo>
                  <a:pt x="2230710" y="274281"/>
                  <a:pt x="2122966" y="225675"/>
                  <a:pt x="1867274" y="245132"/>
                </a:cubicBezTo>
                <a:cubicBezTo>
                  <a:pt x="1611582" y="264589"/>
                  <a:pt x="1374515" y="220436"/>
                  <a:pt x="1107486" y="245132"/>
                </a:cubicBezTo>
                <a:cubicBezTo>
                  <a:pt x="840457" y="269828"/>
                  <a:pt x="319809" y="294400"/>
                  <a:pt x="0" y="245132"/>
                </a:cubicBezTo>
                <a:cubicBezTo>
                  <a:pt x="-11243" y="122905"/>
                  <a:pt x="-7659" y="115801"/>
                  <a:pt x="0" y="0"/>
                </a:cubicBezTo>
                <a:close/>
              </a:path>
            </a:pathLst>
          </a:custGeom>
          <a:solidFill>
            <a:srgbClr val="F2C5C8"/>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3.3 – „Hat das was gebracht?“ – Evaluation von Maßnahmen</a:t>
            </a:r>
          </a:p>
        </p:txBody>
      </p:sp>
    </p:spTree>
    <p:extLst>
      <p:ext uri="{BB962C8B-B14F-4D97-AF65-F5344CB8AC3E}">
        <p14:creationId xmlns:p14="http://schemas.microsoft.com/office/powerpoint/2010/main" val="43944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E0B6779A-99F0-0BF5-7A88-EB2CD30E4C9D}"/>
              </a:ext>
            </a:extLst>
          </p:cNvPr>
          <p:cNvSpPr/>
          <p:nvPr/>
        </p:nvSpPr>
        <p:spPr>
          <a:xfrm>
            <a:off x="656556" y="2349502"/>
            <a:ext cx="5720821" cy="4263579"/>
          </a:xfrm>
          <a:custGeom>
            <a:avLst/>
            <a:gdLst>
              <a:gd name="csX0" fmla="*/ 0 w 5720821"/>
              <a:gd name="csY0" fmla="*/ 0 h 4263579"/>
              <a:gd name="csX1" fmla="*/ 521230 w 5720821"/>
              <a:gd name="csY1" fmla="*/ 0 h 4263579"/>
              <a:gd name="csX2" fmla="*/ 985253 w 5720821"/>
              <a:gd name="csY2" fmla="*/ 0 h 4263579"/>
              <a:gd name="csX3" fmla="*/ 1678107 w 5720821"/>
              <a:gd name="csY3" fmla="*/ 0 h 4263579"/>
              <a:gd name="csX4" fmla="*/ 2256546 w 5720821"/>
              <a:gd name="csY4" fmla="*/ 0 h 4263579"/>
              <a:gd name="csX5" fmla="*/ 3006609 w 5720821"/>
              <a:gd name="csY5" fmla="*/ 0 h 4263579"/>
              <a:gd name="csX6" fmla="*/ 3756672 w 5720821"/>
              <a:gd name="csY6" fmla="*/ 0 h 4263579"/>
              <a:gd name="csX7" fmla="*/ 4449527 w 5720821"/>
              <a:gd name="csY7" fmla="*/ 0 h 4263579"/>
              <a:gd name="csX8" fmla="*/ 4913550 w 5720821"/>
              <a:gd name="csY8" fmla="*/ 0 h 4263579"/>
              <a:gd name="csX9" fmla="*/ 5720821 w 5720821"/>
              <a:gd name="csY9" fmla="*/ 0 h 4263579"/>
              <a:gd name="csX10" fmla="*/ 5720821 w 5720821"/>
              <a:gd name="csY10" fmla="*/ 523811 h 4263579"/>
              <a:gd name="csX11" fmla="*/ 5720821 w 5720821"/>
              <a:gd name="csY11" fmla="*/ 1004986 h 4263579"/>
              <a:gd name="csX12" fmla="*/ 5720821 w 5720821"/>
              <a:gd name="csY12" fmla="*/ 1486162 h 4263579"/>
              <a:gd name="csX13" fmla="*/ 5720821 w 5720821"/>
              <a:gd name="csY13" fmla="*/ 2095245 h 4263579"/>
              <a:gd name="csX14" fmla="*/ 5720821 w 5720821"/>
              <a:gd name="csY14" fmla="*/ 2576420 h 4263579"/>
              <a:gd name="csX15" fmla="*/ 5720821 w 5720821"/>
              <a:gd name="csY15" fmla="*/ 3185503 h 4263579"/>
              <a:gd name="csX16" fmla="*/ 5720821 w 5720821"/>
              <a:gd name="csY16" fmla="*/ 3666678 h 4263579"/>
              <a:gd name="csX17" fmla="*/ 5720821 w 5720821"/>
              <a:gd name="csY17" fmla="*/ 4263579 h 4263579"/>
              <a:gd name="csX18" fmla="*/ 5085174 w 5720821"/>
              <a:gd name="csY18" fmla="*/ 4263579 h 4263579"/>
              <a:gd name="csX19" fmla="*/ 4563944 w 5720821"/>
              <a:gd name="csY19" fmla="*/ 4263579 h 4263579"/>
              <a:gd name="csX20" fmla="*/ 3871089 w 5720821"/>
              <a:gd name="csY20" fmla="*/ 4263579 h 4263579"/>
              <a:gd name="csX21" fmla="*/ 3178234 w 5720821"/>
              <a:gd name="csY21" fmla="*/ 4263579 h 4263579"/>
              <a:gd name="csX22" fmla="*/ 2428171 w 5720821"/>
              <a:gd name="csY22" fmla="*/ 4263579 h 4263579"/>
              <a:gd name="csX23" fmla="*/ 1906940 w 5720821"/>
              <a:gd name="csY23" fmla="*/ 4263579 h 4263579"/>
              <a:gd name="csX24" fmla="*/ 1156877 w 5720821"/>
              <a:gd name="csY24" fmla="*/ 4263579 h 4263579"/>
              <a:gd name="csX25" fmla="*/ 692855 w 5720821"/>
              <a:gd name="csY25" fmla="*/ 4263579 h 4263579"/>
              <a:gd name="csX26" fmla="*/ 0 w 5720821"/>
              <a:gd name="csY26" fmla="*/ 4263579 h 4263579"/>
              <a:gd name="csX27" fmla="*/ 0 w 5720821"/>
              <a:gd name="csY27" fmla="*/ 3611860 h 4263579"/>
              <a:gd name="csX28" fmla="*/ 0 w 5720821"/>
              <a:gd name="csY28" fmla="*/ 3045414 h 4263579"/>
              <a:gd name="csX29" fmla="*/ 0 w 5720821"/>
              <a:gd name="csY29" fmla="*/ 2564238 h 4263579"/>
              <a:gd name="csX30" fmla="*/ 0 w 5720821"/>
              <a:gd name="csY30" fmla="*/ 1997791 h 4263579"/>
              <a:gd name="csX31" fmla="*/ 0 w 5720821"/>
              <a:gd name="csY31" fmla="*/ 1431344 h 4263579"/>
              <a:gd name="csX32" fmla="*/ 0 w 5720821"/>
              <a:gd name="csY32" fmla="*/ 779626 h 4263579"/>
              <a:gd name="csX33" fmla="*/ 0 w 5720821"/>
              <a:gd name="csY33" fmla="*/ 0 h 426357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720821" h="4263579" fill="none" extrusionOk="0">
                <a:moveTo>
                  <a:pt x="0" y="0"/>
                </a:moveTo>
                <a:cubicBezTo>
                  <a:pt x="253244" y="-20242"/>
                  <a:pt x="352630" y="21702"/>
                  <a:pt x="521230" y="0"/>
                </a:cubicBezTo>
                <a:cubicBezTo>
                  <a:pt x="689830" y="-21702"/>
                  <a:pt x="785710" y="6506"/>
                  <a:pt x="985253" y="0"/>
                </a:cubicBezTo>
                <a:cubicBezTo>
                  <a:pt x="1184796" y="-6506"/>
                  <a:pt x="1453413" y="-23277"/>
                  <a:pt x="1678107" y="0"/>
                </a:cubicBezTo>
                <a:cubicBezTo>
                  <a:pt x="1902801" y="23277"/>
                  <a:pt x="2052835" y="5481"/>
                  <a:pt x="2256546" y="0"/>
                </a:cubicBezTo>
                <a:cubicBezTo>
                  <a:pt x="2460257" y="-5481"/>
                  <a:pt x="2784999" y="-4022"/>
                  <a:pt x="3006609" y="0"/>
                </a:cubicBezTo>
                <a:cubicBezTo>
                  <a:pt x="3228219" y="4022"/>
                  <a:pt x="3387095" y="-26203"/>
                  <a:pt x="3756672" y="0"/>
                </a:cubicBezTo>
                <a:cubicBezTo>
                  <a:pt x="4126249" y="26203"/>
                  <a:pt x="4281509" y="8096"/>
                  <a:pt x="4449527" y="0"/>
                </a:cubicBezTo>
                <a:cubicBezTo>
                  <a:pt x="4617545" y="-8096"/>
                  <a:pt x="4786910" y="-9962"/>
                  <a:pt x="4913550" y="0"/>
                </a:cubicBezTo>
                <a:cubicBezTo>
                  <a:pt x="5040190" y="9962"/>
                  <a:pt x="5389538" y="-25994"/>
                  <a:pt x="5720821" y="0"/>
                </a:cubicBezTo>
                <a:cubicBezTo>
                  <a:pt x="5698023" y="193009"/>
                  <a:pt x="5696756" y="299632"/>
                  <a:pt x="5720821" y="523811"/>
                </a:cubicBezTo>
                <a:cubicBezTo>
                  <a:pt x="5744886" y="747990"/>
                  <a:pt x="5696937" y="803385"/>
                  <a:pt x="5720821" y="1004986"/>
                </a:cubicBezTo>
                <a:cubicBezTo>
                  <a:pt x="5744705" y="1206588"/>
                  <a:pt x="5723657" y="1288880"/>
                  <a:pt x="5720821" y="1486162"/>
                </a:cubicBezTo>
                <a:cubicBezTo>
                  <a:pt x="5717985" y="1683444"/>
                  <a:pt x="5718823" y="1886740"/>
                  <a:pt x="5720821" y="2095245"/>
                </a:cubicBezTo>
                <a:cubicBezTo>
                  <a:pt x="5722819" y="2303750"/>
                  <a:pt x="5731618" y="2397708"/>
                  <a:pt x="5720821" y="2576420"/>
                </a:cubicBezTo>
                <a:cubicBezTo>
                  <a:pt x="5710024" y="2755133"/>
                  <a:pt x="5707844" y="2982509"/>
                  <a:pt x="5720821" y="3185503"/>
                </a:cubicBezTo>
                <a:cubicBezTo>
                  <a:pt x="5733798" y="3388497"/>
                  <a:pt x="5704830" y="3564552"/>
                  <a:pt x="5720821" y="3666678"/>
                </a:cubicBezTo>
                <a:cubicBezTo>
                  <a:pt x="5736812" y="3768805"/>
                  <a:pt x="5693459" y="4016887"/>
                  <a:pt x="5720821" y="4263579"/>
                </a:cubicBezTo>
                <a:cubicBezTo>
                  <a:pt x="5478092" y="4270903"/>
                  <a:pt x="5348313" y="4248541"/>
                  <a:pt x="5085174" y="4263579"/>
                </a:cubicBezTo>
                <a:cubicBezTo>
                  <a:pt x="4822035" y="4278617"/>
                  <a:pt x="4793564" y="4261014"/>
                  <a:pt x="4563944" y="4263579"/>
                </a:cubicBezTo>
                <a:cubicBezTo>
                  <a:pt x="4334324" y="4266145"/>
                  <a:pt x="4194149" y="4273695"/>
                  <a:pt x="3871089" y="4263579"/>
                </a:cubicBezTo>
                <a:cubicBezTo>
                  <a:pt x="3548029" y="4253463"/>
                  <a:pt x="3334471" y="4270251"/>
                  <a:pt x="3178234" y="4263579"/>
                </a:cubicBezTo>
                <a:cubicBezTo>
                  <a:pt x="3021998" y="4256907"/>
                  <a:pt x="2602918" y="4275110"/>
                  <a:pt x="2428171" y="4263579"/>
                </a:cubicBezTo>
                <a:cubicBezTo>
                  <a:pt x="2253424" y="4252048"/>
                  <a:pt x="2067382" y="4254918"/>
                  <a:pt x="1906940" y="4263579"/>
                </a:cubicBezTo>
                <a:cubicBezTo>
                  <a:pt x="1746498" y="4272240"/>
                  <a:pt x="1475732" y="4234199"/>
                  <a:pt x="1156877" y="4263579"/>
                </a:cubicBezTo>
                <a:cubicBezTo>
                  <a:pt x="838022" y="4292959"/>
                  <a:pt x="895107" y="4285895"/>
                  <a:pt x="692855" y="4263579"/>
                </a:cubicBezTo>
                <a:cubicBezTo>
                  <a:pt x="490603" y="4241263"/>
                  <a:pt x="260380" y="4286971"/>
                  <a:pt x="0" y="4263579"/>
                </a:cubicBezTo>
                <a:cubicBezTo>
                  <a:pt x="-18773" y="3949883"/>
                  <a:pt x="23008" y="3854397"/>
                  <a:pt x="0" y="3611860"/>
                </a:cubicBezTo>
                <a:cubicBezTo>
                  <a:pt x="-23008" y="3369323"/>
                  <a:pt x="20363" y="3182754"/>
                  <a:pt x="0" y="3045414"/>
                </a:cubicBezTo>
                <a:cubicBezTo>
                  <a:pt x="-20363" y="2908074"/>
                  <a:pt x="-439" y="2705619"/>
                  <a:pt x="0" y="2564238"/>
                </a:cubicBezTo>
                <a:cubicBezTo>
                  <a:pt x="439" y="2422857"/>
                  <a:pt x="-17375" y="2118564"/>
                  <a:pt x="0" y="1997791"/>
                </a:cubicBezTo>
                <a:cubicBezTo>
                  <a:pt x="17375" y="1877018"/>
                  <a:pt x="-21577" y="1610376"/>
                  <a:pt x="0" y="1431344"/>
                </a:cubicBezTo>
                <a:cubicBezTo>
                  <a:pt x="21577" y="1252312"/>
                  <a:pt x="11586" y="915121"/>
                  <a:pt x="0" y="779626"/>
                </a:cubicBezTo>
                <a:cubicBezTo>
                  <a:pt x="-11586" y="644131"/>
                  <a:pt x="33726" y="369472"/>
                  <a:pt x="0" y="0"/>
                </a:cubicBezTo>
                <a:close/>
              </a:path>
              <a:path w="5720821" h="4263579" stroke="0" extrusionOk="0">
                <a:moveTo>
                  <a:pt x="0" y="0"/>
                </a:moveTo>
                <a:cubicBezTo>
                  <a:pt x="260029" y="22072"/>
                  <a:pt x="296777" y="453"/>
                  <a:pt x="578439" y="0"/>
                </a:cubicBezTo>
                <a:cubicBezTo>
                  <a:pt x="860101" y="-453"/>
                  <a:pt x="984975" y="9946"/>
                  <a:pt x="1271294" y="0"/>
                </a:cubicBezTo>
                <a:cubicBezTo>
                  <a:pt x="1557614" y="-9946"/>
                  <a:pt x="1507337" y="11176"/>
                  <a:pt x="1735316" y="0"/>
                </a:cubicBezTo>
                <a:cubicBezTo>
                  <a:pt x="1963295" y="-11176"/>
                  <a:pt x="2125465" y="-1620"/>
                  <a:pt x="2313754" y="0"/>
                </a:cubicBezTo>
                <a:cubicBezTo>
                  <a:pt x="2502043" y="1620"/>
                  <a:pt x="2803898" y="12171"/>
                  <a:pt x="3063817" y="0"/>
                </a:cubicBezTo>
                <a:cubicBezTo>
                  <a:pt x="3323736" y="-12171"/>
                  <a:pt x="3492189" y="-15759"/>
                  <a:pt x="3642256" y="0"/>
                </a:cubicBezTo>
                <a:cubicBezTo>
                  <a:pt x="3792323" y="15759"/>
                  <a:pt x="4031742" y="25736"/>
                  <a:pt x="4163486" y="0"/>
                </a:cubicBezTo>
                <a:cubicBezTo>
                  <a:pt x="4295230" y="-25736"/>
                  <a:pt x="4560146" y="25679"/>
                  <a:pt x="4741925" y="0"/>
                </a:cubicBezTo>
                <a:cubicBezTo>
                  <a:pt x="4923704" y="-25679"/>
                  <a:pt x="5471612" y="-31917"/>
                  <a:pt x="5720821" y="0"/>
                </a:cubicBezTo>
                <a:cubicBezTo>
                  <a:pt x="5695239" y="269063"/>
                  <a:pt x="5712766" y="385865"/>
                  <a:pt x="5720821" y="609083"/>
                </a:cubicBezTo>
                <a:cubicBezTo>
                  <a:pt x="5728876" y="832301"/>
                  <a:pt x="5696781" y="922149"/>
                  <a:pt x="5720821" y="1090258"/>
                </a:cubicBezTo>
                <a:cubicBezTo>
                  <a:pt x="5744861" y="1258368"/>
                  <a:pt x="5722222" y="1459299"/>
                  <a:pt x="5720821" y="1614069"/>
                </a:cubicBezTo>
                <a:cubicBezTo>
                  <a:pt x="5719420" y="1768839"/>
                  <a:pt x="5717999" y="1918575"/>
                  <a:pt x="5720821" y="2095245"/>
                </a:cubicBezTo>
                <a:cubicBezTo>
                  <a:pt x="5723643" y="2271915"/>
                  <a:pt x="5733850" y="2493477"/>
                  <a:pt x="5720821" y="2704327"/>
                </a:cubicBezTo>
                <a:cubicBezTo>
                  <a:pt x="5707792" y="2915177"/>
                  <a:pt x="5692944" y="3118177"/>
                  <a:pt x="5720821" y="3270774"/>
                </a:cubicBezTo>
                <a:cubicBezTo>
                  <a:pt x="5748698" y="3423371"/>
                  <a:pt x="5732963" y="3988656"/>
                  <a:pt x="5720821" y="4263579"/>
                </a:cubicBezTo>
                <a:cubicBezTo>
                  <a:pt x="5597839" y="4268618"/>
                  <a:pt x="5406927" y="4253393"/>
                  <a:pt x="5256799" y="4263579"/>
                </a:cubicBezTo>
                <a:cubicBezTo>
                  <a:pt x="5106671" y="4273765"/>
                  <a:pt x="4827800" y="4282129"/>
                  <a:pt x="4621152" y="4263579"/>
                </a:cubicBezTo>
                <a:cubicBezTo>
                  <a:pt x="4414504" y="4245029"/>
                  <a:pt x="4095081" y="4271168"/>
                  <a:pt x="3928297" y="4263579"/>
                </a:cubicBezTo>
                <a:cubicBezTo>
                  <a:pt x="3761513" y="4255990"/>
                  <a:pt x="3643386" y="4242991"/>
                  <a:pt x="3407067" y="4263579"/>
                </a:cubicBezTo>
                <a:cubicBezTo>
                  <a:pt x="3170748" y="4284168"/>
                  <a:pt x="2986161" y="4260068"/>
                  <a:pt x="2657004" y="4263579"/>
                </a:cubicBezTo>
                <a:cubicBezTo>
                  <a:pt x="2327847" y="4267090"/>
                  <a:pt x="2359508" y="4283483"/>
                  <a:pt x="2078565" y="4263579"/>
                </a:cubicBezTo>
                <a:cubicBezTo>
                  <a:pt x="1797622" y="4243675"/>
                  <a:pt x="1740764" y="4265270"/>
                  <a:pt x="1557335" y="4263579"/>
                </a:cubicBezTo>
                <a:cubicBezTo>
                  <a:pt x="1373906" y="4261889"/>
                  <a:pt x="1208472" y="4234203"/>
                  <a:pt x="864480" y="4263579"/>
                </a:cubicBezTo>
                <a:cubicBezTo>
                  <a:pt x="520488" y="4292955"/>
                  <a:pt x="381471" y="4260453"/>
                  <a:pt x="0" y="4263579"/>
                </a:cubicBezTo>
                <a:cubicBezTo>
                  <a:pt x="-20337" y="3953043"/>
                  <a:pt x="-10395" y="3882761"/>
                  <a:pt x="0" y="3569225"/>
                </a:cubicBezTo>
                <a:cubicBezTo>
                  <a:pt x="10395" y="3255689"/>
                  <a:pt x="-13842" y="3173687"/>
                  <a:pt x="0" y="3045414"/>
                </a:cubicBezTo>
                <a:cubicBezTo>
                  <a:pt x="13842" y="2917141"/>
                  <a:pt x="25845" y="2500121"/>
                  <a:pt x="0" y="2351059"/>
                </a:cubicBezTo>
                <a:cubicBezTo>
                  <a:pt x="-25845" y="2201997"/>
                  <a:pt x="-4836" y="1983608"/>
                  <a:pt x="0" y="1656705"/>
                </a:cubicBezTo>
                <a:cubicBezTo>
                  <a:pt x="4836" y="1329802"/>
                  <a:pt x="-3392" y="1254504"/>
                  <a:pt x="0" y="1132894"/>
                </a:cubicBezTo>
                <a:cubicBezTo>
                  <a:pt x="3392" y="1011284"/>
                  <a:pt x="-6742" y="847442"/>
                  <a:pt x="0" y="651719"/>
                </a:cubicBezTo>
                <a:cubicBezTo>
                  <a:pt x="6742" y="455997"/>
                  <a:pt x="18338" y="14258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400" dirty="0">
                <a:solidFill>
                  <a:schemeClr val="tx1"/>
                </a:solidFill>
                <a:latin typeface="Bahnschrift SemiCondensed" panose="020B0502040204020203" pitchFamily="34" charset="0"/>
              </a:rPr>
              <a:t>1.</a:t>
            </a:r>
          </a:p>
          <a:p>
            <a:pPr>
              <a:defRPr/>
            </a:pPr>
            <a:endParaRPr lang="de-DE" sz="2400" dirty="0">
              <a:solidFill>
                <a:schemeClr val="tx1"/>
              </a:solidFill>
              <a:latin typeface="Bahnschrift SemiCondensed" panose="020B0502040204020203" pitchFamily="34" charset="0"/>
            </a:endParaRPr>
          </a:p>
          <a:p>
            <a:pPr>
              <a:defRPr/>
            </a:pPr>
            <a:endParaRPr lang="de-DE" sz="2400" dirty="0">
              <a:solidFill>
                <a:schemeClr val="tx1"/>
              </a:solidFill>
              <a:latin typeface="Bahnschrift SemiCondensed" panose="020B0502040204020203" pitchFamily="34" charset="0"/>
            </a:endParaRPr>
          </a:p>
          <a:p>
            <a:pPr>
              <a:defRPr/>
            </a:pPr>
            <a:r>
              <a:rPr lang="de-DE" sz="2400" dirty="0">
                <a:solidFill>
                  <a:schemeClr val="tx1"/>
                </a:solidFill>
                <a:latin typeface="Bahnschrift SemiCondensed" panose="020B0502040204020203" pitchFamily="34" charset="0"/>
              </a:rPr>
              <a:t>2.</a:t>
            </a:r>
          </a:p>
          <a:p>
            <a:pPr>
              <a:defRPr/>
            </a:pPr>
            <a:endParaRPr lang="de-DE" sz="2400" dirty="0">
              <a:solidFill>
                <a:schemeClr val="tx1"/>
              </a:solidFill>
              <a:latin typeface="Bahnschrift SemiCondensed" panose="020B0502040204020203" pitchFamily="34" charset="0"/>
            </a:endParaRPr>
          </a:p>
          <a:p>
            <a:pPr>
              <a:defRPr/>
            </a:pPr>
            <a:endParaRPr lang="de-DE" sz="2400" dirty="0">
              <a:solidFill>
                <a:schemeClr val="tx1"/>
              </a:solidFill>
              <a:latin typeface="Bahnschrift SemiCondensed" panose="020B0502040204020203" pitchFamily="34" charset="0"/>
            </a:endParaRPr>
          </a:p>
          <a:p>
            <a:pPr>
              <a:defRPr/>
            </a:pPr>
            <a:endParaRPr lang="de-DE" sz="2400" dirty="0">
              <a:solidFill>
                <a:schemeClr val="tx1"/>
              </a:solidFill>
              <a:latin typeface="Bahnschrift SemiCondensed" panose="020B0502040204020203" pitchFamily="34" charset="0"/>
            </a:endParaRPr>
          </a:p>
          <a:p>
            <a:pPr>
              <a:defRPr/>
            </a:pPr>
            <a:r>
              <a:rPr lang="de-DE" sz="2400" dirty="0">
                <a:solidFill>
                  <a:schemeClr val="tx1"/>
                </a:solidFill>
                <a:latin typeface="Bahnschrift SemiCondensed" panose="020B0502040204020203" pitchFamily="34" charset="0"/>
              </a:rPr>
              <a:t>3.</a:t>
            </a:r>
          </a:p>
          <a:p>
            <a:pPr>
              <a:defRPr/>
            </a:pPr>
            <a:endParaRPr lang="de-DE" sz="2400" dirty="0">
              <a:solidFill>
                <a:schemeClr val="tx1"/>
              </a:solidFill>
              <a:latin typeface="Bahnschrift SemiCondensed" panose="020B0502040204020203" pitchFamily="34" charset="0"/>
            </a:endParaRPr>
          </a:p>
          <a:p>
            <a:pPr>
              <a:defRPr/>
            </a:pPr>
            <a:endParaRPr lang="de-DE" sz="2400" dirty="0">
              <a:solidFill>
                <a:schemeClr val="tx1"/>
              </a:solidFill>
              <a:latin typeface="Bahnschrift SemiCondensed" panose="020B0502040204020203" pitchFamily="34" charset="0"/>
            </a:endParaRPr>
          </a:p>
          <a:p>
            <a:pPr>
              <a:defRPr/>
            </a:pPr>
            <a:endParaRPr lang="de-DE" sz="2400" dirty="0">
              <a:solidFill>
                <a:schemeClr val="tx1"/>
              </a:solidFill>
              <a:latin typeface="Bahnschrift SemiCondensed" panose="020B0502040204020203" pitchFamily="34" charset="0"/>
            </a:endParaRPr>
          </a:p>
        </p:txBody>
      </p:sp>
      <p:sp>
        <p:nvSpPr>
          <p:cNvPr id="31" name="Textfeld 30">
            <a:extLst>
              <a:ext uri="{FF2B5EF4-FFF2-40B4-BE49-F238E27FC236}">
                <a16:creationId xmlns:a16="http://schemas.microsoft.com/office/drawing/2014/main" id="{91E63AEB-75F9-D31A-0BED-4A69BD901836}"/>
              </a:ext>
            </a:extLst>
          </p:cNvPr>
          <p:cNvSpPr txBox="1"/>
          <p:nvPr/>
        </p:nvSpPr>
        <p:spPr>
          <a:xfrm>
            <a:off x="582387" y="1398894"/>
            <a:ext cx="5794988" cy="881010"/>
          </a:xfrm>
          <a:prstGeom prst="rect">
            <a:avLst/>
          </a:prstGeom>
          <a:noFill/>
        </p:spPr>
        <p:txBody>
          <a:bodyPr wrap="square">
            <a:spAutoFit/>
          </a:bodyPr>
          <a:lstStyle/>
          <a:p>
            <a:pPr>
              <a:defRPr/>
            </a:pPr>
            <a:r>
              <a:rPr lang="de-DE" sz="1144" b="1" dirty="0">
                <a:solidFill>
                  <a:prstClr val="black"/>
                </a:solidFill>
                <a:latin typeface="Bahnschrift SemiCondensed" panose="020B0502040204020203" pitchFamily="34" charset="0"/>
              </a:rPr>
              <a:t>Aufgabe 3.3d</a:t>
            </a:r>
          </a:p>
          <a:p>
            <a:pPr>
              <a:defRPr/>
            </a:pPr>
            <a:endParaRPr lang="de-DE" sz="381" b="1" dirty="0">
              <a:solidFill>
                <a:prstClr val="black"/>
              </a:solidFill>
              <a:latin typeface="Bahnschrift SemiCondensed" panose="020B0502040204020203" pitchFamily="34" charset="0"/>
            </a:endParaRPr>
          </a:p>
          <a:p>
            <a:r>
              <a:rPr lang="de-DE" sz="1200" dirty="0">
                <a:latin typeface="Bahnschrift SemiCondensed" panose="020B0502040204020203" pitchFamily="34" charset="0"/>
              </a:rPr>
              <a:t>Denken Sie an alle bisherigen Inhalte der E-Learning Einheiten zurück. Welche der Inhalte eignen sich aus Ihrer Sicht gut für den Transfer in das Kollegium, um die Datennutzungskultur an Ihrer Schule zu stärken? Notieren Sie drei Inhalte bzw. Themen.</a:t>
            </a:r>
          </a:p>
        </p:txBody>
      </p:sp>
      <p:sp>
        <p:nvSpPr>
          <p:cNvPr id="36" name="Fußzeilenplatzhalter 3">
            <a:extLst>
              <a:ext uri="{FF2B5EF4-FFF2-40B4-BE49-F238E27FC236}">
                <a16:creationId xmlns:a16="http://schemas.microsoft.com/office/drawing/2014/main" id="{641A3339-A684-FFE0-DDA2-DAA03769978D}"/>
              </a:ext>
            </a:extLst>
          </p:cNvPr>
          <p:cNvSpPr>
            <a:spLocks noGrp="1"/>
          </p:cNvSpPr>
          <p:nvPr>
            <p:ph type="ftr" sz="quarter" idx="11"/>
          </p:nvPr>
        </p:nvSpPr>
        <p:spPr>
          <a:xfrm>
            <a:off x="2457384" y="9726962"/>
            <a:ext cx="2432043" cy="537134"/>
          </a:xfrm>
        </p:spPr>
        <p:txBody>
          <a:bodyPr/>
          <a:lstStyle/>
          <a:p>
            <a:pPr>
              <a:defRPr/>
            </a:pPr>
            <a:r>
              <a:rPr lang="de-DE" dirty="0">
                <a:solidFill>
                  <a:prstClr val="black"/>
                </a:solidFill>
                <a:latin typeface="Bahnschrift SemiCondensed" panose="020B0502040204020203" pitchFamily="34" charset="0"/>
              </a:rPr>
              <a:t>6</a:t>
            </a:r>
          </a:p>
        </p:txBody>
      </p:sp>
      <p:grpSp>
        <p:nvGrpSpPr>
          <p:cNvPr id="5" name="Gruppieren 4">
            <a:extLst>
              <a:ext uri="{FF2B5EF4-FFF2-40B4-BE49-F238E27FC236}">
                <a16:creationId xmlns:a16="http://schemas.microsoft.com/office/drawing/2014/main" id="{9694A67D-5187-23E2-42D5-622EA4BC158F}"/>
              </a:ext>
            </a:extLst>
          </p:cNvPr>
          <p:cNvGrpSpPr/>
          <p:nvPr/>
        </p:nvGrpSpPr>
        <p:grpSpPr>
          <a:xfrm>
            <a:off x="6777504" y="-479830"/>
            <a:ext cx="1132542" cy="11236729"/>
            <a:chOff x="-1" y="0"/>
            <a:chExt cx="1285517" cy="13582652"/>
          </a:xfrm>
          <a:solidFill>
            <a:srgbClr val="F2C5C8"/>
          </a:solidFill>
        </p:grpSpPr>
        <p:grpSp>
          <p:nvGrpSpPr>
            <p:cNvPr id="6" name="Gruppieren 5">
              <a:extLst>
                <a:ext uri="{FF2B5EF4-FFF2-40B4-BE49-F238E27FC236}">
                  <a16:creationId xmlns:a16="http://schemas.microsoft.com/office/drawing/2014/main" id="{C9F298A8-EA20-8DBB-6E73-436876706BDF}"/>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D7B0A853-2875-E1C6-1F08-464087BEEA39}"/>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5DA5BC51-E25D-51DD-4F6B-6467C0EB2AD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5" name="Freihandform: Form 24">
                  <a:extLst>
                    <a:ext uri="{FF2B5EF4-FFF2-40B4-BE49-F238E27FC236}">
                      <a16:creationId xmlns:a16="http://schemas.microsoft.com/office/drawing/2014/main" id="{61013040-FCC7-7B5D-7BC2-076C1BC183E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6" name="Freihandform: Form 25">
                  <a:extLst>
                    <a:ext uri="{FF2B5EF4-FFF2-40B4-BE49-F238E27FC236}">
                      <a16:creationId xmlns:a16="http://schemas.microsoft.com/office/drawing/2014/main" id="{9DE08D49-E3C7-3686-47C4-B5AE6F43D45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7" name="Freihandform: Form 26">
                  <a:extLst>
                    <a:ext uri="{FF2B5EF4-FFF2-40B4-BE49-F238E27FC236}">
                      <a16:creationId xmlns:a16="http://schemas.microsoft.com/office/drawing/2014/main" id="{E217623D-4778-0031-88EF-8F508C25D0D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19" name="Gruppieren 18">
                <a:extLst>
                  <a:ext uri="{FF2B5EF4-FFF2-40B4-BE49-F238E27FC236}">
                    <a16:creationId xmlns:a16="http://schemas.microsoft.com/office/drawing/2014/main" id="{27A49F37-BC89-49B4-01FD-A04061B338E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6476AB0F-9B7E-98FD-4FAD-A166578DF66B}"/>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1" name="Freihandform: Form 20">
                  <a:extLst>
                    <a:ext uri="{FF2B5EF4-FFF2-40B4-BE49-F238E27FC236}">
                      <a16:creationId xmlns:a16="http://schemas.microsoft.com/office/drawing/2014/main" id="{5A4209DC-8DB3-CFAC-905B-09E5DFA4320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dirty="0">
                    <a:solidFill>
                      <a:prstClr val="white"/>
                    </a:solidFill>
                    <a:latin typeface="Calibri" panose="020F0502020204030204"/>
                  </a:endParaRPr>
                </a:p>
              </p:txBody>
            </p:sp>
            <p:sp>
              <p:nvSpPr>
                <p:cNvPr id="22" name="Freihandform: Form 21">
                  <a:extLst>
                    <a:ext uri="{FF2B5EF4-FFF2-40B4-BE49-F238E27FC236}">
                      <a16:creationId xmlns:a16="http://schemas.microsoft.com/office/drawing/2014/main" id="{C7A1A8EF-76A2-66E0-7697-A19C34BB2E2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23" name="Freihandform: Form 22">
                  <a:extLst>
                    <a:ext uri="{FF2B5EF4-FFF2-40B4-BE49-F238E27FC236}">
                      <a16:creationId xmlns:a16="http://schemas.microsoft.com/office/drawing/2014/main" id="{FFEE29F6-7728-B5B4-4B6C-4AC71D65225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nvGrpSpPr>
            <p:cNvPr id="7" name="Gruppieren 6">
              <a:extLst>
                <a:ext uri="{FF2B5EF4-FFF2-40B4-BE49-F238E27FC236}">
                  <a16:creationId xmlns:a16="http://schemas.microsoft.com/office/drawing/2014/main" id="{ED92ED0E-6FD2-2B0C-B603-7C942A73F62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15A9624E-5F31-4C52-28D2-26BA75EE309C}"/>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BDEEA7CF-5209-AEFD-B176-85AD4F19FC2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5" name="Freihandform: Form 14">
                  <a:extLst>
                    <a:ext uri="{FF2B5EF4-FFF2-40B4-BE49-F238E27FC236}">
                      <a16:creationId xmlns:a16="http://schemas.microsoft.com/office/drawing/2014/main" id="{8892BE0A-2D8F-4BA7-4737-43754383059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6" name="Freihandform: Form 15">
                  <a:extLst>
                    <a:ext uri="{FF2B5EF4-FFF2-40B4-BE49-F238E27FC236}">
                      <a16:creationId xmlns:a16="http://schemas.microsoft.com/office/drawing/2014/main" id="{8DD1648A-BA31-9147-B655-FB54F7EE86D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7" name="Freihandform: Form 16">
                  <a:extLst>
                    <a:ext uri="{FF2B5EF4-FFF2-40B4-BE49-F238E27FC236}">
                      <a16:creationId xmlns:a16="http://schemas.microsoft.com/office/drawing/2014/main" id="{365DCAF7-6A6E-14FB-9563-D4A38F8C45C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nvGrpSpPr>
              <p:cNvPr id="9" name="Gruppieren 8">
                <a:extLst>
                  <a:ext uri="{FF2B5EF4-FFF2-40B4-BE49-F238E27FC236}">
                    <a16:creationId xmlns:a16="http://schemas.microsoft.com/office/drawing/2014/main" id="{14132750-4E5C-F2B7-B054-20C87D942959}"/>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82DC4816-39D3-1FB6-6B35-225194ED7B3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1" name="Freihandform: Form 10">
                  <a:extLst>
                    <a:ext uri="{FF2B5EF4-FFF2-40B4-BE49-F238E27FC236}">
                      <a16:creationId xmlns:a16="http://schemas.microsoft.com/office/drawing/2014/main" id="{03551631-CDCC-5CCD-D074-78CBB4185CA1}"/>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2" name="Freihandform: Form 11">
                  <a:extLst>
                    <a:ext uri="{FF2B5EF4-FFF2-40B4-BE49-F238E27FC236}">
                      <a16:creationId xmlns:a16="http://schemas.microsoft.com/office/drawing/2014/main" id="{C1F949E2-D14D-0F7C-AAA3-75424870A081}"/>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sp>
              <p:nvSpPr>
                <p:cNvPr id="13" name="Freihandform: Form 12">
                  <a:extLst>
                    <a:ext uri="{FF2B5EF4-FFF2-40B4-BE49-F238E27FC236}">
                      <a16:creationId xmlns:a16="http://schemas.microsoft.com/office/drawing/2014/main" id="{A5D31CA5-D367-8C02-8DDA-1C6D79A6584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defRPr/>
                  </a:pPr>
                  <a:endParaRPr lang="de-DE" sz="1729">
                    <a:solidFill>
                      <a:prstClr val="white"/>
                    </a:solidFill>
                    <a:latin typeface="Calibri" panose="020F0502020204030204"/>
                  </a:endParaRPr>
                </a:p>
              </p:txBody>
            </p:sp>
          </p:grpSp>
        </p:grpSp>
      </p:grpSp>
      <p:sp>
        <p:nvSpPr>
          <p:cNvPr id="4" name="Rechteck 3">
            <a:extLst>
              <a:ext uri="{FF2B5EF4-FFF2-40B4-BE49-F238E27FC236}">
                <a16:creationId xmlns:a16="http://schemas.microsoft.com/office/drawing/2014/main" id="{ABD676A0-BB80-FF76-A14F-3111FBC5990B}"/>
              </a:ext>
            </a:extLst>
          </p:cNvPr>
          <p:cNvSpPr/>
          <p:nvPr/>
        </p:nvSpPr>
        <p:spPr>
          <a:xfrm>
            <a:off x="582397" y="1065589"/>
            <a:ext cx="5794987" cy="245132"/>
          </a:xfrm>
          <a:custGeom>
            <a:avLst/>
            <a:gdLst>
              <a:gd name="csX0" fmla="*/ 0 w 5794987"/>
              <a:gd name="csY0" fmla="*/ 0 h 245132"/>
              <a:gd name="csX1" fmla="*/ 470038 w 5794987"/>
              <a:gd name="csY1" fmla="*/ 0 h 245132"/>
              <a:gd name="csX2" fmla="*/ 1171875 w 5794987"/>
              <a:gd name="csY2" fmla="*/ 0 h 245132"/>
              <a:gd name="csX3" fmla="*/ 1873712 w 5794987"/>
              <a:gd name="csY3" fmla="*/ 0 h 245132"/>
              <a:gd name="csX4" fmla="*/ 2401700 w 5794987"/>
              <a:gd name="csY4" fmla="*/ 0 h 245132"/>
              <a:gd name="csX5" fmla="*/ 2871738 w 5794987"/>
              <a:gd name="csY5" fmla="*/ 0 h 245132"/>
              <a:gd name="csX6" fmla="*/ 3631525 w 5794987"/>
              <a:gd name="csY6" fmla="*/ 0 h 245132"/>
              <a:gd name="csX7" fmla="*/ 4391312 w 5794987"/>
              <a:gd name="csY7" fmla="*/ 0 h 245132"/>
              <a:gd name="csX8" fmla="*/ 4861350 w 5794987"/>
              <a:gd name="csY8" fmla="*/ 0 h 245132"/>
              <a:gd name="csX9" fmla="*/ 5794987 w 5794987"/>
              <a:gd name="csY9" fmla="*/ 0 h 245132"/>
              <a:gd name="csX10" fmla="*/ 5794987 w 5794987"/>
              <a:gd name="csY10" fmla="*/ 245132 h 245132"/>
              <a:gd name="csX11" fmla="*/ 5093150 w 5794987"/>
              <a:gd name="csY11" fmla="*/ 245132 h 245132"/>
              <a:gd name="csX12" fmla="*/ 4565162 w 5794987"/>
              <a:gd name="csY12" fmla="*/ 245132 h 245132"/>
              <a:gd name="csX13" fmla="*/ 3979224 w 5794987"/>
              <a:gd name="csY13" fmla="*/ 245132 h 245132"/>
              <a:gd name="csX14" fmla="*/ 3219437 w 5794987"/>
              <a:gd name="csY14" fmla="*/ 245132 h 245132"/>
              <a:gd name="csX15" fmla="*/ 2691450 w 5794987"/>
              <a:gd name="csY15" fmla="*/ 245132 h 245132"/>
              <a:gd name="csX16" fmla="*/ 1989612 w 5794987"/>
              <a:gd name="csY16" fmla="*/ 245132 h 245132"/>
              <a:gd name="csX17" fmla="*/ 1461624 w 5794987"/>
              <a:gd name="csY17" fmla="*/ 245132 h 245132"/>
              <a:gd name="csX18" fmla="*/ 759787 w 5794987"/>
              <a:gd name="csY18" fmla="*/ 245132 h 245132"/>
              <a:gd name="csX19" fmla="*/ 0 w 5794987"/>
              <a:gd name="csY19" fmla="*/ 245132 h 245132"/>
              <a:gd name="csX20" fmla="*/ 0 w 5794987"/>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7" h="245132" fill="none" extrusionOk="0">
                <a:moveTo>
                  <a:pt x="0" y="0"/>
                </a:moveTo>
                <a:cubicBezTo>
                  <a:pt x="206282" y="-6710"/>
                  <a:pt x="277218" y="-10986"/>
                  <a:pt x="470038" y="0"/>
                </a:cubicBezTo>
                <a:cubicBezTo>
                  <a:pt x="662858" y="10986"/>
                  <a:pt x="828979" y="21262"/>
                  <a:pt x="1171875" y="0"/>
                </a:cubicBezTo>
                <a:cubicBezTo>
                  <a:pt x="1514771" y="-21262"/>
                  <a:pt x="1648344" y="-10058"/>
                  <a:pt x="1873712" y="0"/>
                </a:cubicBezTo>
                <a:cubicBezTo>
                  <a:pt x="2099080" y="10058"/>
                  <a:pt x="2269306" y="3142"/>
                  <a:pt x="2401700" y="0"/>
                </a:cubicBezTo>
                <a:cubicBezTo>
                  <a:pt x="2534094" y="-3142"/>
                  <a:pt x="2763597" y="21980"/>
                  <a:pt x="2871738" y="0"/>
                </a:cubicBezTo>
                <a:cubicBezTo>
                  <a:pt x="2979879" y="-21980"/>
                  <a:pt x="3329369" y="-10790"/>
                  <a:pt x="3631525" y="0"/>
                </a:cubicBezTo>
                <a:cubicBezTo>
                  <a:pt x="3933681" y="10790"/>
                  <a:pt x="4124550" y="-14940"/>
                  <a:pt x="4391312" y="0"/>
                </a:cubicBezTo>
                <a:cubicBezTo>
                  <a:pt x="4658074" y="14940"/>
                  <a:pt x="4687695" y="-18840"/>
                  <a:pt x="4861350" y="0"/>
                </a:cubicBezTo>
                <a:cubicBezTo>
                  <a:pt x="5035005" y="18840"/>
                  <a:pt x="5415107" y="-2422"/>
                  <a:pt x="5794987" y="0"/>
                </a:cubicBezTo>
                <a:cubicBezTo>
                  <a:pt x="5783283" y="61231"/>
                  <a:pt x="5784743" y="136935"/>
                  <a:pt x="5794987" y="245132"/>
                </a:cubicBezTo>
                <a:cubicBezTo>
                  <a:pt x="5585498" y="257751"/>
                  <a:pt x="5308723" y="278766"/>
                  <a:pt x="5093150" y="245132"/>
                </a:cubicBezTo>
                <a:cubicBezTo>
                  <a:pt x="4877577" y="211498"/>
                  <a:pt x="4817558" y="246525"/>
                  <a:pt x="4565162" y="245132"/>
                </a:cubicBezTo>
                <a:cubicBezTo>
                  <a:pt x="4312766" y="243739"/>
                  <a:pt x="4246546" y="218743"/>
                  <a:pt x="3979224" y="245132"/>
                </a:cubicBezTo>
                <a:cubicBezTo>
                  <a:pt x="3711902" y="271521"/>
                  <a:pt x="3465168" y="263221"/>
                  <a:pt x="3219437" y="245132"/>
                </a:cubicBezTo>
                <a:cubicBezTo>
                  <a:pt x="2973706" y="227043"/>
                  <a:pt x="2896858" y="237743"/>
                  <a:pt x="2691450" y="245132"/>
                </a:cubicBezTo>
                <a:cubicBezTo>
                  <a:pt x="2486042" y="252521"/>
                  <a:pt x="2317962" y="269537"/>
                  <a:pt x="1989612" y="245132"/>
                </a:cubicBezTo>
                <a:cubicBezTo>
                  <a:pt x="1661262" y="220727"/>
                  <a:pt x="1592633" y="268795"/>
                  <a:pt x="1461624" y="245132"/>
                </a:cubicBezTo>
                <a:cubicBezTo>
                  <a:pt x="1330615" y="221469"/>
                  <a:pt x="972675" y="212246"/>
                  <a:pt x="759787" y="245132"/>
                </a:cubicBezTo>
                <a:cubicBezTo>
                  <a:pt x="546899" y="278018"/>
                  <a:pt x="208154" y="254476"/>
                  <a:pt x="0" y="245132"/>
                </a:cubicBezTo>
                <a:cubicBezTo>
                  <a:pt x="6405" y="149917"/>
                  <a:pt x="11397" y="60579"/>
                  <a:pt x="0" y="0"/>
                </a:cubicBezTo>
                <a:close/>
              </a:path>
              <a:path w="5794987" h="245132" stroke="0" extrusionOk="0">
                <a:moveTo>
                  <a:pt x="0" y="0"/>
                </a:moveTo>
                <a:cubicBezTo>
                  <a:pt x="252845" y="-31003"/>
                  <a:pt x="381031" y="-25527"/>
                  <a:pt x="759787" y="0"/>
                </a:cubicBezTo>
                <a:cubicBezTo>
                  <a:pt x="1138543" y="25527"/>
                  <a:pt x="1284357" y="27427"/>
                  <a:pt x="1461624" y="0"/>
                </a:cubicBezTo>
                <a:cubicBezTo>
                  <a:pt x="1638891" y="-27427"/>
                  <a:pt x="1886059" y="13162"/>
                  <a:pt x="2163462" y="0"/>
                </a:cubicBezTo>
                <a:cubicBezTo>
                  <a:pt x="2440865" y="-13162"/>
                  <a:pt x="2427642" y="-2899"/>
                  <a:pt x="2633500" y="0"/>
                </a:cubicBezTo>
                <a:cubicBezTo>
                  <a:pt x="2839358" y="2899"/>
                  <a:pt x="3205633" y="-20254"/>
                  <a:pt x="3393287" y="0"/>
                </a:cubicBezTo>
                <a:cubicBezTo>
                  <a:pt x="3580941" y="20254"/>
                  <a:pt x="3836533" y="7721"/>
                  <a:pt x="4095124" y="0"/>
                </a:cubicBezTo>
                <a:cubicBezTo>
                  <a:pt x="4353715" y="-7721"/>
                  <a:pt x="4491212" y="32258"/>
                  <a:pt x="4854911" y="0"/>
                </a:cubicBezTo>
                <a:cubicBezTo>
                  <a:pt x="5218610" y="-32258"/>
                  <a:pt x="5433342" y="-40982"/>
                  <a:pt x="5794987" y="0"/>
                </a:cubicBezTo>
                <a:cubicBezTo>
                  <a:pt x="5784703" y="49229"/>
                  <a:pt x="5801294" y="191040"/>
                  <a:pt x="5794987" y="245132"/>
                </a:cubicBezTo>
                <a:cubicBezTo>
                  <a:pt x="5541827" y="235658"/>
                  <a:pt x="5426282" y="240929"/>
                  <a:pt x="5209049" y="245132"/>
                </a:cubicBezTo>
                <a:cubicBezTo>
                  <a:pt x="4991816" y="249335"/>
                  <a:pt x="4879969" y="228957"/>
                  <a:pt x="4623112" y="245132"/>
                </a:cubicBezTo>
                <a:cubicBezTo>
                  <a:pt x="4366255" y="261307"/>
                  <a:pt x="4340680" y="225822"/>
                  <a:pt x="4153074" y="245132"/>
                </a:cubicBezTo>
                <a:cubicBezTo>
                  <a:pt x="3965468" y="264442"/>
                  <a:pt x="3830971" y="225804"/>
                  <a:pt x="3683036" y="245132"/>
                </a:cubicBezTo>
                <a:cubicBezTo>
                  <a:pt x="3535101" y="264460"/>
                  <a:pt x="3432958" y="240056"/>
                  <a:pt x="3212998" y="245132"/>
                </a:cubicBezTo>
                <a:cubicBezTo>
                  <a:pt x="2993038" y="250208"/>
                  <a:pt x="2791612" y="215983"/>
                  <a:pt x="2511161" y="245132"/>
                </a:cubicBezTo>
                <a:cubicBezTo>
                  <a:pt x="2230710" y="274281"/>
                  <a:pt x="2122966" y="225675"/>
                  <a:pt x="1867274" y="245132"/>
                </a:cubicBezTo>
                <a:cubicBezTo>
                  <a:pt x="1611582" y="264589"/>
                  <a:pt x="1374515" y="220436"/>
                  <a:pt x="1107486" y="245132"/>
                </a:cubicBezTo>
                <a:cubicBezTo>
                  <a:pt x="840457" y="269828"/>
                  <a:pt x="319809" y="294400"/>
                  <a:pt x="0" y="245132"/>
                </a:cubicBezTo>
                <a:cubicBezTo>
                  <a:pt x="-11243" y="122905"/>
                  <a:pt x="-7659" y="115801"/>
                  <a:pt x="0" y="0"/>
                </a:cubicBezTo>
                <a:close/>
              </a:path>
            </a:pathLst>
          </a:custGeom>
          <a:solidFill>
            <a:srgbClr val="F2C5C8"/>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1145" dirty="0">
                <a:solidFill>
                  <a:prstClr val="black"/>
                </a:solidFill>
                <a:latin typeface="Bahnschrift SemiCondensed" panose="020B0502040204020203" pitchFamily="34" charset="0"/>
              </a:rPr>
              <a:t>Einheit 3.3 – „Hat das was gebracht?“ – Evaluation von Maßnahmen</a:t>
            </a:r>
          </a:p>
        </p:txBody>
      </p:sp>
    </p:spTree>
    <p:extLst>
      <p:ext uri="{BB962C8B-B14F-4D97-AF65-F5344CB8AC3E}">
        <p14:creationId xmlns:p14="http://schemas.microsoft.com/office/powerpoint/2010/main" val="3381241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EAD62-38DD-8CE1-CBC4-BC3291E18D3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96EB6196-B417-BD08-DD6A-52C0DD354BE6}"/>
              </a:ext>
            </a:extLst>
          </p:cNvPr>
          <p:cNvSpPr txBox="1"/>
          <p:nvPr/>
        </p:nvSpPr>
        <p:spPr>
          <a:xfrm>
            <a:off x="822959" y="1125415"/>
            <a:ext cx="5732586" cy="1568250"/>
          </a:xfrm>
          <a:prstGeom prst="rect">
            <a:avLst/>
          </a:prstGeom>
          <a:noFill/>
        </p:spPr>
        <p:txBody>
          <a:bodyPr wrap="square" rtlCol="0">
            <a:spAutoFit/>
          </a:bodyPr>
          <a:lstStyle/>
          <a:p>
            <a:pPr>
              <a:lnSpc>
                <a:spcPct val="107000"/>
              </a:lnSpc>
              <a:spcAft>
                <a:spcPts val="800"/>
              </a:spcAft>
              <a:buNone/>
            </a:pPr>
            <a:r>
              <a:rPr lang="de-DE" sz="1200" kern="100" dirty="0">
                <a:effectLst/>
                <a:latin typeface="Bahnschrift SemiCondensed" panose="020B0502040204020203" pitchFamily="34" charset="0"/>
                <a:ea typeface="Aptos" panose="020B0004020202020204" pitchFamily="34" charset="0"/>
                <a:cs typeface="Times New Roman" panose="02020603050405020304" pitchFamily="18" charset="0"/>
              </a:rPr>
              <a:t>Aus lizenzrechtlichen Gründen bilden wir die didaktische Handreichung zur Aufgabe „Apfelschorle“ an dieser Stelle nicht ab. Bitte laden Sie sich die nötigen Dokumente selbständig von den Seiten des IQB herunter: </a:t>
            </a:r>
            <a:r>
              <a:rPr lang="de-DE" sz="1200" kern="100" dirty="0">
                <a:latin typeface="Bahnschrift SemiCondensed" panose="020B0502040204020203" pitchFamily="34" charset="0"/>
                <a:ea typeface="Aptos" panose="020B0004020202020204" pitchFamily="34" charset="0"/>
                <a:cs typeface="Times New Roman" panose="02020603050405020304" pitchFamily="18" charset="0"/>
                <a:hlinkClick r:id="rId2"/>
              </a:rPr>
              <a:t>https://www.iqb.hu-berlin.de/de/schule/aufgaben/seki/vera-8-mathematik/</a:t>
            </a:r>
            <a:r>
              <a:rPr lang="de-DE" sz="1200" kern="100" dirty="0">
                <a:latin typeface="Bahnschrift SemiCondensed" panose="020B0502040204020203" pitchFamily="34" charset="0"/>
                <a:ea typeface="Aptos" panose="020B0004020202020204" pitchFamily="34" charset="0"/>
                <a:cs typeface="Times New Roman" panose="02020603050405020304" pitchFamily="18" charset="0"/>
              </a:rPr>
              <a:t> .</a:t>
            </a:r>
            <a:endParaRPr lang="de-DE" sz="1200" kern="100" dirty="0">
              <a:effectLst/>
              <a:latin typeface="Bahnschrift SemiCondensed" panose="020B0502040204020203"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de-DE" sz="1200" kern="100" dirty="0">
              <a:effectLst/>
              <a:latin typeface="Bahnschrift SemiCondensed" panose="020B0502040204020203"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de-DE" sz="1800" kern="100" dirty="0">
                <a:effectLst/>
                <a:latin typeface="Bahnschrift Light SemiCondensed" panose="020B0502040204020203" pitchFamily="34" charset="0"/>
                <a:ea typeface="Aptos" panose="020B0004020202020204" pitchFamily="34" charset="0"/>
                <a:cs typeface="Times New Roman" panose="02020603050405020304" pitchFamily="18" charset="0"/>
              </a:rPr>
              <a:t> </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22602D2A-FC02-4BA6-8821-645C82011181}"/>
              </a:ext>
            </a:extLst>
          </p:cNvPr>
          <p:cNvSpPr/>
          <p:nvPr/>
        </p:nvSpPr>
        <p:spPr>
          <a:xfrm>
            <a:off x="2961596" y="645914"/>
            <a:ext cx="1420582" cy="369332"/>
          </a:xfrm>
          <a:prstGeom prst="rect">
            <a:avLst/>
          </a:prstGeom>
        </p:spPr>
        <p:txBody>
          <a:bodyPr wrap="none">
            <a:spAutoFit/>
          </a:bodyPr>
          <a:lstStyle/>
          <a:p>
            <a:r>
              <a:rPr lang="de-DE" dirty="0">
                <a:latin typeface="Bahnschrift SemiCondensed" panose="020B0502040204020203" pitchFamily="34" charset="0"/>
              </a:rPr>
              <a:t>Material M3B </a:t>
            </a:r>
            <a:endParaRPr lang="en-US" dirty="0"/>
          </a:p>
        </p:txBody>
      </p:sp>
    </p:spTree>
    <p:extLst>
      <p:ext uri="{BB962C8B-B14F-4D97-AF65-F5344CB8AC3E}">
        <p14:creationId xmlns:p14="http://schemas.microsoft.com/office/powerpoint/2010/main" val="345532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EDAEB-1FE9-2A9F-3D74-99BE49E54DD5}"/>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5AF3BF9-786A-2431-B1C4-6D4D47CB3C2E}"/>
              </a:ext>
            </a:extLst>
          </p:cNvPr>
          <p:cNvSpPr txBox="1"/>
          <p:nvPr/>
        </p:nvSpPr>
        <p:spPr>
          <a:xfrm>
            <a:off x="822958" y="1125415"/>
            <a:ext cx="5862321" cy="967829"/>
          </a:xfrm>
          <a:prstGeom prst="rect">
            <a:avLst/>
          </a:prstGeom>
          <a:noFill/>
        </p:spPr>
        <p:txBody>
          <a:bodyPr wrap="square" rtlCol="0">
            <a:spAutoFit/>
          </a:bodyPr>
          <a:lstStyle/>
          <a:p>
            <a:pPr>
              <a:lnSpc>
                <a:spcPct val="107000"/>
              </a:lnSpc>
              <a:spcAft>
                <a:spcPts val="800"/>
              </a:spcAft>
              <a:buNone/>
            </a:pPr>
            <a:r>
              <a:rPr lang="de-DE" sz="1200" kern="100" dirty="0">
                <a:effectLst/>
                <a:latin typeface="Bahnschrift SemiCondensed" panose="020B0502040204020203" pitchFamily="34" charset="0"/>
                <a:ea typeface="Aptos" panose="020B0004020202020204" pitchFamily="34" charset="0"/>
                <a:cs typeface="Times New Roman" panose="02020603050405020304" pitchFamily="18" charset="0"/>
              </a:rPr>
              <a:t>Aus lizenzrechtlichen Gründen bilden wir die didaktische Handreichung zur Aufgabe „Kostümball“ an dieser Stelle nicht ab. Bitte laden Sie sich die nötigen Dokumente selbständig von den Seiten des IQB herunter: </a:t>
            </a:r>
            <a:r>
              <a:rPr lang="de-DE" sz="1200" kern="100" dirty="0">
                <a:latin typeface="Bahnschrift SemiCondensed" panose="020B0502040204020203" pitchFamily="34" charset="0"/>
                <a:ea typeface="Aptos" panose="020B0004020202020204" pitchFamily="34" charset="0"/>
                <a:cs typeface="Times New Roman" panose="02020603050405020304" pitchFamily="18" charset="0"/>
                <a:hlinkClick r:id="rId2"/>
              </a:rPr>
              <a:t>https://www.iqb.hu-berlin.de/de/schule/aufgaben/seki/vera-8-deutsch/?first_letter=K</a:t>
            </a:r>
            <a:r>
              <a:rPr lang="de-DE" sz="1200" kern="100" dirty="0">
                <a:latin typeface="Bahnschrift SemiCondensed" panose="020B0502040204020203" pitchFamily="34" charset="0"/>
                <a:ea typeface="Aptos" panose="020B0004020202020204" pitchFamily="34" charset="0"/>
                <a:cs typeface="Times New Roman" panose="02020603050405020304" pitchFamily="18" charset="0"/>
              </a:rPr>
              <a:t> </a:t>
            </a:r>
            <a:r>
              <a:rPr lang="de-DE" sz="1800" kern="100" dirty="0">
                <a:effectLst/>
                <a:latin typeface="Bahnschrift Light SemiCondensed" panose="020B0502040204020203" pitchFamily="34" charset="0"/>
                <a:ea typeface="Aptos" panose="020B0004020202020204" pitchFamily="34" charset="0"/>
                <a:cs typeface="Times New Roman" panose="02020603050405020304" pitchFamily="18" charset="0"/>
              </a:rPr>
              <a:t> </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9ADC59F8-82FE-45D7-B6B4-10DCBEA053CB}"/>
              </a:ext>
            </a:extLst>
          </p:cNvPr>
          <p:cNvSpPr/>
          <p:nvPr/>
        </p:nvSpPr>
        <p:spPr>
          <a:xfrm>
            <a:off x="2961596" y="645914"/>
            <a:ext cx="1417376" cy="369332"/>
          </a:xfrm>
          <a:prstGeom prst="rect">
            <a:avLst/>
          </a:prstGeom>
        </p:spPr>
        <p:txBody>
          <a:bodyPr wrap="none">
            <a:spAutoFit/>
          </a:bodyPr>
          <a:lstStyle/>
          <a:p>
            <a:r>
              <a:rPr lang="de-DE" dirty="0">
                <a:latin typeface="Bahnschrift SemiCondensed" panose="020B0502040204020203" pitchFamily="34" charset="0"/>
              </a:rPr>
              <a:t>Material M3C </a:t>
            </a:r>
            <a:endParaRPr lang="en-US" dirty="0"/>
          </a:p>
        </p:txBody>
      </p:sp>
    </p:spTree>
    <p:extLst>
      <p:ext uri="{BB962C8B-B14F-4D97-AF65-F5344CB8AC3E}">
        <p14:creationId xmlns:p14="http://schemas.microsoft.com/office/powerpoint/2010/main" val="4245149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DB5324A1-0206-3601-82AF-71767A77451B}"/>
              </a:ext>
            </a:extLst>
          </p:cNvPr>
          <p:cNvSpPr/>
          <p:nvPr/>
        </p:nvSpPr>
        <p:spPr>
          <a:xfrm rot="1358392">
            <a:off x="-380689" y="4757544"/>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3201AA49-EB50-FAB8-FF16-4A4C8E0522F4}"/>
              </a:ext>
            </a:extLst>
          </p:cNvPr>
          <p:cNvSpPr/>
          <p:nvPr/>
        </p:nvSpPr>
        <p:spPr>
          <a:xfrm rot="3225008">
            <a:off x="6486160" y="3653071"/>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137DB8EB-DE9F-DF6E-F4CA-CCBD1AB1B613}"/>
              </a:ext>
            </a:extLst>
          </p:cNvPr>
          <p:cNvSpPr/>
          <p:nvPr/>
        </p:nvSpPr>
        <p:spPr>
          <a:xfrm rot="1358392">
            <a:off x="6431570" y="714784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413C7344-E88F-D593-29E9-F2C7CB1AFE96}"/>
              </a:ext>
            </a:extLst>
          </p:cNvPr>
          <p:cNvSpPr txBox="1"/>
          <p:nvPr/>
        </p:nvSpPr>
        <p:spPr>
          <a:xfrm>
            <a:off x="1073024" y="926074"/>
            <a:ext cx="5197727" cy="461665"/>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Evaluations-Checkliste (1/3)</a:t>
            </a:r>
          </a:p>
        </p:txBody>
      </p:sp>
      <p:sp>
        <p:nvSpPr>
          <p:cNvPr id="9" name="Rechteck 8">
            <a:extLst>
              <a:ext uri="{FF2B5EF4-FFF2-40B4-BE49-F238E27FC236}">
                <a16:creationId xmlns:a16="http://schemas.microsoft.com/office/drawing/2014/main" id="{FFBA4CAB-ABF0-5025-C9E1-073F9FCC7A0F}"/>
              </a:ext>
            </a:extLst>
          </p:cNvPr>
          <p:cNvSpPr/>
          <p:nvPr/>
        </p:nvSpPr>
        <p:spPr>
          <a:xfrm>
            <a:off x="838582" y="3210902"/>
            <a:ext cx="5570812" cy="510846"/>
          </a:xfrm>
          <a:custGeom>
            <a:avLst/>
            <a:gdLst>
              <a:gd name="csX0" fmla="*/ 0 w 5570812"/>
              <a:gd name="csY0" fmla="*/ 0 h 510846"/>
              <a:gd name="csX1" fmla="*/ 529227 w 5570812"/>
              <a:gd name="csY1" fmla="*/ 0 h 510846"/>
              <a:gd name="csX2" fmla="*/ 1169871 w 5570812"/>
              <a:gd name="csY2" fmla="*/ 0 h 510846"/>
              <a:gd name="csX3" fmla="*/ 1977638 w 5570812"/>
              <a:gd name="csY3" fmla="*/ 0 h 510846"/>
              <a:gd name="csX4" fmla="*/ 2729698 w 5570812"/>
              <a:gd name="csY4" fmla="*/ 0 h 510846"/>
              <a:gd name="csX5" fmla="*/ 3537466 w 5570812"/>
              <a:gd name="csY5" fmla="*/ 0 h 510846"/>
              <a:gd name="csX6" fmla="*/ 4122401 w 5570812"/>
              <a:gd name="csY6" fmla="*/ 0 h 510846"/>
              <a:gd name="csX7" fmla="*/ 4763044 w 5570812"/>
              <a:gd name="csY7" fmla="*/ 0 h 510846"/>
              <a:gd name="csX8" fmla="*/ 5570812 w 5570812"/>
              <a:gd name="csY8" fmla="*/ 0 h 510846"/>
              <a:gd name="csX9" fmla="*/ 5570812 w 5570812"/>
              <a:gd name="csY9" fmla="*/ 510846 h 510846"/>
              <a:gd name="csX10" fmla="*/ 4818752 w 5570812"/>
              <a:gd name="csY10" fmla="*/ 510846 h 510846"/>
              <a:gd name="csX11" fmla="*/ 4289525 w 5570812"/>
              <a:gd name="csY11" fmla="*/ 510846 h 510846"/>
              <a:gd name="csX12" fmla="*/ 3648882 w 5570812"/>
              <a:gd name="csY12" fmla="*/ 510846 h 510846"/>
              <a:gd name="csX13" fmla="*/ 3063947 w 5570812"/>
              <a:gd name="csY13" fmla="*/ 510846 h 510846"/>
              <a:gd name="csX14" fmla="*/ 2256179 w 5570812"/>
              <a:gd name="csY14" fmla="*/ 510846 h 510846"/>
              <a:gd name="csX15" fmla="*/ 1504119 w 5570812"/>
              <a:gd name="csY15" fmla="*/ 510846 h 510846"/>
              <a:gd name="csX16" fmla="*/ 863476 w 5570812"/>
              <a:gd name="csY16" fmla="*/ 510846 h 510846"/>
              <a:gd name="csX17" fmla="*/ 0 w 5570812"/>
              <a:gd name="csY17" fmla="*/ 510846 h 510846"/>
              <a:gd name="csX18" fmla="*/ 0 w 5570812"/>
              <a:gd name="csY18"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6"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2424" y="144752"/>
                  <a:pt x="5594646" y="331944"/>
                  <a:pt x="5570812" y="510846"/>
                </a:cubicBezTo>
                <a:cubicBezTo>
                  <a:pt x="5373338" y="517200"/>
                  <a:pt x="5141913" y="507254"/>
                  <a:pt x="4818752" y="510846"/>
                </a:cubicBezTo>
                <a:cubicBezTo>
                  <a:pt x="4495591" y="514438"/>
                  <a:pt x="4534096" y="509820"/>
                  <a:pt x="4289525" y="510846"/>
                </a:cubicBezTo>
                <a:cubicBezTo>
                  <a:pt x="4044954" y="511872"/>
                  <a:pt x="3884578" y="517372"/>
                  <a:pt x="3648882" y="510846"/>
                </a:cubicBezTo>
                <a:cubicBezTo>
                  <a:pt x="3413186" y="504320"/>
                  <a:pt x="3254317" y="517317"/>
                  <a:pt x="3063947" y="510846"/>
                </a:cubicBezTo>
                <a:cubicBezTo>
                  <a:pt x="2873577" y="504375"/>
                  <a:pt x="2550953" y="497741"/>
                  <a:pt x="2256179" y="510846"/>
                </a:cubicBezTo>
                <a:cubicBezTo>
                  <a:pt x="1961405" y="523951"/>
                  <a:pt x="1731303" y="501059"/>
                  <a:pt x="1504119" y="510846"/>
                </a:cubicBezTo>
                <a:cubicBezTo>
                  <a:pt x="1276935" y="520633"/>
                  <a:pt x="1141787" y="491418"/>
                  <a:pt x="863476" y="510846"/>
                </a:cubicBezTo>
                <a:cubicBezTo>
                  <a:pt x="585165" y="530274"/>
                  <a:pt x="222461" y="471606"/>
                  <a:pt x="0" y="510846"/>
                </a:cubicBezTo>
                <a:cubicBezTo>
                  <a:pt x="8157" y="335769"/>
                  <a:pt x="18298" y="164042"/>
                  <a:pt x="0" y="0"/>
                </a:cubicBezTo>
                <a:close/>
              </a:path>
              <a:path w="5570812" h="510846"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73879" y="165485"/>
                  <a:pt x="5553043" y="391271"/>
                  <a:pt x="5570812" y="510846"/>
                </a:cubicBezTo>
                <a:cubicBezTo>
                  <a:pt x="5249841" y="515189"/>
                  <a:pt x="4927087" y="502242"/>
                  <a:pt x="4763044" y="510846"/>
                </a:cubicBezTo>
                <a:cubicBezTo>
                  <a:pt x="4599001" y="519450"/>
                  <a:pt x="4434461" y="533598"/>
                  <a:pt x="4122401" y="510846"/>
                </a:cubicBezTo>
                <a:cubicBezTo>
                  <a:pt x="3810341" y="488094"/>
                  <a:pt x="3810306" y="500600"/>
                  <a:pt x="3593174" y="510846"/>
                </a:cubicBezTo>
                <a:cubicBezTo>
                  <a:pt x="3376042" y="521092"/>
                  <a:pt x="3281102" y="527713"/>
                  <a:pt x="3063947" y="510846"/>
                </a:cubicBezTo>
                <a:cubicBezTo>
                  <a:pt x="2846792" y="493979"/>
                  <a:pt x="2577699" y="550063"/>
                  <a:pt x="2256179" y="510846"/>
                </a:cubicBezTo>
                <a:cubicBezTo>
                  <a:pt x="1934659" y="471629"/>
                  <a:pt x="1723897" y="542359"/>
                  <a:pt x="1504119" y="510846"/>
                </a:cubicBezTo>
                <a:cubicBezTo>
                  <a:pt x="1284341" y="479333"/>
                  <a:pt x="1215599" y="525006"/>
                  <a:pt x="974892" y="510846"/>
                </a:cubicBezTo>
                <a:cubicBezTo>
                  <a:pt x="734185" y="496686"/>
                  <a:pt x="281611" y="526636"/>
                  <a:pt x="0" y="510846"/>
                </a:cubicBezTo>
                <a:cubicBezTo>
                  <a:pt x="-24523" y="287280"/>
                  <a:pt x="17438" y="16454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Wie hat sich die Maßnahme tatsächlich entwickelt? </a:t>
            </a:r>
          </a:p>
        </p:txBody>
      </p:sp>
      <p:sp>
        <p:nvSpPr>
          <p:cNvPr id="10" name="Rechteck 9">
            <a:extLst>
              <a:ext uri="{FF2B5EF4-FFF2-40B4-BE49-F238E27FC236}">
                <a16:creationId xmlns:a16="http://schemas.microsoft.com/office/drawing/2014/main" id="{0F6EF388-6B5A-5F00-723C-2FB465C7B601}"/>
              </a:ext>
            </a:extLst>
          </p:cNvPr>
          <p:cNvSpPr/>
          <p:nvPr/>
        </p:nvSpPr>
        <p:spPr>
          <a:xfrm>
            <a:off x="838581" y="3851870"/>
            <a:ext cx="5570812" cy="1284634"/>
          </a:xfrm>
          <a:custGeom>
            <a:avLst/>
            <a:gdLst>
              <a:gd name="csX0" fmla="*/ 0 w 5570812"/>
              <a:gd name="csY0" fmla="*/ 0 h 1284634"/>
              <a:gd name="csX1" fmla="*/ 584935 w 5570812"/>
              <a:gd name="csY1" fmla="*/ 0 h 1284634"/>
              <a:gd name="csX2" fmla="*/ 1392703 w 5570812"/>
              <a:gd name="csY2" fmla="*/ 0 h 1284634"/>
              <a:gd name="csX3" fmla="*/ 1977638 w 5570812"/>
              <a:gd name="csY3" fmla="*/ 0 h 1284634"/>
              <a:gd name="csX4" fmla="*/ 2618282 w 5570812"/>
              <a:gd name="csY4" fmla="*/ 0 h 1284634"/>
              <a:gd name="csX5" fmla="*/ 3258925 w 5570812"/>
              <a:gd name="csY5" fmla="*/ 0 h 1284634"/>
              <a:gd name="csX6" fmla="*/ 3899568 w 5570812"/>
              <a:gd name="csY6" fmla="*/ 0 h 1284634"/>
              <a:gd name="csX7" fmla="*/ 4484504 w 5570812"/>
              <a:gd name="csY7" fmla="*/ 0 h 1284634"/>
              <a:gd name="csX8" fmla="*/ 5570812 w 5570812"/>
              <a:gd name="csY8" fmla="*/ 0 h 1284634"/>
              <a:gd name="csX9" fmla="*/ 5570812 w 5570812"/>
              <a:gd name="csY9" fmla="*/ 616624 h 1284634"/>
              <a:gd name="csX10" fmla="*/ 5570812 w 5570812"/>
              <a:gd name="csY10" fmla="*/ 1284634 h 1284634"/>
              <a:gd name="csX11" fmla="*/ 5041585 w 5570812"/>
              <a:gd name="csY11" fmla="*/ 1284634 h 1284634"/>
              <a:gd name="csX12" fmla="*/ 4289525 w 5570812"/>
              <a:gd name="csY12" fmla="*/ 1284634 h 1284634"/>
              <a:gd name="csX13" fmla="*/ 3648882 w 5570812"/>
              <a:gd name="csY13" fmla="*/ 1284634 h 1284634"/>
              <a:gd name="csX14" fmla="*/ 3119655 w 5570812"/>
              <a:gd name="csY14" fmla="*/ 1284634 h 1284634"/>
              <a:gd name="csX15" fmla="*/ 2311887 w 5570812"/>
              <a:gd name="csY15" fmla="*/ 1284634 h 1284634"/>
              <a:gd name="csX16" fmla="*/ 1615535 w 5570812"/>
              <a:gd name="csY16" fmla="*/ 1284634 h 1284634"/>
              <a:gd name="csX17" fmla="*/ 807768 w 5570812"/>
              <a:gd name="csY17" fmla="*/ 1284634 h 1284634"/>
              <a:gd name="csX18" fmla="*/ 0 w 5570812"/>
              <a:gd name="csY18" fmla="*/ 1284634 h 1284634"/>
              <a:gd name="csX19" fmla="*/ 0 w 5570812"/>
              <a:gd name="csY19" fmla="*/ 629471 h 1284634"/>
              <a:gd name="csX20" fmla="*/ 0 w 5570812"/>
              <a:gd name="csY20" fmla="*/ 0 h 12846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570812" h="1284634" fill="none" extrusionOk="0">
                <a:moveTo>
                  <a:pt x="0" y="0"/>
                </a:moveTo>
                <a:cubicBezTo>
                  <a:pt x="157626" y="3464"/>
                  <a:pt x="385582" y="15431"/>
                  <a:pt x="584935" y="0"/>
                </a:cubicBezTo>
                <a:cubicBezTo>
                  <a:pt x="784289" y="-15431"/>
                  <a:pt x="989332" y="-14248"/>
                  <a:pt x="1392703" y="0"/>
                </a:cubicBezTo>
                <a:cubicBezTo>
                  <a:pt x="1796074" y="14248"/>
                  <a:pt x="1787159" y="-20255"/>
                  <a:pt x="1977638" y="0"/>
                </a:cubicBezTo>
                <a:cubicBezTo>
                  <a:pt x="2168118" y="20255"/>
                  <a:pt x="2389473" y="-24443"/>
                  <a:pt x="2618282" y="0"/>
                </a:cubicBezTo>
                <a:cubicBezTo>
                  <a:pt x="2847091" y="24443"/>
                  <a:pt x="3078496" y="3660"/>
                  <a:pt x="3258925" y="0"/>
                </a:cubicBezTo>
                <a:cubicBezTo>
                  <a:pt x="3439354" y="-3660"/>
                  <a:pt x="3620986" y="-15262"/>
                  <a:pt x="3899568" y="0"/>
                </a:cubicBezTo>
                <a:cubicBezTo>
                  <a:pt x="4178150" y="15262"/>
                  <a:pt x="4193909" y="-3795"/>
                  <a:pt x="4484504" y="0"/>
                </a:cubicBezTo>
                <a:cubicBezTo>
                  <a:pt x="4775099" y="3795"/>
                  <a:pt x="5133693" y="-32310"/>
                  <a:pt x="5570812" y="0"/>
                </a:cubicBezTo>
                <a:cubicBezTo>
                  <a:pt x="5585830" y="244852"/>
                  <a:pt x="5597766" y="438394"/>
                  <a:pt x="5570812" y="616624"/>
                </a:cubicBezTo>
                <a:cubicBezTo>
                  <a:pt x="5543858" y="794854"/>
                  <a:pt x="5560919" y="981124"/>
                  <a:pt x="5570812" y="1284634"/>
                </a:cubicBezTo>
                <a:cubicBezTo>
                  <a:pt x="5444394" y="1308704"/>
                  <a:pt x="5274259" y="1297110"/>
                  <a:pt x="5041585" y="1284634"/>
                </a:cubicBezTo>
                <a:cubicBezTo>
                  <a:pt x="4808911" y="1272158"/>
                  <a:pt x="4516709" y="1274847"/>
                  <a:pt x="4289525" y="1284634"/>
                </a:cubicBezTo>
                <a:cubicBezTo>
                  <a:pt x="4062341" y="1294421"/>
                  <a:pt x="3927193" y="1265206"/>
                  <a:pt x="3648882" y="1284634"/>
                </a:cubicBezTo>
                <a:cubicBezTo>
                  <a:pt x="3370571" y="1304062"/>
                  <a:pt x="3231272" y="1297499"/>
                  <a:pt x="3119655" y="1284634"/>
                </a:cubicBezTo>
                <a:cubicBezTo>
                  <a:pt x="3008038" y="1271769"/>
                  <a:pt x="2474535" y="1251053"/>
                  <a:pt x="2311887" y="1284634"/>
                </a:cubicBezTo>
                <a:cubicBezTo>
                  <a:pt x="2149239" y="1318215"/>
                  <a:pt x="1855703" y="1276627"/>
                  <a:pt x="1615535" y="1284634"/>
                </a:cubicBezTo>
                <a:cubicBezTo>
                  <a:pt x="1375367" y="1292641"/>
                  <a:pt x="977391" y="1282259"/>
                  <a:pt x="807768" y="1284634"/>
                </a:cubicBezTo>
                <a:cubicBezTo>
                  <a:pt x="638145" y="1287009"/>
                  <a:pt x="281380" y="1315853"/>
                  <a:pt x="0" y="1284634"/>
                </a:cubicBezTo>
                <a:cubicBezTo>
                  <a:pt x="-30393" y="1001550"/>
                  <a:pt x="-25744" y="849173"/>
                  <a:pt x="0" y="629471"/>
                </a:cubicBezTo>
                <a:cubicBezTo>
                  <a:pt x="25744" y="409769"/>
                  <a:pt x="8308" y="159488"/>
                  <a:pt x="0" y="0"/>
                </a:cubicBezTo>
                <a:close/>
              </a:path>
              <a:path w="5570812" h="1284634"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43281" y="269109"/>
                  <a:pt x="5541851" y="370448"/>
                  <a:pt x="5570812" y="603778"/>
                </a:cubicBezTo>
                <a:cubicBezTo>
                  <a:pt x="5599773" y="837108"/>
                  <a:pt x="5591163" y="1078496"/>
                  <a:pt x="5570812" y="1284634"/>
                </a:cubicBezTo>
                <a:cubicBezTo>
                  <a:pt x="5401108" y="1259537"/>
                  <a:pt x="5275519" y="1265789"/>
                  <a:pt x="5041585" y="1284634"/>
                </a:cubicBezTo>
                <a:cubicBezTo>
                  <a:pt x="4807651" y="1303479"/>
                  <a:pt x="4729490" y="1274388"/>
                  <a:pt x="4512358" y="1284634"/>
                </a:cubicBezTo>
                <a:cubicBezTo>
                  <a:pt x="4295226" y="1294880"/>
                  <a:pt x="4200286" y="1301501"/>
                  <a:pt x="3983131" y="1284634"/>
                </a:cubicBezTo>
                <a:cubicBezTo>
                  <a:pt x="3765976" y="1267767"/>
                  <a:pt x="3496883" y="1323851"/>
                  <a:pt x="3175363" y="1284634"/>
                </a:cubicBezTo>
                <a:cubicBezTo>
                  <a:pt x="2853843" y="1245417"/>
                  <a:pt x="2643081" y="1316147"/>
                  <a:pt x="2423303" y="1284634"/>
                </a:cubicBezTo>
                <a:cubicBezTo>
                  <a:pt x="2203525" y="1253121"/>
                  <a:pt x="2134783" y="1298794"/>
                  <a:pt x="1894076" y="1284634"/>
                </a:cubicBezTo>
                <a:cubicBezTo>
                  <a:pt x="1653369" y="1270474"/>
                  <a:pt x="1572570" y="1260623"/>
                  <a:pt x="1309141" y="1284634"/>
                </a:cubicBezTo>
                <a:cubicBezTo>
                  <a:pt x="1045713" y="1308645"/>
                  <a:pt x="870157" y="1252848"/>
                  <a:pt x="612789" y="1284634"/>
                </a:cubicBezTo>
                <a:cubicBezTo>
                  <a:pt x="355421" y="1316420"/>
                  <a:pt x="245570" y="1306381"/>
                  <a:pt x="0" y="1284634"/>
                </a:cubicBezTo>
                <a:cubicBezTo>
                  <a:pt x="-29861" y="993554"/>
                  <a:pt x="-12020" y="842329"/>
                  <a:pt x="0" y="668010"/>
                </a:cubicBezTo>
                <a:cubicBezTo>
                  <a:pt x="12020" y="493691"/>
                  <a:pt x="12676" y="20591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1" name="Rechteck 10">
            <a:extLst>
              <a:ext uri="{FF2B5EF4-FFF2-40B4-BE49-F238E27FC236}">
                <a16:creationId xmlns:a16="http://schemas.microsoft.com/office/drawing/2014/main" id="{7756DE47-1FAA-AF0E-5637-5D426D837EFA}"/>
              </a:ext>
            </a:extLst>
          </p:cNvPr>
          <p:cNvSpPr/>
          <p:nvPr/>
        </p:nvSpPr>
        <p:spPr>
          <a:xfrm>
            <a:off x="838581" y="5295115"/>
            <a:ext cx="5570812" cy="510847"/>
          </a:xfrm>
          <a:custGeom>
            <a:avLst/>
            <a:gdLst>
              <a:gd name="csX0" fmla="*/ 0 w 5570812"/>
              <a:gd name="csY0" fmla="*/ 0 h 510847"/>
              <a:gd name="csX1" fmla="*/ 529227 w 5570812"/>
              <a:gd name="csY1" fmla="*/ 0 h 510847"/>
              <a:gd name="csX2" fmla="*/ 1169871 w 5570812"/>
              <a:gd name="csY2" fmla="*/ 0 h 510847"/>
              <a:gd name="csX3" fmla="*/ 1977638 w 5570812"/>
              <a:gd name="csY3" fmla="*/ 0 h 510847"/>
              <a:gd name="csX4" fmla="*/ 2729698 w 5570812"/>
              <a:gd name="csY4" fmla="*/ 0 h 510847"/>
              <a:gd name="csX5" fmla="*/ 3537466 w 5570812"/>
              <a:gd name="csY5" fmla="*/ 0 h 510847"/>
              <a:gd name="csX6" fmla="*/ 4122401 w 5570812"/>
              <a:gd name="csY6" fmla="*/ 0 h 510847"/>
              <a:gd name="csX7" fmla="*/ 4763044 w 5570812"/>
              <a:gd name="csY7" fmla="*/ 0 h 510847"/>
              <a:gd name="csX8" fmla="*/ 5570812 w 5570812"/>
              <a:gd name="csY8" fmla="*/ 0 h 510847"/>
              <a:gd name="csX9" fmla="*/ 5570812 w 5570812"/>
              <a:gd name="csY9" fmla="*/ 510847 h 510847"/>
              <a:gd name="csX10" fmla="*/ 4818752 w 5570812"/>
              <a:gd name="csY10" fmla="*/ 510847 h 510847"/>
              <a:gd name="csX11" fmla="*/ 4289525 w 5570812"/>
              <a:gd name="csY11" fmla="*/ 510847 h 510847"/>
              <a:gd name="csX12" fmla="*/ 3648882 w 5570812"/>
              <a:gd name="csY12" fmla="*/ 510847 h 510847"/>
              <a:gd name="csX13" fmla="*/ 3063947 w 5570812"/>
              <a:gd name="csY13" fmla="*/ 510847 h 510847"/>
              <a:gd name="csX14" fmla="*/ 2256179 w 5570812"/>
              <a:gd name="csY14" fmla="*/ 510847 h 510847"/>
              <a:gd name="csX15" fmla="*/ 1504119 w 5570812"/>
              <a:gd name="csY15" fmla="*/ 510847 h 510847"/>
              <a:gd name="csX16" fmla="*/ 863476 w 5570812"/>
              <a:gd name="csY16" fmla="*/ 510847 h 510847"/>
              <a:gd name="csX17" fmla="*/ 0 w 5570812"/>
              <a:gd name="csY17" fmla="*/ 510847 h 510847"/>
              <a:gd name="csX18" fmla="*/ 0 w 5570812"/>
              <a:gd name="csY18"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7"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5187" y="137676"/>
                  <a:pt x="5547614" y="330965"/>
                  <a:pt x="5570812" y="510847"/>
                </a:cubicBezTo>
                <a:cubicBezTo>
                  <a:pt x="5373338" y="517201"/>
                  <a:pt x="5141913" y="507255"/>
                  <a:pt x="4818752" y="510847"/>
                </a:cubicBezTo>
                <a:cubicBezTo>
                  <a:pt x="4495591" y="514439"/>
                  <a:pt x="4534096" y="509821"/>
                  <a:pt x="4289525" y="510847"/>
                </a:cubicBezTo>
                <a:cubicBezTo>
                  <a:pt x="4044954" y="511873"/>
                  <a:pt x="3884578" y="517373"/>
                  <a:pt x="3648882" y="510847"/>
                </a:cubicBezTo>
                <a:cubicBezTo>
                  <a:pt x="3413186" y="504321"/>
                  <a:pt x="3254317" y="517318"/>
                  <a:pt x="3063947" y="510847"/>
                </a:cubicBezTo>
                <a:cubicBezTo>
                  <a:pt x="2873577" y="504376"/>
                  <a:pt x="2550953" y="497742"/>
                  <a:pt x="2256179" y="510847"/>
                </a:cubicBezTo>
                <a:cubicBezTo>
                  <a:pt x="1961405" y="523952"/>
                  <a:pt x="1731303" y="501060"/>
                  <a:pt x="1504119" y="510847"/>
                </a:cubicBezTo>
                <a:cubicBezTo>
                  <a:pt x="1276935" y="520634"/>
                  <a:pt x="1141787" y="491419"/>
                  <a:pt x="863476" y="510847"/>
                </a:cubicBezTo>
                <a:cubicBezTo>
                  <a:pt x="585165" y="530275"/>
                  <a:pt x="222461" y="471607"/>
                  <a:pt x="0" y="510847"/>
                </a:cubicBezTo>
                <a:cubicBezTo>
                  <a:pt x="1382" y="339028"/>
                  <a:pt x="10090" y="166901"/>
                  <a:pt x="0" y="0"/>
                </a:cubicBezTo>
                <a:close/>
              </a:path>
              <a:path w="5570812" h="510847"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82225" y="164537"/>
                  <a:pt x="5559899" y="385108"/>
                  <a:pt x="5570812" y="510847"/>
                </a:cubicBezTo>
                <a:cubicBezTo>
                  <a:pt x="5249841" y="515190"/>
                  <a:pt x="4927087" y="502243"/>
                  <a:pt x="4763044" y="510847"/>
                </a:cubicBezTo>
                <a:cubicBezTo>
                  <a:pt x="4599001" y="519451"/>
                  <a:pt x="4434461" y="533599"/>
                  <a:pt x="4122401" y="510847"/>
                </a:cubicBezTo>
                <a:cubicBezTo>
                  <a:pt x="3810341" y="488095"/>
                  <a:pt x="3810306" y="500601"/>
                  <a:pt x="3593174" y="510847"/>
                </a:cubicBezTo>
                <a:cubicBezTo>
                  <a:pt x="3376042" y="521093"/>
                  <a:pt x="3281102" y="527714"/>
                  <a:pt x="3063947" y="510847"/>
                </a:cubicBezTo>
                <a:cubicBezTo>
                  <a:pt x="2846792" y="493980"/>
                  <a:pt x="2577699" y="550064"/>
                  <a:pt x="2256179" y="510847"/>
                </a:cubicBezTo>
                <a:cubicBezTo>
                  <a:pt x="1934659" y="471630"/>
                  <a:pt x="1723897" y="542360"/>
                  <a:pt x="1504119" y="510847"/>
                </a:cubicBezTo>
                <a:cubicBezTo>
                  <a:pt x="1284341" y="479334"/>
                  <a:pt x="1215599" y="525007"/>
                  <a:pt x="974892" y="510847"/>
                </a:cubicBezTo>
                <a:cubicBezTo>
                  <a:pt x="734185" y="496687"/>
                  <a:pt x="281611" y="526637"/>
                  <a:pt x="0" y="510847"/>
                </a:cubicBezTo>
                <a:cubicBezTo>
                  <a:pt x="21888" y="295088"/>
                  <a:pt x="16792" y="165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Gab es Abweichungen zum Plan? Wieso wurde vom Plan abgewichen?</a:t>
            </a:r>
          </a:p>
        </p:txBody>
      </p:sp>
      <p:sp>
        <p:nvSpPr>
          <p:cNvPr id="12" name="Rechteck 11">
            <a:extLst>
              <a:ext uri="{FF2B5EF4-FFF2-40B4-BE49-F238E27FC236}">
                <a16:creationId xmlns:a16="http://schemas.microsoft.com/office/drawing/2014/main" id="{DAD16DDF-338B-CD5E-5820-F96973ADE2D1}"/>
              </a:ext>
            </a:extLst>
          </p:cNvPr>
          <p:cNvSpPr/>
          <p:nvPr/>
        </p:nvSpPr>
        <p:spPr>
          <a:xfrm>
            <a:off x="838581" y="5964573"/>
            <a:ext cx="5570812" cy="1330451"/>
          </a:xfrm>
          <a:custGeom>
            <a:avLst/>
            <a:gdLst>
              <a:gd name="csX0" fmla="*/ 0 w 5570812"/>
              <a:gd name="csY0" fmla="*/ 0 h 1330451"/>
              <a:gd name="csX1" fmla="*/ 584935 w 5570812"/>
              <a:gd name="csY1" fmla="*/ 0 h 1330451"/>
              <a:gd name="csX2" fmla="*/ 1392703 w 5570812"/>
              <a:gd name="csY2" fmla="*/ 0 h 1330451"/>
              <a:gd name="csX3" fmla="*/ 1977638 w 5570812"/>
              <a:gd name="csY3" fmla="*/ 0 h 1330451"/>
              <a:gd name="csX4" fmla="*/ 2618282 w 5570812"/>
              <a:gd name="csY4" fmla="*/ 0 h 1330451"/>
              <a:gd name="csX5" fmla="*/ 3258925 w 5570812"/>
              <a:gd name="csY5" fmla="*/ 0 h 1330451"/>
              <a:gd name="csX6" fmla="*/ 3899568 w 5570812"/>
              <a:gd name="csY6" fmla="*/ 0 h 1330451"/>
              <a:gd name="csX7" fmla="*/ 4484504 w 5570812"/>
              <a:gd name="csY7" fmla="*/ 0 h 1330451"/>
              <a:gd name="csX8" fmla="*/ 5570812 w 5570812"/>
              <a:gd name="csY8" fmla="*/ 0 h 1330451"/>
              <a:gd name="csX9" fmla="*/ 5570812 w 5570812"/>
              <a:gd name="csY9" fmla="*/ 638616 h 1330451"/>
              <a:gd name="csX10" fmla="*/ 5570812 w 5570812"/>
              <a:gd name="csY10" fmla="*/ 1330451 h 1330451"/>
              <a:gd name="csX11" fmla="*/ 5041585 w 5570812"/>
              <a:gd name="csY11" fmla="*/ 1330451 h 1330451"/>
              <a:gd name="csX12" fmla="*/ 4289525 w 5570812"/>
              <a:gd name="csY12" fmla="*/ 1330451 h 1330451"/>
              <a:gd name="csX13" fmla="*/ 3648882 w 5570812"/>
              <a:gd name="csY13" fmla="*/ 1330451 h 1330451"/>
              <a:gd name="csX14" fmla="*/ 3119655 w 5570812"/>
              <a:gd name="csY14" fmla="*/ 1330451 h 1330451"/>
              <a:gd name="csX15" fmla="*/ 2311887 w 5570812"/>
              <a:gd name="csY15" fmla="*/ 1330451 h 1330451"/>
              <a:gd name="csX16" fmla="*/ 1615535 w 5570812"/>
              <a:gd name="csY16" fmla="*/ 1330451 h 1330451"/>
              <a:gd name="csX17" fmla="*/ 807768 w 5570812"/>
              <a:gd name="csY17" fmla="*/ 1330451 h 1330451"/>
              <a:gd name="csX18" fmla="*/ 0 w 5570812"/>
              <a:gd name="csY18" fmla="*/ 1330451 h 1330451"/>
              <a:gd name="csX19" fmla="*/ 0 w 5570812"/>
              <a:gd name="csY19" fmla="*/ 651921 h 1330451"/>
              <a:gd name="csX20" fmla="*/ 0 w 5570812"/>
              <a:gd name="csY20" fmla="*/ 0 h 1330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570812" h="1330451" fill="none" extrusionOk="0">
                <a:moveTo>
                  <a:pt x="0" y="0"/>
                </a:moveTo>
                <a:cubicBezTo>
                  <a:pt x="157626" y="3464"/>
                  <a:pt x="385582" y="15431"/>
                  <a:pt x="584935" y="0"/>
                </a:cubicBezTo>
                <a:cubicBezTo>
                  <a:pt x="784289" y="-15431"/>
                  <a:pt x="989332" y="-14248"/>
                  <a:pt x="1392703" y="0"/>
                </a:cubicBezTo>
                <a:cubicBezTo>
                  <a:pt x="1796074" y="14248"/>
                  <a:pt x="1787159" y="-20255"/>
                  <a:pt x="1977638" y="0"/>
                </a:cubicBezTo>
                <a:cubicBezTo>
                  <a:pt x="2168118" y="20255"/>
                  <a:pt x="2389473" y="-24443"/>
                  <a:pt x="2618282" y="0"/>
                </a:cubicBezTo>
                <a:cubicBezTo>
                  <a:pt x="2847091" y="24443"/>
                  <a:pt x="3078496" y="3660"/>
                  <a:pt x="3258925" y="0"/>
                </a:cubicBezTo>
                <a:cubicBezTo>
                  <a:pt x="3439354" y="-3660"/>
                  <a:pt x="3620986" y="-15262"/>
                  <a:pt x="3899568" y="0"/>
                </a:cubicBezTo>
                <a:cubicBezTo>
                  <a:pt x="4178150" y="15262"/>
                  <a:pt x="4193909" y="-3795"/>
                  <a:pt x="4484504" y="0"/>
                </a:cubicBezTo>
                <a:cubicBezTo>
                  <a:pt x="4775099" y="3795"/>
                  <a:pt x="5133693" y="-32310"/>
                  <a:pt x="5570812" y="0"/>
                </a:cubicBezTo>
                <a:cubicBezTo>
                  <a:pt x="5601972" y="272412"/>
                  <a:pt x="5570185" y="496638"/>
                  <a:pt x="5570812" y="638616"/>
                </a:cubicBezTo>
                <a:cubicBezTo>
                  <a:pt x="5571439" y="780594"/>
                  <a:pt x="5572688" y="1110929"/>
                  <a:pt x="5570812" y="1330451"/>
                </a:cubicBezTo>
                <a:cubicBezTo>
                  <a:pt x="5444394" y="1354521"/>
                  <a:pt x="5274259" y="1342927"/>
                  <a:pt x="5041585" y="1330451"/>
                </a:cubicBezTo>
                <a:cubicBezTo>
                  <a:pt x="4808911" y="1317975"/>
                  <a:pt x="4516709" y="1320664"/>
                  <a:pt x="4289525" y="1330451"/>
                </a:cubicBezTo>
                <a:cubicBezTo>
                  <a:pt x="4062341" y="1340238"/>
                  <a:pt x="3927193" y="1311023"/>
                  <a:pt x="3648882" y="1330451"/>
                </a:cubicBezTo>
                <a:cubicBezTo>
                  <a:pt x="3370571" y="1349879"/>
                  <a:pt x="3231272" y="1343316"/>
                  <a:pt x="3119655" y="1330451"/>
                </a:cubicBezTo>
                <a:cubicBezTo>
                  <a:pt x="3008038" y="1317586"/>
                  <a:pt x="2474535" y="1296870"/>
                  <a:pt x="2311887" y="1330451"/>
                </a:cubicBezTo>
                <a:cubicBezTo>
                  <a:pt x="2149239" y="1364032"/>
                  <a:pt x="1855703" y="1322444"/>
                  <a:pt x="1615535" y="1330451"/>
                </a:cubicBezTo>
                <a:cubicBezTo>
                  <a:pt x="1375367" y="1338458"/>
                  <a:pt x="977391" y="1328076"/>
                  <a:pt x="807768" y="1330451"/>
                </a:cubicBezTo>
                <a:cubicBezTo>
                  <a:pt x="638145" y="1332826"/>
                  <a:pt x="281380" y="1361670"/>
                  <a:pt x="0" y="1330451"/>
                </a:cubicBezTo>
                <a:cubicBezTo>
                  <a:pt x="-20242" y="1113656"/>
                  <a:pt x="13122" y="944034"/>
                  <a:pt x="0" y="651921"/>
                </a:cubicBezTo>
                <a:cubicBezTo>
                  <a:pt x="-13122" y="359808"/>
                  <a:pt x="31935" y="204149"/>
                  <a:pt x="0" y="0"/>
                </a:cubicBezTo>
                <a:close/>
              </a:path>
              <a:path w="5570812" h="1330451"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95505" y="257544"/>
                  <a:pt x="5582549" y="446264"/>
                  <a:pt x="5570812" y="625312"/>
                </a:cubicBezTo>
                <a:cubicBezTo>
                  <a:pt x="5559075" y="804360"/>
                  <a:pt x="5581188" y="1167103"/>
                  <a:pt x="5570812" y="1330451"/>
                </a:cubicBezTo>
                <a:cubicBezTo>
                  <a:pt x="5401108" y="1305354"/>
                  <a:pt x="5275519" y="1311606"/>
                  <a:pt x="5041585" y="1330451"/>
                </a:cubicBezTo>
                <a:cubicBezTo>
                  <a:pt x="4807651" y="1349296"/>
                  <a:pt x="4729490" y="1320205"/>
                  <a:pt x="4512358" y="1330451"/>
                </a:cubicBezTo>
                <a:cubicBezTo>
                  <a:pt x="4295226" y="1340697"/>
                  <a:pt x="4200286" y="1347318"/>
                  <a:pt x="3983131" y="1330451"/>
                </a:cubicBezTo>
                <a:cubicBezTo>
                  <a:pt x="3765976" y="1313584"/>
                  <a:pt x="3496883" y="1369668"/>
                  <a:pt x="3175363" y="1330451"/>
                </a:cubicBezTo>
                <a:cubicBezTo>
                  <a:pt x="2853843" y="1291234"/>
                  <a:pt x="2643081" y="1361964"/>
                  <a:pt x="2423303" y="1330451"/>
                </a:cubicBezTo>
                <a:cubicBezTo>
                  <a:pt x="2203525" y="1298938"/>
                  <a:pt x="2134783" y="1344611"/>
                  <a:pt x="1894076" y="1330451"/>
                </a:cubicBezTo>
                <a:cubicBezTo>
                  <a:pt x="1653369" y="1316291"/>
                  <a:pt x="1572570" y="1306440"/>
                  <a:pt x="1309141" y="1330451"/>
                </a:cubicBezTo>
                <a:cubicBezTo>
                  <a:pt x="1045713" y="1354462"/>
                  <a:pt x="870157" y="1298665"/>
                  <a:pt x="612789" y="1330451"/>
                </a:cubicBezTo>
                <a:cubicBezTo>
                  <a:pt x="355421" y="1362237"/>
                  <a:pt x="245570" y="1352198"/>
                  <a:pt x="0" y="1330451"/>
                </a:cubicBezTo>
                <a:cubicBezTo>
                  <a:pt x="-22281" y="1171773"/>
                  <a:pt x="16927" y="931078"/>
                  <a:pt x="0" y="691835"/>
                </a:cubicBezTo>
                <a:cubicBezTo>
                  <a:pt x="-16927" y="452592"/>
                  <a:pt x="7170" y="32241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pic>
        <p:nvPicPr>
          <p:cNvPr id="57" name="Grafik 56" descr="Stift mit einfarbiger Füllung">
            <a:extLst>
              <a:ext uri="{FF2B5EF4-FFF2-40B4-BE49-F238E27FC236}">
                <a16:creationId xmlns:a16="http://schemas.microsoft.com/office/drawing/2014/main" id="{9FC1F5C9-2F14-0C7E-E9DF-227D8C3AB5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6007" y="2137637"/>
            <a:ext cx="914400" cy="914400"/>
          </a:xfrm>
          <a:prstGeom prst="rect">
            <a:avLst/>
          </a:prstGeom>
        </p:spPr>
      </p:pic>
      <p:sp>
        <p:nvSpPr>
          <p:cNvPr id="2" name="Textfeld 1">
            <a:extLst>
              <a:ext uri="{FF2B5EF4-FFF2-40B4-BE49-F238E27FC236}">
                <a16:creationId xmlns:a16="http://schemas.microsoft.com/office/drawing/2014/main" id="{5124BE28-20A2-AA82-93EC-0B32504E0794}"/>
              </a:ext>
            </a:extLst>
          </p:cNvPr>
          <p:cNvSpPr txBox="1"/>
          <p:nvPr/>
        </p:nvSpPr>
        <p:spPr>
          <a:xfrm>
            <a:off x="784925" y="2892880"/>
            <a:ext cx="3373317" cy="307777"/>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Erfolgsbewertung</a:t>
            </a:r>
          </a:p>
        </p:txBody>
      </p:sp>
      <p:sp>
        <p:nvSpPr>
          <p:cNvPr id="4" name="Rechteck 3">
            <a:extLst>
              <a:ext uri="{FF2B5EF4-FFF2-40B4-BE49-F238E27FC236}">
                <a16:creationId xmlns:a16="http://schemas.microsoft.com/office/drawing/2014/main" id="{F8181642-5EA8-D2F2-47DB-3A1F20C7208A}"/>
              </a:ext>
            </a:extLst>
          </p:cNvPr>
          <p:cNvSpPr/>
          <p:nvPr/>
        </p:nvSpPr>
        <p:spPr>
          <a:xfrm>
            <a:off x="838581" y="7463406"/>
            <a:ext cx="5570812" cy="510847"/>
          </a:xfrm>
          <a:custGeom>
            <a:avLst/>
            <a:gdLst>
              <a:gd name="csX0" fmla="*/ 0 w 5570812"/>
              <a:gd name="csY0" fmla="*/ 0 h 510847"/>
              <a:gd name="csX1" fmla="*/ 529227 w 5570812"/>
              <a:gd name="csY1" fmla="*/ 0 h 510847"/>
              <a:gd name="csX2" fmla="*/ 1169871 w 5570812"/>
              <a:gd name="csY2" fmla="*/ 0 h 510847"/>
              <a:gd name="csX3" fmla="*/ 1977638 w 5570812"/>
              <a:gd name="csY3" fmla="*/ 0 h 510847"/>
              <a:gd name="csX4" fmla="*/ 2729698 w 5570812"/>
              <a:gd name="csY4" fmla="*/ 0 h 510847"/>
              <a:gd name="csX5" fmla="*/ 3537466 w 5570812"/>
              <a:gd name="csY5" fmla="*/ 0 h 510847"/>
              <a:gd name="csX6" fmla="*/ 4122401 w 5570812"/>
              <a:gd name="csY6" fmla="*/ 0 h 510847"/>
              <a:gd name="csX7" fmla="*/ 4763044 w 5570812"/>
              <a:gd name="csY7" fmla="*/ 0 h 510847"/>
              <a:gd name="csX8" fmla="*/ 5570812 w 5570812"/>
              <a:gd name="csY8" fmla="*/ 0 h 510847"/>
              <a:gd name="csX9" fmla="*/ 5570812 w 5570812"/>
              <a:gd name="csY9" fmla="*/ 510847 h 510847"/>
              <a:gd name="csX10" fmla="*/ 4818752 w 5570812"/>
              <a:gd name="csY10" fmla="*/ 510847 h 510847"/>
              <a:gd name="csX11" fmla="*/ 4289525 w 5570812"/>
              <a:gd name="csY11" fmla="*/ 510847 h 510847"/>
              <a:gd name="csX12" fmla="*/ 3648882 w 5570812"/>
              <a:gd name="csY12" fmla="*/ 510847 h 510847"/>
              <a:gd name="csX13" fmla="*/ 3063947 w 5570812"/>
              <a:gd name="csY13" fmla="*/ 510847 h 510847"/>
              <a:gd name="csX14" fmla="*/ 2256179 w 5570812"/>
              <a:gd name="csY14" fmla="*/ 510847 h 510847"/>
              <a:gd name="csX15" fmla="*/ 1504119 w 5570812"/>
              <a:gd name="csY15" fmla="*/ 510847 h 510847"/>
              <a:gd name="csX16" fmla="*/ 863476 w 5570812"/>
              <a:gd name="csY16" fmla="*/ 510847 h 510847"/>
              <a:gd name="csX17" fmla="*/ 0 w 5570812"/>
              <a:gd name="csY17" fmla="*/ 510847 h 510847"/>
              <a:gd name="csX18" fmla="*/ 0 w 5570812"/>
              <a:gd name="csY18"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7"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5187" y="137676"/>
                  <a:pt x="5547614" y="330965"/>
                  <a:pt x="5570812" y="510847"/>
                </a:cubicBezTo>
                <a:cubicBezTo>
                  <a:pt x="5373338" y="517201"/>
                  <a:pt x="5141913" y="507255"/>
                  <a:pt x="4818752" y="510847"/>
                </a:cubicBezTo>
                <a:cubicBezTo>
                  <a:pt x="4495591" y="514439"/>
                  <a:pt x="4534096" y="509821"/>
                  <a:pt x="4289525" y="510847"/>
                </a:cubicBezTo>
                <a:cubicBezTo>
                  <a:pt x="4044954" y="511873"/>
                  <a:pt x="3884578" y="517373"/>
                  <a:pt x="3648882" y="510847"/>
                </a:cubicBezTo>
                <a:cubicBezTo>
                  <a:pt x="3413186" y="504321"/>
                  <a:pt x="3254317" y="517318"/>
                  <a:pt x="3063947" y="510847"/>
                </a:cubicBezTo>
                <a:cubicBezTo>
                  <a:pt x="2873577" y="504376"/>
                  <a:pt x="2550953" y="497742"/>
                  <a:pt x="2256179" y="510847"/>
                </a:cubicBezTo>
                <a:cubicBezTo>
                  <a:pt x="1961405" y="523952"/>
                  <a:pt x="1731303" y="501060"/>
                  <a:pt x="1504119" y="510847"/>
                </a:cubicBezTo>
                <a:cubicBezTo>
                  <a:pt x="1276935" y="520634"/>
                  <a:pt x="1141787" y="491419"/>
                  <a:pt x="863476" y="510847"/>
                </a:cubicBezTo>
                <a:cubicBezTo>
                  <a:pt x="585165" y="530275"/>
                  <a:pt x="222461" y="471607"/>
                  <a:pt x="0" y="510847"/>
                </a:cubicBezTo>
                <a:cubicBezTo>
                  <a:pt x="1382" y="339028"/>
                  <a:pt x="10090" y="166901"/>
                  <a:pt x="0" y="0"/>
                </a:cubicBezTo>
                <a:close/>
              </a:path>
              <a:path w="5570812" h="510847"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82225" y="164537"/>
                  <a:pt x="5559899" y="385108"/>
                  <a:pt x="5570812" y="510847"/>
                </a:cubicBezTo>
                <a:cubicBezTo>
                  <a:pt x="5249841" y="515190"/>
                  <a:pt x="4927087" y="502243"/>
                  <a:pt x="4763044" y="510847"/>
                </a:cubicBezTo>
                <a:cubicBezTo>
                  <a:pt x="4599001" y="519451"/>
                  <a:pt x="4434461" y="533599"/>
                  <a:pt x="4122401" y="510847"/>
                </a:cubicBezTo>
                <a:cubicBezTo>
                  <a:pt x="3810341" y="488095"/>
                  <a:pt x="3810306" y="500601"/>
                  <a:pt x="3593174" y="510847"/>
                </a:cubicBezTo>
                <a:cubicBezTo>
                  <a:pt x="3376042" y="521093"/>
                  <a:pt x="3281102" y="527714"/>
                  <a:pt x="3063947" y="510847"/>
                </a:cubicBezTo>
                <a:cubicBezTo>
                  <a:pt x="2846792" y="493980"/>
                  <a:pt x="2577699" y="550064"/>
                  <a:pt x="2256179" y="510847"/>
                </a:cubicBezTo>
                <a:cubicBezTo>
                  <a:pt x="1934659" y="471630"/>
                  <a:pt x="1723897" y="542360"/>
                  <a:pt x="1504119" y="510847"/>
                </a:cubicBezTo>
                <a:cubicBezTo>
                  <a:pt x="1284341" y="479334"/>
                  <a:pt x="1215599" y="525007"/>
                  <a:pt x="974892" y="510847"/>
                </a:cubicBezTo>
                <a:cubicBezTo>
                  <a:pt x="734185" y="496687"/>
                  <a:pt x="281611" y="526637"/>
                  <a:pt x="0" y="510847"/>
                </a:cubicBezTo>
                <a:cubicBezTo>
                  <a:pt x="21888" y="295088"/>
                  <a:pt x="16792" y="165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Was hat die Maßnahme erreicht? Wie lässt sich diese Wirkung feststellen?</a:t>
            </a:r>
          </a:p>
        </p:txBody>
      </p:sp>
      <p:sp>
        <p:nvSpPr>
          <p:cNvPr id="32" name="Rechteck 31">
            <a:extLst>
              <a:ext uri="{FF2B5EF4-FFF2-40B4-BE49-F238E27FC236}">
                <a16:creationId xmlns:a16="http://schemas.microsoft.com/office/drawing/2014/main" id="{C8DF31BE-71FC-76A0-7672-2F445C5876FA}"/>
              </a:ext>
            </a:extLst>
          </p:cNvPr>
          <p:cNvSpPr/>
          <p:nvPr/>
        </p:nvSpPr>
        <p:spPr>
          <a:xfrm>
            <a:off x="838581" y="8106750"/>
            <a:ext cx="5570812" cy="1406576"/>
          </a:xfrm>
          <a:custGeom>
            <a:avLst/>
            <a:gdLst>
              <a:gd name="csX0" fmla="*/ 0 w 5570812"/>
              <a:gd name="csY0" fmla="*/ 0 h 1406576"/>
              <a:gd name="csX1" fmla="*/ 752060 w 5570812"/>
              <a:gd name="csY1" fmla="*/ 0 h 1406576"/>
              <a:gd name="csX2" fmla="*/ 1336995 w 5570812"/>
              <a:gd name="csY2" fmla="*/ 0 h 1406576"/>
              <a:gd name="csX3" fmla="*/ 1977638 w 5570812"/>
              <a:gd name="csY3" fmla="*/ 0 h 1406576"/>
              <a:gd name="csX4" fmla="*/ 2618282 w 5570812"/>
              <a:gd name="csY4" fmla="*/ 0 h 1406576"/>
              <a:gd name="csX5" fmla="*/ 3258925 w 5570812"/>
              <a:gd name="csY5" fmla="*/ 0 h 1406576"/>
              <a:gd name="csX6" fmla="*/ 3843860 w 5570812"/>
              <a:gd name="csY6" fmla="*/ 0 h 1406576"/>
              <a:gd name="csX7" fmla="*/ 4540212 w 5570812"/>
              <a:gd name="csY7" fmla="*/ 0 h 1406576"/>
              <a:gd name="csX8" fmla="*/ 5570812 w 5570812"/>
              <a:gd name="csY8" fmla="*/ 0 h 1406576"/>
              <a:gd name="csX9" fmla="*/ 5570812 w 5570812"/>
              <a:gd name="csY9" fmla="*/ 440727 h 1406576"/>
              <a:gd name="csX10" fmla="*/ 5570812 w 5570812"/>
              <a:gd name="csY10" fmla="*/ 867389 h 1406576"/>
              <a:gd name="csX11" fmla="*/ 5570812 w 5570812"/>
              <a:gd name="csY11" fmla="*/ 1406576 h 1406576"/>
              <a:gd name="csX12" fmla="*/ 4818752 w 5570812"/>
              <a:gd name="csY12" fmla="*/ 1406576 h 1406576"/>
              <a:gd name="csX13" fmla="*/ 4289525 w 5570812"/>
              <a:gd name="csY13" fmla="*/ 1406576 h 1406576"/>
              <a:gd name="csX14" fmla="*/ 3481758 w 5570812"/>
              <a:gd name="csY14" fmla="*/ 1406576 h 1406576"/>
              <a:gd name="csX15" fmla="*/ 2785406 w 5570812"/>
              <a:gd name="csY15" fmla="*/ 1406576 h 1406576"/>
              <a:gd name="csX16" fmla="*/ 1977638 w 5570812"/>
              <a:gd name="csY16" fmla="*/ 1406576 h 1406576"/>
              <a:gd name="csX17" fmla="*/ 1392703 w 5570812"/>
              <a:gd name="csY17" fmla="*/ 1406576 h 1406576"/>
              <a:gd name="csX18" fmla="*/ 640643 w 5570812"/>
              <a:gd name="csY18" fmla="*/ 1406576 h 1406576"/>
              <a:gd name="csX19" fmla="*/ 0 w 5570812"/>
              <a:gd name="csY19" fmla="*/ 1406576 h 1406576"/>
              <a:gd name="csX20" fmla="*/ 0 w 5570812"/>
              <a:gd name="csY20" fmla="*/ 951783 h 1406576"/>
              <a:gd name="csX21" fmla="*/ 0 w 5570812"/>
              <a:gd name="csY21" fmla="*/ 525122 h 1406576"/>
              <a:gd name="csX22" fmla="*/ 0 w 5570812"/>
              <a:gd name="csY22" fmla="*/ 0 h 140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570812" h="1406576" fill="none" extrusionOk="0">
                <a:moveTo>
                  <a:pt x="0" y="0"/>
                </a:moveTo>
                <a:cubicBezTo>
                  <a:pt x="371547" y="16736"/>
                  <a:pt x="535210" y="4582"/>
                  <a:pt x="752060" y="0"/>
                </a:cubicBezTo>
                <a:cubicBezTo>
                  <a:pt x="968910" y="-4582"/>
                  <a:pt x="1146516" y="-20255"/>
                  <a:pt x="1336995" y="0"/>
                </a:cubicBezTo>
                <a:cubicBezTo>
                  <a:pt x="1527475" y="20255"/>
                  <a:pt x="1751555" y="-20062"/>
                  <a:pt x="1977638" y="0"/>
                </a:cubicBezTo>
                <a:cubicBezTo>
                  <a:pt x="2203721" y="20062"/>
                  <a:pt x="2436175" y="1159"/>
                  <a:pt x="2618282" y="0"/>
                </a:cubicBezTo>
                <a:cubicBezTo>
                  <a:pt x="2800389" y="-1159"/>
                  <a:pt x="2980343" y="-15262"/>
                  <a:pt x="3258925" y="0"/>
                </a:cubicBezTo>
                <a:cubicBezTo>
                  <a:pt x="3537507" y="15262"/>
                  <a:pt x="3556805" y="3113"/>
                  <a:pt x="3843860" y="0"/>
                </a:cubicBezTo>
                <a:cubicBezTo>
                  <a:pt x="4130915" y="-3113"/>
                  <a:pt x="4272489" y="19613"/>
                  <a:pt x="4540212" y="0"/>
                </a:cubicBezTo>
                <a:cubicBezTo>
                  <a:pt x="4807935" y="-19613"/>
                  <a:pt x="5361363" y="30186"/>
                  <a:pt x="5570812" y="0"/>
                </a:cubicBezTo>
                <a:cubicBezTo>
                  <a:pt x="5570326" y="98355"/>
                  <a:pt x="5566344" y="292824"/>
                  <a:pt x="5570812" y="440727"/>
                </a:cubicBezTo>
                <a:cubicBezTo>
                  <a:pt x="5575280" y="588630"/>
                  <a:pt x="5585050" y="779304"/>
                  <a:pt x="5570812" y="867389"/>
                </a:cubicBezTo>
                <a:cubicBezTo>
                  <a:pt x="5556574" y="955474"/>
                  <a:pt x="5588796" y="1241797"/>
                  <a:pt x="5570812" y="1406576"/>
                </a:cubicBezTo>
                <a:cubicBezTo>
                  <a:pt x="5316511" y="1414013"/>
                  <a:pt x="5061946" y="1419171"/>
                  <a:pt x="4818752" y="1406576"/>
                </a:cubicBezTo>
                <a:cubicBezTo>
                  <a:pt x="4575558" y="1393981"/>
                  <a:pt x="4401142" y="1419441"/>
                  <a:pt x="4289525" y="1406576"/>
                </a:cubicBezTo>
                <a:cubicBezTo>
                  <a:pt x="4177908" y="1393711"/>
                  <a:pt x="3884676" y="1368710"/>
                  <a:pt x="3481758" y="1406576"/>
                </a:cubicBezTo>
                <a:cubicBezTo>
                  <a:pt x="3078840" y="1444442"/>
                  <a:pt x="3025574" y="1398569"/>
                  <a:pt x="2785406" y="1406576"/>
                </a:cubicBezTo>
                <a:cubicBezTo>
                  <a:pt x="2545238" y="1414583"/>
                  <a:pt x="2150323" y="1405608"/>
                  <a:pt x="1977638" y="1406576"/>
                </a:cubicBezTo>
                <a:cubicBezTo>
                  <a:pt x="1804953" y="1407544"/>
                  <a:pt x="1530921" y="1418110"/>
                  <a:pt x="1392703" y="1406576"/>
                </a:cubicBezTo>
                <a:cubicBezTo>
                  <a:pt x="1254486" y="1395042"/>
                  <a:pt x="908037" y="1438334"/>
                  <a:pt x="640643" y="1406576"/>
                </a:cubicBezTo>
                <a:cubicBezTo>
                  <a:pt x="373249" y="1374818"/>
                  <a:pt x="189394" y="1409267"/>
                  <a:pt x="0" y="1406576"/>
                </a:cubicBezTo>
                <a:cubicBezTo>
                  <a:pt x="-9820" y="1255412"/>
                  <a:pt x="-8672" y="1119690"/>
                  <a:pt x="0" y="951783"/>
                </a:cubicBezTo>
                <a:cubicBezTo>
                  <a:pt x="8672" y="783876"/>
                  <a:pt x="3719" y="633243"/>
                  <a:pt x="0" y="525122"/>
                </a:cubicBezTo>
                <a:cubicBezTo>
                  <a:pt x="-3719" y="417001"/>
                  <a:pt x="-15009" y="213708"/>
                  <a:pt x="0" y="0"/>
                </a:cubicBezTo>
                <a:close/>
              </a:path>
              <a:path w="5570812" h="1406576"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61739" y="109721"/>
                  <a:pt x="5555056" y="339520"/>
                  <a:pt x="5570812" y="426661"/>
                </a:cubicBezTo>
                <a:cubicBezTo>
                  <a:pt x="5586568" y="513802"/>
                  <a:pt x="5572379" y="719023"/>
                  <a:pt x="5570812" y="923652"/>
                </a:cubicBezTo>
                <a:cubicBezTo>
                  <a:pt x="5569245" y="1128281"/>
                  <a:pt x="5578836" y="1239860"/>
                  <a:pt x="5570812" y="1406576"/>
                </a:cubicBezTo>
                <a:cubicBezTo>
                  <a:pt x="5311329" y="1420506"/>
                  <a:pt x="5272534" y="1387215"/>
                  <a:pt x="4985877" y="1406576"/>
                </a:cubicBezTo>
                <a:cubicBezTo>
                  <a:pt x="4699221" y="1425937"/>
                  <a:pt x="4673805" y="1423443"/>
                  <a:pt x="4456650" y="1406576"/>
                </a:cubicBezTo>
                <a:cubicBezTo>
                  <a:pt x="4239495" y="1389709"/>
                  <a:pt x="3970402" y="1445793"/>
                  <a:pt x="3648882" y="1406576"/>
                </a:cubicBezTo>
                <a:cubicBezTo>
                  <a:pt x="3327362" y="1367359"/>
                  <a:pt x="3116600" y="1438089"/>
                  <a:pt x="2896822" y="1406576"/>
                </a:cubicBezTo>
                <a:cubicBezTo>
                  <a:pt x="2677044" y="1375063"/>
                  <a:pt x="2608302" y="1420736"/>
                  <a:pt x="2367595" y="1406576"/>
                </a:cubicBezTo>
                <a:cubicBezTo>
                  <a:pt x="2126888" y="1392416"/>
                  <a:pt x="2046089" y="1382565"/>
                  <a:pt x="1782660" y="1406576"/>
                </a:cubicBezTo>
                <a:cubicBezTo>
                  <a:pt x="1519232" y="1430587"/>
                  <a:pt x="1343676" y="1374790"/>
                  <a:pt x="1086308" y="1406576"/>
                </a:cubicBezTo>
                <a:cubicBezTo>
                  <a:pt x="828940" y="1438362"/>
                  <a:pt x="297779" y="1443658"/>
                  <a:pt x="0" y="1406576"/>
                </a:cubicBezTo>
                <a:cubicBezTo>
                  <a:pt x="11386" y="1260410"/>
                  <a:pt x="3861" y="1097594"/>
                  <a:pt x="0" y="965849"/>
                </a:cubicBezTo>
                <a:cubicBezTo>
                  <a:pt x="-3861" y="834104"/>
                  <a:pt x="4693" y="640370"/>
                  <a:pt x="0" y="511056"/>
                </a:cubicBezTo>
                <a:cubicBezTo>
                  <a:pt x="-4693" y="381742"/>
                  <a:pt x="-12308" y="19182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grpSp>
        <p:nvGrpSpPr>
          <p:cNvPr id="21" name="Gruppieren 20">
            <a:extLst>
              <a:ext uri="{FF2B5EF4-FFF2-40B4-BE49-F238E27FC236}">
                <a16:creationId xmlns:a16="http://schemas.microsoft.com/office/drawing/2014/main" id="{D31E3D7D-E397-DD64-46B6-41FEC557AB14}"/>
              </a:ext>
            </a:extLst>
          </p:cNvPr>
          <p:cNvGrpSpPr/>
          <p:nvPr/>
        </p:nvGrpSpPr>
        <p:grpSpPr>
          <a:xfrm>
            <a:off x="771926" y="1896790"/>
            <a:ext cx="5110714" cy="830997"/>
            <a:chOff x="771926" y="1896790"/>
            <a:chExt cx="5110714" cy="830997"/>
          </a:xfrm>
        </p:grpSpPr>
        <p:sp>
          <p:nvSpPr>
            <p:cNvPr id="61" name="Textfeld 60">
              <a:extLst>
                <a:ext uri="{FF2B5EF4-FFF2-40B4-BE49-F238E27FC236}">
                  <a16:creationId xmlns:a16="http://schemas.microsoft.com/office/drawing/2014/main" id="{2E1503F5-9706-2117-8CC7-2128B435B30D}"/>
                </a:ext>
              </a:extLst>
            </p:cNvPr>
            <p:cNvSpPr txBox="1"/>
            <p:nvPr/>
          </p:nvSpPr>
          <p:spPr>
            <a:xfrm>
              <a:off x="771926" y="1896790"/>
              <a:ext cx="5110714" cy="830997"/>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Maßnahme: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Datum: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Ausgefüllt von:</a:t>
              </a:r>
              <a:endPar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endParaRPr>
            </a:p>
          </p:txBody>
        </p:sp>
        <p:cxnSp>
          <p:nvCxnSpPr>
            <p:cNvPr id="15" name="Gerader Verbinder 14">
              <a:extLst>
                <a:ext uri="{FF2B5EF4-FFF2-40B4-BE49-F238E27FC236}">
                  <a16:creationId xmlns:a16="http://schemas.microsoft.com/office/drawing/2014/main" id="{C29D2D74-CB81-892E-2563-C341272974F6}"/>
                </a:ext>
              </a:extLst>
            </p:cNvPr>
            <p:cNvCxnSpPr>
              <a:cxnSpLocks/>
            </p:cNvCxnSpPr>
            <p:nvPr/>
          </p:nvCxnSpPr>
          <p:spPr>
            <a:xfrm>
              <a:off x="2061983" y="2137637"/>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D0FEF843-FE8E-B45E-9E3F-3B4ED196CEC0}"/>
                </a:ext>
              </a:extLst>
            </p:cNvPr>
            <p:cNvCxnSpPr>
              <a:cxnSpLocks/>
            </p:cNvCxnSpPr>
            <p:nvPr/>
          </p:nvCxnSpPr>
          <p:spPr>
            <a:xfrm>
              <a:off x="2061983" y="2384957"/>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76680D73-A6DA-55CD-E93B-893B63A6DBB6}"/>
                </a:ext>
              </a:extLst>
            </p:cNvPr>
            <p:cNvCxnSpPr>
              <a:cxnSpLocks/>
            </p:cNvCxnSpPr>
            <p:nvPr/>
          </p:nvCxnSpPr>
          <p:spPr>
            <a:xfrm>
              <a:off x="2061983" y="2645314"/>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7889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hteck 77">
            <a:extLst>
              <a:ext uri="{FF2B5EF4-FFF2-40B4-BE49-F238E27FC236}">
                <a16:creationId xmlns:a16="http://schemas.microsoft.com/office/drawing/2014/main" id="{44AA5CAB-E121-C05A-75B3-AF7A575626D7}"/>
              </a:ext>
            </a:extLst>
          </p:cNvPr>
          <p:cNvSpPr/>
          <p:nvPr/>
        </p:nvSpPr>
        <p:spPr>
          <a:xfrm>
            <a:off x="923569" y="1860009"/>
            <a:ext cx="5752086" cy="19912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7A1E0D6C-6D0D-5E14-DB08-F7FAA339075A}"/>
              </a:ext>
            </a:extLst>
          </p:cNvPr>
          <p:cNvSpPr txBox="1"/>
          <p:nvPr/>
        </p:nvSpPr>
        <p:spPr>
          <a:xfrm>
            <a:off x="1160443" y="2732155"/>
            <a:ext cx="5383962" cy="866969"/>
          </a:xfrm>
          <a:prstGeom prst="rect">
            <a:avLst/>
          </a:prstGeom>
          <a:noFill/>
        </p:spPr>
        <p:txBody>
          <a:bodyPr wrap="square">
            <a:spAutoFit/>
          </a:bodyPr>
          <a:lstStyle/>
          <a:p>
            <a:pPr>
              <a:lnSpc>
                <a:spcPct val="150000"/>
              </a:lnSpc>
            </a:pPr>
            <a:r>
              <a:rPr lang="de-DE" dirty="0">
                <a:latin typeface="Bahnschrift SemiCondensed" panose="020B0502040204020203" pitchFamily="34" charset="0"/>
              </a:rPr>
              <a:t>Belgleitheft zur Reihe: „Ergebnisse aus Vergleichsarbeiten (VERA) produktiv nutzen“</a:t>
            </a:r>
          </a:p>
        </p:txBody>
      </p:sp>
      <p:sp>
        <p:nvSpPr>
          <p:cNvPr id="10" name="Textfeld 9">
            <a:extLst>
              <a:ext uri="{FF2B5EF4-FFF2-40B4-BE49-F238E27FC236}">
                <a16:creationId xmlns:a16="http://schemas.microsoft.com/office/drawing/2014/main" id="{C459B31F-416D-061F-FCD4-CA4F61C00DFC}"/>
              </a:ext>
            </a:extLst>
          </p:cNvPr>
          <p:cNvSpPr txBox="1"/>
          <p:nvPr/>
        </p:nvSpPr>
        <p:spPr>
          <a:xfrm>
            <a:off x="1160439" y="2025025"/>
            <a:ext cx="4384118" cy="646331"/>
          </a:xfrm>
          <a:prstGeom prst="rect">
            <a:avLst/>
          </a:prstGeom>
          <a:noFill/>
        </p:spPr>
        <p:txBody>
          <a:bodyPr wrap="square">
            <a:spAutoFit/>
          </a:bodyPr>
          <a:lstStyle/>
          <a:p>
            <a:r>
              <a:rPr lang="de-DE" sz="3600" b="1" dirty="0">
                <a:latin typeface="Bahnschrift SemiCondensed" panose="020B0502040204020203" pitchFamily="34" charset="0"/>
              </a:rPr>
              <a:t>Mein Lernfortschritt</a:t>
            </a:r>
          </a:p>
        </p:txBody>
      </p:sp>
      <p:grpSp>
        <p:nvGrpSpPr>
          <p:cNvPr id="48" name="Gruppieren 47">
            <a:extLst>
              <a:ext uri="{FF2B5EF4-FFF2-40B4-BE49-F238E27FC236}">
                <a16:creationId xmlns:a16="http://schemas.microsoft.com/office/drawing/2014/main" id="{0747E8C3-682F-5B63-C916-50BC24DD90BD}"/>
              </a:ext>
            </a:extLst>
          </p:cNvPr>
          <p:cNvGrpSpPr/>
          <p:nvPr/>
        </p:nvGrpSpPr>
        <p:grpSpPr>
          <a:xfrm>
            <a:off x="-559093" y="-504900"/>
            <a:ext cx="1061763" cy="11220905"/>
            <a:chOff x="-1" y="0"/>
            <a:chExt cx="1285517" cy="13582652"/>
          </a:xfrm>
          <a:solidFill>
            <a:srgbClr val="F2C5C8"/>
          </a:solidFill>
        </p:grpSpPr>
        <p:grpSp>
          <p:nvGrpSpPr>
            <p:cNvPr id="56" name="Gruppieren 55">
              <a:extLst>
                <a:ext uri="{FF2B5EF4-FFF2-40B4-BE49-F238E27FC236}">
                  <a16:creationId xmlns:a16="http://schemas.microsoft.com/office/drawing/2014/main" id="{DD409CED-B369-F806-CB7D-E2BBD7F9DE8A}"/>
                </a:ext>
              </a:extLst>
            </p:cNvPr>
            <p:cNvGrpSpPr/>
            <p:nvPr/>
          </p:nvGrpSpPr>
          <p:grpSpPr>
            <a:xfrm>
              <a:off x="-1" y="0"/>
              <a:ext cx="1285517" cy="6896102"/>
              <a:chOff x="-1" y="-1"/>
              <a:chExt cx="2258186" cy="12113389"/>
            </a:xfrm>
            <a:grpFill/>
          </p:grpSpPr>
          <p:grpSp>
            <p:nvGrpSpPr>
              <p:cNvPr id="68" name="Gruppieren 67">
                <a:extLst>
                  <a:ext uri="{FF2B5EF4-FFF2-40B4-BE49-F238E27FC236}">
                    <a16:creationId xmlns:a16="http://schemas.microsoft.com/office/drawing/2014/main" id="{EB9ABE40-BB69-8A23-00C4-27510DA90EF7}"/>
                  </a:ext>
                </a:extLst>
              </p:cNvPr>
              <p:cNvGrpSpPr/>
              <p:nvPr/>
            </p:nvGrpSpPr>
            <p:grpSpPr>
              <a:xfrm rot="5400000">
                <a:off x="-1993901" y="1994025"/>
                <a:ext cx="6246112" cy="2258060"/>
                <a:chOff x="0" y="0"/>
                <a:chExt cx="10746537" cy="3887914"/>
              </a:xfrm>
              <a:grpFill/>
            </p:grpSpPr>
            <p:sp>
              <p:nvSpPr>
                <p:cNvPr id="74" name="Freihandform: Form 73">
                  <a:extLst>
                    <a:ext uri="{FF2B5EF4-FFF2-40B4-BE49-F238E27FC236}">
                      <a16:creationId xmlns:a16="http://schemas.microsoft.com/office/drawing/2014/main" id="{2D467629-5A5E-DD84-C633-9C80AD1698C7}"/>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75" name="Freihandform: Form 74">
                  <a:extLst>
                    <a:ext uri="{FF2B5EF4-FFF2-40B4-BE49-F238E27FC236}">
                      <a16:creationId xmlns:a16="http://schemas.microsoft.com/office/drawing/2014/main" id="{CA5CA2B1-59D1-1FAE-86E1-8D7129E56C9F}"/>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76" name="Freihandform: Form 75">
                  <a:extLst>
                    <a:ext uri="{FF2B5EF4-FFF2-40B4-BE49-F238E27FC236}">
                      <a16:creationId xmlns:a16="http://schemas.microsoft.com/office/drawing/2014/main" id="{D274CA73-1F45-9FD6-8FF5-255EFE1E08EA}"/>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77" name="Freihandform: Form 76">
                  <a:extLst>
                    <a:ext uri="{FF2B5EF4-FFF2-40B4-BE49-F238E27FC236}">
                      <a16:creationId xmlns:a16="http://schemas.microsoft.com/office/drawing/2014/main" id="{8639230B-E447-DF6E-3D12-AB93347EAAF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9D01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69" name="Gruppieren 68">
                <a:extLst>
                  <a:ext uri="{FF2B5EF4-FFF2-40B4-BE49-F238E27FC236}">
                    <a16:creationId xmlns:a16="http://schemas.microsoft.com/office/drawing/2014/main" id="{0A000F3B-AF69-C3D2-061C-1D760398969E}"/>
                  </a:ext>
                </a:extLst>
              </p:cNvPr>
              <p:cNvGrpSpPr/>
              <p:nvPr/>
            </p:nvGrpSpPr>
            <p:grpSpPr>
              <a:xfrm rot="5400000">
                <a:off x="-1993902" y="7861427"/>
                <a:ext cx="6245862" cy="2258060"/>
                <a:chOff x="0" y="0"/>
                <a:chExt cx="10746537" cy="3887914"/>
              </a:xfrm>
              <a:grpFill/>
            </p:grpSpPr>
            <p:sp>
              <p:nvSpPr>
                <p:cNvPr id="70" name="Freihandform: Form 69">
                  <a:extLst>
                    <a:ext uri="{FF2B5EF4-FFF2-40B4-BE49-F238E27FC236}">
                      <a16:creationId xmlns:a16="http://schemas.microsoft.com/office/drawing/2014/main" id="{CA75B3FC-0C87-F951-8FC9-4104C272EC9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71" name="Freihandform: Form 70">
                  <a:extLst>
                    <a:ext uri="{FF2B5EF4-FFF2-40B4-BE49-F238E27FC236}">
                      <a16:creationId xmlns:a16="http://schemas.microsoft.com/office/drawing/2014/main" id="{5CD93D16-78AB-67D5-6046-B75BBFDCC863}"/>
                    </a:ext>
                  </a:extLst>
                </p:cNvPr>
                <p:cNvSpPr/>
                <p:nvPr/>
              </p:nvSpPr>
              <p:spPr>
                <a:xfrm>
                  <a:off x="5050739" y="715581"/>
                  <a:ext cx="3887914" cy="2475615"/>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72" name="Freihandform: Form 71">
                  <a:extLst>
                    <a:ext uri="{FF2B5EF4-FFF2-40B4-BE49-F238E27FC236}">
                      <a16:creationId xmlns:a16="http://schemas.microsoft.com/office/drawing/2014/main" id="{D958F99D-0622-F7CB-DA16-B8BA1EFFD94E}"/>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73" name="Freihandform: Form 72">
                  <a:extLst>
                    <a:ext uri="{FF2B5EF4-FFF2-40B4-BE49-F238E27FC236}">
                      <a16:creationId xmlns:a16="http://schemas.microsoft.com/office/drawing/2014/main" id="{B4BE9386-B4DE-EAEB-E1ED-5E7545C9F874}"/>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57" name="Gruppieren 56">
              <a:extLst>
                <a:ext uri="{FF2B5EF4-FFF2-40B4-BE49-F238E27FC236}">
                  <a16:creationId xmlns:a16="http://schemas.microsoft.com/office/drawing/2014/main" id="{E0C4B29F-5C90-FA2D-35B4-1F34D8618339}"/>
                </a:ext>
              </a:extLst>
            </p:cNvPr>
            <p:cNvGrpSpPr/>
            <p:nvPr/>
          </p:nvGrpSpPr>
          <p:grpSpPr>
            <a:xfrm>
              <a:off x="-1" y="6686550"/>
              <a:ext cx="1285517" cy="6896102"/>
              <a:chOff x="-1" y="-1"/>
              <a:chExt cx="2258186" cy="12113389"/>
            </a:xfrm>
            <a:grpFill/>
          </p:grpSpPr>
          <p:grpSp>
            <p:nvGrpSpPr>
              <p:cNvPr id="58" name="Gruppieren 57">
                <a:extLst>
                  <a:ext uri="{FF2B5EF4-FFF2-40B4-BE49-F238E27FC236}">
                    <a16:creationId xmlns:a16="http://schemas.microsoft.com/office/drawing/2014/main" id="{F8431255-F5C6-C339-B10A-B2C6D5794BD2}"/>
                  </a:ext>
                </a:extLst>
              </p:cNvPr>
              <p:cNvGrpSpPr/>
              <p:nvPr/>
            </p:nvGrpSpPr>
            <p:grpSpPr>
              <a:xfrm rot="5400000">
                <a:off x="-1993901" y="1994025"/>
                <a:ext cx="6246112" cy="2258060"/>
                <a:chOff x="0" y="0"/>
                <a:chExt cx="10746537" cy="3887914"/>
              </a:xfrm>
              <a:grpFill/>
            </p:grpSpPr>
            <p:sp>
              <p:nvSpPr>
                <p:cNvPr id="64" name="Freihandform: Form 63">
                  <a:extLst>
                    <a:ext uri="{FF2B5EF4-FFF2-40B4-BE49-F238E27FC236}">
                      <a16:creationId xmlns:a16="http://schemas.microsoft.com/office/drawing/2014/main" id="{D45C49BC-D888-6158-137F-D1C9C6CADA0A}"/>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65" name="Freihandform: Form 64">
                  <a:extLst>
                    <a:ext uri="{FF2B5EF4-FFF2-40B4-BE49-F238E27FC236}">
                      <a16:creationId xmlns:a16="http://schemas.microsoft.com/office/drawing/2014/main" id="{283149CD-56EA-F548-9891-1A88776D4DFD}"/>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66" name="Freihandform: Form 65">
                  <a:extLst>
                    <a:ext uri="{FF2B5EF4-FFF2-40B4-BE49-F238E27FC236}">
                      <a16:creationId xmlns:a16="http://schemas.microsoft.com/office/drawing/2014/main" id="{AEBDCA99-0FA8-04E7-A261-76CD89570FA3}"/>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67" name="Freihandform: Form 66">
                  <a:extLst>
                    <a:ext uri="{FF2B5EF4-FFF2-40B4-BE49-F238E27FC236}">
                      <a16:creationId xmlns:a16="http://schemas.microsoft.com/office/drawing/2014/main" id="{B9BC347F-9230-3483-C538-09E5C82BB6B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59" name="Gruppieren 58">
                <a:extLst>
                  <a:ext uri="{FF2B5EF4-FFF2-40B4-BE49-F238E27FC236}">
                    <a16:creationId xmlns:a16="http://schemas.microsoft.com/office/drawing/2014/main" id="{AEA4B217-757B-52EA-F5AB-7B46662B0428}"/>
                  </a:ext>
                </a:extLst>
              </p:cNvPr>
              <p:cNvGrpSpPr/>
              <p:nvPr/>
            </p:nvGrpSpPr>
            <p:grpSpPr>
              <a:xfrm rot="5400000">
                <a:off x="-1993902" y="7861427"/>
                <a:ext cx="6245862" cy="2258060"/>
                <a:chOff x="0" y="0"/>
                <a:chExt cx="10746537" cy="3887914"/>
              </a:xfrm>
              <a:grpFill/>
            </p:grpSpPr>
            <p:sp>
              <p:nvSpPr>
                <p:cNvPr id="60" name="Freihandform: Form 59">
                  <a:extLst>
                    <a:ext uri="{FF2B5EF4-FFF2-40B4-BE49-F238E27FC236}">
                      <a16:creationId xmlns:a16="http://schemas.microsoft.com/office/drawing/2014/main" id="{64AB0971-80BD-E5C6-C1EB-2C9CA27BD36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B21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61" name="Freihandform: Form 60">
                  <a:extLst>
                    <a:ext uri="{FF2B5EF4-FFF2-40B4-BE49-F238E27FC236}">
                      <a16:creationId xmlns:a16="http://schemas.microsoft.com/office/drawing/2014/main" id="{C520509B-AA9F-487F-173B-C586C1D3CE9C}"/>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3674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62" name="Freihandform: Form 61">
                  <a:extLst>
                    <a:ext uri="{FF2B5EF4-FFF2-40B4-BE49-F238E27FC236}">
                      <a16:creationId xmlns:a16="http://schemas.microsoft.com/office/drawing/2014/main" id="{DEDF791E-08EF-6AF4-AB9F-54EC50813AE0}"/>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solidFill>
                  <a:srgbClr val="FFE4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63" name="Freihandform: Form 62">
                  <a:extLst>
                    <a:ext uri="{FF2B5EF4-FFF2-40B4-BE49-F238E27FC236}">
                      <a16:creationId xmlns:a16="http://schemas.microsoft.com/office/drawing/2014/main" id="{30A4C9E2-7413-52DA-B538-FE05B47A519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solidFill>
                  <a:srgbClr val="2AD0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
        <p:nvSpPr>
          <p:cNvPr id="79" name="Rechteck 78">
            <a:extLst>
              <a:ext uri="{FF2B5EF4-FFF2-40B4-BE49-F238E27FC236}">
                <a16:creationId xmlns:a16="http://schemas.microsoft.com/office/drawing/2014/main" id="{8C775308-CDD3-351D-8953-76A4A21011E1}"/>
              </a:ext>
            </a:extLst>
          </p:cNvPr>
          <p:cNvSpPr/>
          <p:nvPr/>
        </p:nvSpPr>
        <p:spPr>
          <a:xfrm>
            <a:off x="1083155" y="8723626"/>
            <a:ext cx="3271861" cy="12735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Bahnschrift SemiCondensed" panose="020B0502040204020203" pitchFamily="34" charset="0"/>
              </a:rPr>
              <a:t>Dieses Heft gehört:</a:t>
            </a:r>
          </a:p>
          <a:p>
            <a:pPr algn="ctr">
              <a:lnSpc>
                <a:spcPct val="200000"/>
              </a:lnSpc>
            </a:pPr>
            <a:r>
              <a:rPr lang="de-DE" sz="2000" dirty="0">
                <a:solidFill>
                  <a:schemeClr val="tx1"/>
                </a:solidFill>
                <a:latin typeface="Bahnschrift SemiCondensed" panose="020B0502040204020203" pitchFamily="34" charset="0"/>
              </a:rPr>
              <a:t> </a:t>
            </a:r>
          </a:p>
        </p:txBody>
      </p:sp>
      <p:cxnSp>
        <p:nvCxnSpPr>
          <p:cNvPr id="81" name="Gerader Verbinder 80">
            <a:extLst>
              <a:ext uri="{FF2B5EF4-FFF2-40B4-BE49-F238E27FC236}">
                <a16:creationId xmlns:a16="http://schemas.microsoft.com/office/drawing/2014/main" id="{FC67179F-94F1-E83E-8A8F-786EB8E3CABE}"/>
              </a:ext>
            </a:extLst>
          </p:cNvPr>
          <p:cNvCxnSpPr>
            <a:cxnSpLocks/>
          </p:cNvCxnSpPr>
          <p:nvPr/>
        </p:nvCxnSpPr>
        <p:spPr>
          <a:xfrm>
            <a:off x="1490718" y="9697303"/>
            <a:ext cx="249548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fik 5" descr="Ein Bild, das Text enthält.&#10;&#10;Automatisch generierte Beschreibung">
            <a:extLst>
              <a:ext uri="{FF2B5EF4-FFF2-40B4-BE49-F238E27FC236}">
                <a16:creationId xmlns:a16="http://schemas.microsoft.com/office/drawing/2014/main" id="{071AFA97-1D93-19C8-0215-2A66A57DD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70" y="4211428"/>
            <a:ext cx="5752085" cy="4066468"/>
          </a:xfrm>
          <a:prstGeom prst="rect">
            <a:avLst/>
          </a:prstGeom>
          <a:ln>
            <a:noFill/>
          </a:ln>
          <a:effectLst>
            <a:softEdge rad="112500"/>
          </a:effectLst>
        </p:spPr>
      </p:pic>
      <p:sp>
        <p:nvSpPr>
          <p:cNvPr id="7" name="Textfeld 6">
            <a:extLst>
              <a:ext uri="{FF2B5EF4-FFF2-40B4-BE49-F238E27FC236}">
                <a16:creationId xmlns:a16="http://schemas.microsoft.com/office/drawing/2014/main" id="{95ADFD17-A0B4-194B-6747-894C69E011A8}"/>
              </a:ext>
            </a:extLst>
          </p:cNvPr>
          <p:cNvSpPr txBox="1"/>
          <p:nvPr/>
        </p:nvSpPr>
        <p:spPr>
          <a:xfrm>
            <a:off x="4539165" y="4723385"/>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Fynn</a:t>
            </a:r>
            <a:endParaRPr lang="de-DE" sz="1200" u="sng" dirty="0">
              <a:latin typeface="Dreaming Outloud Pro" panose="03050502040302030504" pitchFamily="66" charset="0"/>
              <a:cs typeface="Dreaming Outloud Pro" panose="03050502040302030504" pitchFamily="66" charset="0"/>
            </a:endParaRPr>
          </a:p>
        </p:txBody>
      </p:sp>
      <p:sp>
        <p:nvSpPr>
          <p:cNvPr id="9" name="Textfeld 8">
            <a:extLst>
              <a:ext uri="{FF2B5EF4-FFF2-40B4-BE49-F238E27FC236}">
                <a16:creationId xmlns:a16="http://schemas.microsoft.com/office/drawing/2014/main" id="{2AE66539-01B5-0617-31EC-457D755A32C7}"/>
              </a:ext>
            </a:extLst>
          </p:cNvPr>
          <p:cNvSpPr txBox="1"/>
          <p:nvPr/>
        </p:nvSpPr>
        <p:spPr>
          <a:xfrm>
            <a:off x="3291286" y="4315492"/>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Viola</a:t>
            </a:r>
            <a:endParaRPr lang="de-DE" sz="1200" u="sng" dirty="0">
              <a:latin typeface="Dreaming Outloud Pro" panose="03050502040302030504" pitchFamily="66" charset="0"/>
              <a:cs typeface="Dreaming Outloud Pro" panose="03050502040302030504" pitchFamily="66" charset="0"/>
            </a:endParaRPr>
          </a:p>
        </p:txBody>
      </p:sp>
      <p:sp>
        <p:nvSpPr>
          <p:cNvPr id="11" name="Textfeld 10">
            <a:extLst>
              <a:ext uri="{FF2B5EF4-FFF2-40B4-BE49-F238E27FC236}">
                <a16:creationId xmlns:a16="http://schemas.microsoft.com/office/drawing/2014/main" id="{838EBC30-A61C-85D6-831A-A8FF2AEEF7C7}"/>
              </a:ext>
            </a:extLst>
          </p:cNvPr>
          <p:cNvSpPr txBox="1"/>
          <p:nvPr/>
        </p:nvSpPr>
        <p:spPr>
          <a:xfrm>
            <a:off x="2402674" y="4526240"/>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Gustav</a:t>
            </a:r>
            <a:endParaRPr lang="de-DE" sz="1200" u="sng" dirty="0">
              <a:latin typeface="Dreaming Outloud Pro" panose="03050502040302030504" pitchFamily="66" charset="0"/>
              <a:cs typeface="Dreaming Outloud Pro" panose="03050502040302030504" pitchFamily="66" charset="0"/>
            </a:endParaRPr>
          </a:p>
        </p:txBody>
      </p:sp>
      <p:sp>
        <p:nvSpPr>
          <p:cNvPr id="12" name="Textfeld 11">
            <a:extLst>
              <a:ext uri="{FF2B5EF4-FFF2-40B4-BE49-F238E27FC236}">
                <a16:creationId xmlns:a16="http://schemas.microsoft.com/office/drawing/2014/main" id="{55ACB22D-368C-A4E6-DA30-CD9CA88F9D24}"/>
              </a:ext>
            </a:extLst>
          </p:cNvPr>
          <p:cNvSpPr txBox="1"/>
          <p:nvPr/>
        </p:nvSpPr>
        <p:spPr>
          <a:xfrm>
            <a:off x="1570858" y="8250829"/>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Robert</a:t>
            </a:r>
            <a:endParaRPr lang="de-DE" sz="1200" u="sng" dirty="0">
              <a:latin typeface="Dreaming Outloud Pro" panose="03050502040302030504" pitchFamily="66" charset="0"/>
              <a:cs typeface="Dreaming Outloud Pro" panose="03050502040302030504" pitchFamily="66" charset="0"/>
            </a:endParaRPr>
          </a:p>
        </p:txBody>
      </p:sp>
      <p:sp>
        <p:nvSpPr>
          <p:cNvPr id="13" name="Textfeld 12">
            <a:extLst>
              <a:ext uri="{FF2B5EF4-FFF2-40B4-BE49-F238E27FC236}">
                <a16:creationId xmlns:a16="http://schemas.microsoft.com/office/drawing/2014/main" id="{8D0AE28A-432B-9228-DD31-1BC0D146CCFA}"/>
              </a:ext>
            </a:extLst>
          </p:cNvPr>
          <p:cNvSpPr txBox="1"/>
          <p:nvPr/>
        </p:nvSpPr>
        <p:spPr>
          <a:xfrm>
            <a:off x="5523813" y="8250830"/>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Ramona</a:t>
            </a:r>
            <a:endParaRPr lang="de-DE" sz="1200" u="sng" dirty="0">
              <a:latin typeface="Dreaming Outloud Pro" panose="03050502040302030504" pitchFamily="66" charset="0"/>
              <a:cs typeface="Dreaming Outloud Pro" panose="03050502040302030504" pitchFamily="66" charset="0"/>
            </a:endParaRPr>
          </a:p>
        </p:txBody>
      </p:sp>
      <p:sp>
        <p:nvSpPr>
          <p:cNvPr id="14" name="Textfeld 13">
            <a:extLst>
              <a:ext uri="{FF2B5EF4-FFF2-40B4-BE49-F238E27FC236}">
                <a16:creationId xmlns:a16="http://schemas.microsoft.com/office/drawing/2014/main" id="{0857B327-55EA-D27A-7A50-D317B2E0C06A}"/>
              </a:ext>
            </a:extLst>
          </p:cNvPr>
          <p:cNvSpPr txBox="1"/>
          <p:nvPr/>
        </p:nvSpPr>
        <p:spPr>
          <a:xfrm>
            <a:off x="5300372" y="5074495"/>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Veronica</a:t>
            </a:r>
            <a:endParaRPr lang="de-DE" sz="1200" u="sng" dirty="0">
              <a:latin typeface="Dreaming Outloud Pro" panose="03050502040302030504" pitchFamily="66" charset="0"/>
              <a:cs typeface="Dreaming Outloud Pro" panose="03050502040302030504" pitchFamily="66" charset="0"/>
            </a:endParaRPr>
          </a:p>
        </p:txBody>
      </p:sp>
      <p:sp>
        <p:nvSpPr>
          <p:cNvPr id="15" name="Textfeld 14">
            <a:extLst>
              <a:ext uri="{FF2B5EF4-FFF2-40B4-BE49-F238E27FC236}">
                <a16:creationId xmlns:a16="http://schemas.microsoft.com/office/drawing/2014/main" id="{8627D72E-365C-4DA5-095F-B0E720D4E01D}"/>
              </a:ext>
            </a:extLst>
          </p:cNvPr>
          <p:cNvSpPr txBox="1"/>
          <p:nvPr/>
        </p:nvSpPr>
        <p:spPr>
          <a:xfrm>
            <a:off x="6163804" y="4471338"/>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Max</a:t>
            </a:r>
            <a:endParaRPr lang="de-DE" sz="1200" u="sng" dirty="0">
              <a:latin typeface="Dreaming Outloud Pro" panose="03050502040302030504" pitchFamily="66" charset="0"/>
              <a:cs typeface="Dreaming Outloud Pro" panose="03050502040302030504" pitchFamily="66" charset="0"/>
            </a:endParaRPr>
          </a:p>
        </p:txBody>
      </p:sp>
      <p:sp>
        <p:nvSpPr>
          <p:cNvPr id="16" name="Textfeld 15">
            <a:extLst>
              <a:ext uri="{FF2B5EF4-FFF2-40B4-BE49-F238E27FC236}">
                <a16:creationId xmlns:a16="http://schemas.microsoft.com/office/drawing/2014/main" id="{5E3CBFF0-B094-C26F-6B63-8203AA85A3E5}"/>
              </a:ext>
            </a:extLst>
          </p:cNvPr>
          <p:cNvSpPr txBox="1"/>
          <p:nvPr/>
        </p:nvSpPr>
        <p:spPr>
          <a:xfrm>
            <a:off x="809652" y="4315490"/>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Katrin</a:t>
            </a:r>
            <a:endParaRPr lang="de-DE" sz="1200" u="sng" dirty="0">
              <a:latin typeface="Dreaming Outloud Pro" panose="03050502040302030504" pitchFamily="66" charset="0"/>
              <a:cs typeface="Dreaming Outloud Pro" panose="03050502040302030504" pitchFamily="66" charset="0"/>
            </a:endParaRPr>
          </a:p>
        </p:txBody>
      </p:sp>
      <p:sp>
        <p:nvSpPr>
          <p:cNvPr id="5" name="Textfeld 4">
            <a:extLst>
              <a:ext uri="{FF2B5EF4-FFF2-40B4-BE49-F238E27FC236}">
                <a16:creationId xmlns:a16="http://schemas.microsoft.com/office/drawing/2014/main" id="{B708674E-A62C-FADD-4F61-6D9D61ED2D0F}"/>
              </a:ext>
            </a:extLst>
          </p:cNvPr>
          <p:cNvSpPr txBox="1"/>
          <p:nvPr/>
        </p:nvSpPr>
        <p:spPr>
          <a:xfrm>
            <a:off x="2448617" y="8114456"/>
            <a:ext cx="761207" cy="276999"/>
          </a:xfrm>
          <a:prstGeom prst="rect">
            <a:avLst/>
          </a:prstGeom>
          <a:noFill/>
        </p:spPr>
        <p:txBody>
          <a:bodyPr wrap="square">
            <a:spAutoFit/>
          </a:bodyPr>
          <a:lstStyle/>
          <a:p>
            <a:r>
              <a:rPr lang="de-DE" sz="1200" dirty="0">
                <a:latin typeface="Dreaming Outloud Pro" panose="03050502040302030504" pitchFamily="66" charset="0"/>
                <a:cs typeface="Dreaming Outloud Pro" panose="03050502040302030504" pitchFamily="66" charset="0"/>
              </a:rPr>
              <a:t>Helga</a:t>
            </a:r>
            <a:endParaRPr lang="de-DE" sz="1200" u="sng" dirty="0">
              <a:latin typeface="Dreaming Outloud Pro" panose="03050502040302030504" pitchFamily="66" charset="0"/>
              <a:cs typeface="Dreaming Outloud Pro" panose="03050502040302030504" pitchFamily="66" charset="0"/>
            </a:endParaRPr>
          </a:p>
        </p:txBody>
      </p:sp>
      <p:sp>
        <p:nvSpPr>
          <p:cNvPr id="2" name="Textfeld 1">
            <a:extLst>
              <a:ext uri="{FF2B5EF4-FFF2-40B4-BE49-F238E27FC236}">
                <a16:creationId xmlns:a16="http://schemas.microsoft.com/office/drawing/2014/main" id="{9DCCC43F-BD92-8680-3033-E9F2EB1C1110}"/>
              </a:ext>
            </a:extLst>
          </p:cNvPr>
          <p:cNvSpPr txBox="1"/>
          <p:nvPr/>
        </p:nvSpPr>
        <p:spPr>
          <a:xfrm>
            <a:off x="2572060" y="10189301"/>
            <a:ext cx="5397631" cy="215444"/>
          </a:xfrm>
          <a:prstGeom prst="rect">
            <a:avLst/>
          </a:prstGeom>
          <a:noFill/>
        </p:spPr>
        <p:txBody>
          <a:bodyPr wrap="none" rtlCol="0">
            <a:spAutoFit/>
          </a:bodyPr>
          <a:lstStyle/>
          <a:p>
            <a:r>
              <a:rPr lang="de-DE" sz="800" dirty="0"/>
              <a:t>© Illustration: Patrick Hawlitschek – alle Rechte vorbehalten. Nutzung nur im Rahmen dieses Materials erlaubt.</a:t>
            </a:r>
          </a:p>
        </p:txBody>
      </p:sp>
    </p:spTree>
    <p:extLst>
      <p:ext uri="{BB962C8B-B14F-4D97-AF65-F5344CB8AC3E}">
        <p14:creationId xmlns:p14="http://schemas.microsoft.com/office/powerpoint/2010/main" val="313657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DB5324A1-0206-3601-82AF-71767A77451B}"/>
              </a:ext>
            </a:extLst>
          </p:cNvPr>
          <p:cNvSpPr/>
          <p:nvPr/>
        </p:nvSpPr>
        <p:spPr>
          <a:xfrm rot="1358392">
            <a:off x="-380689" y="4757544"/>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3201AA49-EB50-FAB8-FF16-4A4C8E0522F4}"/>
              </a:ext>
            </a:extLst>
          </p:cNvPr>
          <p:cNvSpPr/>
          <p:nvPr/>
        </p:nvSpPr>
        <p:spPr>
          <a:xfrm rot="3225008">
            <a:off x="6486160" y="3653071"/>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137DB8EB-DE9F-DF6E-F4CA-CCBD1AB1B613}"/>
              </a:ext>
            </a:extLst>
          </p:cNvPr>
          <p:cNvSpPr/>
          <p:nvPr/>
        </p:nvSpPr>
        <p:spPr>
          <a:xfrm rot="1358392">
            <a:off x="6431570" y="714784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413C7344-E88F-D593-29E9-F2C7CB1AFE96}"/>
              </a:ext>
            </a:extLst>
          </p:cNvPr>
          <p:cNvSpPr txBox="1"/>
          <p:nvPr/>
        </p:nvSpPr>
        <p:spPr>
          <a:xfrm>
            <a:off x="1073024" y="926074"/>
            <a:ext cx="5197727" cy="461665"/>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Evaluations-Checkliste (2/3)</a:t>
            </a:r>
          </a:p>
        </p:txBody>
      </p:sp>
      <p:sp>
        <p:nvSpPr>
          <p:cNvPr id="9" name="Rechteck 8">
            <a:extLst>
              <a:ext uri="{FF2B5EF4-FFF2-40B4-BE49-F238E27FC236}">
                <a16:creationId xmlns:a16="http://schemas.microsoft.com/office/drawing/2014/main" id="{FFBA4CAB-ABF0-5025-C9E1-073F9FCC7A0F}"/>
              </a:ext>
            </a:extLst>
          </p:cNvPr>
          <p:cNvSpPr/>
          <p:nvPr/>
        </p:nvSpPr>
        <p:spPr>
          <a:xfrm>
            <a:off x="838582" y="3210902"/>
            <a:ext cx="5570812" cy="510846"/>
          </a:xfrm>
          <a:custGeom>
            <a:avLst/>
            <a:gdLst>
              <a:gd name="csX0" fmla="*/ 0 w 5570812"/>
              <a:gd name="csY0" fmla="*/ 0 h 510846"/>
              <a:gd name="csX1" fmla="*/ 529227 w 5570812"/>
              <a:gd name="csY1" fmla="*/ 0 h 510846"/>
              <a:gd name="csX2" fmla="*/ 1169871 w 5570812"/>
              <a:gd name="csY2" fmla="*/ 0 h 510846"/>
              <a:gd name="csX3" fmla="*/ 1977638 w 5570812"/>
              <a:gd name="csY3" fmla="*/ 0 h 510846"/>
              <a:gd name="csX4" fmla="*/ 2729698 w 5570812"/>
              <a:gd name="csY4" fmla="*/ 0 h 510846"/>
              <a:gd name="csX5" fmla="*/ 3537466 w 5570812"/>
              <a:gd name="csY5" fmla="*/ 0 h 510846"/>
              <a:gd name="csX6" fmla="*/ 4122401 w 5570812"/>
              <a:gd name="csY6" fmla="*/ 0 h 510846"/>
              <a:gd name="csX7" fmla="*/ 4763044 w 5570812"/>
              <a:gd name="csY7" fmla="*/ 0 h 510846"/>
              <a:gd name="csX8" fmla="*/ 5570812 w 5570812"/>
              <a:gd name="csY8" fmla="*/ 0 h 510846"/>
              <a:gd name="csX9" fmla="*/ 5570812 w 5570812"/>
              <a:gd name="csY9" fmla="*/ 510846 h 510846"/>
              <a:gd name="csX10" fmla="*/ 4818752 w 5570812"/>
              <a:gd name="csY10" fmla="*/ 510846 h 510846"/>
              <a:gd name="csX11" fmla="*/ 4289525 w 5570812"/>
              <a:gd name="csY11" fmla="*/ 510846 h 510846"/>
              <a:gd name="csX12" fmla="*/ 3648882 w 5570812"/>
              <a:gd name="csY12" fmla="*/ 510846 h 510846"/>
              <a:gd name="csX13" fmla="*/ 3063947 w 5570812"/>
              <a:gd name="csY13" fmla="*/ 510846 h 510846"/>
              <a:gd name="csX14" fmla="*/ 2256179 w 5570812"/>
              <a:gd name="csY14" fmla="*/ 510846 h 510846"/>
              <a:gd name="csX15" fmla="*/ 1504119 w 5570812"/>
              <a:gd name="csY15" fmla="*/ 510846 h 510846"/>
              <a:gd name="csX16" fmla="*/ 863476 w 5570812"/>
              <a:gd name="csY16" fmla="*/ 510846 h 510846"/>
              <a:gd name="csX17" fmla="*/ 0 w 5570812"/>
              <a:gd name="csY17" fmla="*/ 510846 h 510846"/>
              <a:gd name="csX18" fmla="*/ 0 w 5570812"/>
              <a:gd name="csY18"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6"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2424" y="144752"/>
                  <a:pt x="5594646" y="331944"/>
                  <a:pt x="5570812" y="510846"/>
                </a:cubicBezTo>
                <a:cubicBezTo>
                  <a:pt x="5373338" y="517200"/>
                  <a:pt x="5141913" y="507254"/>
                  <a:pt x="4818752" y="510846"/>
                </a:cubicBezTo>
                <a:cubicBezTo>
                  <a:pt x="4495591" y="514438"/>
                  <a:pt x="4534096" y="509820"/>
                  <a:pt x="4289525" y="510846"/>
                </a:cubicBezTo>
                <a:cubicBezTo>
                  <a:pt x="4044954" y="511872"/>
                  <a:pt x="3884578" y="517372"/>
                  <a:pt x="3648882" y="510846"/>
                </a:cubicBezTo>
                <a:cubicBezTo>
                  <a:pt x="3413186" y="504320"/>
                  <a:pt x="3254317" y="517317"/>
                  <a:pt x="3063947" y="510846"/>
                </a:cubicBezTo>
                <a:cubicBezTo>
                  <a:pt x="2873577" y="504375"/>
                  <a:pt x="2550953" y="497741"/>
                  <a:pt x="2256179" y="510846"/>
                </a:cubicBezTo>
                <a:cubicBezTo>
                  <a:pt x="1961405" y="523951"/>
                  <a:pt x="1731303" y="501059"/>
                  <a:pt x="1504119" y="510846"/>
                </a:cubicBezTo>
                <a:cubicBezTo>
                  <a:pt x="1276935" y="520633"/>
                  <a:pt x="1141787" y="491418"/>
                  <a:pt x="863476" y="510846"/>
                </a:cubicBezTo>
                <a:cubicBezTo>
                  <a:pt x="585165" y="530274"/>
                  <a:pt x="222461" y="471606"/>
                  <a:pt x="0" y="510846"/>
                </a:cubicBezTo>
                <a:cubicBezTo>
                  <a:pt x="8157" y="335769"/>
                  <a:pt x="18298" y="164042"/>
                  <a:pt x="0" y="0"/>
                </a:cubicBezTo>
                <a:close/>
              </a:path>
              <a:path w="5570812" h="510846"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73879" y="165485"/>
                  <a:pt x="5553043" y="391271"/>
                  <a:pt x="5570812" y="510846"/>
                </a:cubicBezTo>
                <a:cubicBezTo>
                  <a:pt x="5249841" y="515189"/>
                  <a:pt x="4927087" y="502242"/>
                  <a:pt x="4763044" y="510846"/>
                </a:cubicBezTo>
                <a:cubicBezTo>
                  <a:pt x="4599001" y="519450"/>
                  <a:pt x="4434461" y="533598"/>
                  <a:pt x="4122401" y="510846"/>
                </a:cubicBezTo>
                <a:cubicBezTo>
                  <a:pt x="3810341" y="488094"/>
                  <a:pt x="3810306" y="500600"/>
                  <a:pt x="3593174" y="510846"/>
                </a:cubicBezTo>
                <a:cubicBezTo>
                  <a:pt x="3376042" y="521092"/>
                  <a:pt x="3281102" y="527713"/>
                  <a:pt x="3063947" y="510846"/>
                </a:cubicBezTo>
                <a:cubicBezTo>
                  <a:pt x="2846792" y="493979"/>
                  <a:pt x="2577699" y="550063"/>
                  <a:pt x="2256179" y="510846"/>
                </a:cubicBezTo>
                <a:cubicBezTo>
                  <a:pt x="1934659" y="471629"/>
                  <a:pt x="1723897" y="542359"/>
                  <a:pt x="1504119" y="510846"/>
                </a:cubicBezTo>
                <a:cubicBezTo>
                  <a:pt x="1284341" y="479333"/>
                  <a:pt x="1215599" y="525006"/>
                  <a:pt x="974892" y="510846"/>
                </a:cubicBezTo>
                <a:cubicBezTo>
                  <a:pt x="734185" y="496686"/>
                  <a:pt x="281611" y="526636"/>
                  <a:pt x="0" y="510846"/>
                </a:cubicBezTo>
                <a:cubicBezTo>
                  <a:pt x="-24523" y="287280"/>
                  <a:pt x="17438" y="16454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Hat die Maßnahme die angestrebten Ziele erreicht? Wie? Warum, respektive warum nicht?</a:t>
            </a:r>
          </a:p>
        </p:txBody>
      </p:sp>
      <p:sp>
        <p:nvSpPr>
          <p:cNvPr id="10" name="Rechteck 9">
            <a:extLst>
              <a:ext uri="{FF2B5EF4-FFF2-40B4-BE49-F238E27FC236}">
                <a16:creationId xmlns:a16="http://schemas.microsoft.com/office/drawing/2014/main" id="{0F6EF388-6B5A-5F00-723C-2FB465C7B601}"/>
              </a:ext>
            </a:extLst>
          </p:cNvPr>
          <p:cNvSpPr/>
          <p:nvPr/>
        </p:nvSpPr>
        <p:spPr>
          <a:xfrm>
            <a:off x="838581" y="3851870"/>
            <a:ext cx="5570812" cy="1284634"/>
          </a:xfrm>
          <a:custGeom>
            <a:avLst/>
            <a:gdLst>
              <a:gd name="csX0" fmla="*/ 0 w 5570812"/>
              <a:gd name="csY0" fmla="*/ 0 h 1284634"/>
              <a:gd name="csX1" fmla="*/ 584935 w 5570812"/>
              <a:gd name="csY1" fmla="*/ 0 h 1284634"/>
              <a:gd name="csX2" fmla="*/ 1392703 w 5570812"/>
              <a:gd name="csY2" fmla="*/ 0 h 1284634"/>
              <a:gd name="csX3" fmla="*/ 1977638 w 5570812"/>
              <a:gd name="csY3" fmla="*/ 0 h 1284634"/>
              <a:gd name="csX4" fmla="*/ 2618282 w 5570812"/>
              <a:gd name="csY4" fmla="*/ 0 h 1284634"/>
              <a:gd name="csX5" fmla="*/ 3258925 w 5570812"/>
              <a:gd name="csY5" fmla="*/ 0 h 1284634"/>
              <a:gd name="csX6" fmla="*/ 3899568 w 5570812"/>
              <a:gd name="csY6" fmla="*/ 0 h 1284634"/>
              <a:gd name="csX7" fmla="*/ 4484504 w 5570812"/>
              <a:gd name="csY7" fmla="*/ 0 h 1284634"/>
              <a:gd name="csX8" fmla="*/ 5570812 w 5570812"/>
              <a:gd name="csY8" fmla="*/ 0 h 1284634"/>
              <a:gd name="csX9" fmla="*/ 5570812 w 5570812"/>
              <a:gd name="csY9" fmla="*/ 616624 h 1284634"/>
              <a:gd name="csX10" fmla="*/ 5570812 w 5570812"/>
              <a:gd name="csY10" fmla="*/ 1284634 h 1284634"/>
              <a:gd name="csX11" fmla="*/ 5041585 w 5570812"/>
              <a:gd name="csY11" fmla="*/ 1284634 h 1284634"/>
              <a:gd name="csX12" fmla="*/ 4289525 w 5570812"/>
              <a:gd name="csY12" fmla="*/ 1284634 h 1284634"/>
              <a:gd name="csX13" fmla="*/ 3648882 w 5570812"/>
              <a:gd name="csY13" fmla="*/ 1284634 h 1284634"/>
              <a:gd name="csX14" fmla="*/ 3119655 w 5570812"/>
              <a:gd name="csY14" fmla="*/ 1284634 h 1284634"/>
              <a:gd name="csX15" fmla="*/ 2311887 w 5570812"/>
              <a:gd name="csY15" fmla="*/ 1284634 h 1284634"/>
              <a:gd name="csX16" fmla="*/ 1615535 w 5570812"/>
              <a:gd name="csY16" fmla="*/ 1284634 h 1284634"/>
              <a:gd name="csX17" fmla="*/ 807768 w 5570812"/>
              <a:gd name="csY17" fmla="*/ 1284634 h 1284634"/>
              <a:gd name="csX18" fmla="*/ 0 w 5570812"/>
              <a:gd name="csY18" fmla="*/ 1284634 h 1284634"/>
              <a:gd name="csX19" fmla="*/ 0 w 5570812"/>
              <a:gd name="csY19" fmla="*/ 629471 h 1284634"/>
              <a:gd name="csX20" fmla="*/ 0 w 5570812"/>
              <a:gd name="csY20" fmla="*/ 0 h 12846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570812" h="1284634" fill="none" extrusionOk="0">
                <a:moveTo>
                  <a:pt x="0" y="0"/>
                </a:moveTo>
                <a:cubicBezTo>
                  <a:pt x="157626" y="3464"/>
                  <a:pt x="385582" y="15431"/>
                  <a:pt x="584935" y="0"/>
                </a:cubicBezTo>
                <a:cubicBezTo>
                  <a:pt x="784289" y="-15431"/>
                  <a:pt x="989332" y="-14248"/>
                  <a:pt x="1392703" y="0"/>
                </a:cubicBezTo>
                <a:cubicBezTo>
                  <a:pt x="1796074" y="14248"/>
                  <a:pt x="1787159" y="-20255"/>
                  <a:pt x="1977638" y="0"/>
                </a:cubicBezTo>
                <a:cubicBezTo>
                  <a:pt x="2168118" y="20255"/>
                  <a:pt x="2389473" y="-24443"/>
                  <a:pt x="2618282" y="0"/>
                </a:cubicBezTo>
                <a:cubicBezTo>
                  <a:pt x="2847091" y="24443"/>
                  <a:pt x="3078496" y="3660"/>
                  <a:pt x="3258925" y="0"/>
                </a:cubicBezTo>
                <a:cubicBezTo>
                  <a:pt x="3439354" y="-3660"/>
                  <a:pt x="3620986" y="-15262"/>
                  <a:pt x="3899568" y="0"/>
                </a:cubicBezTo>
                <a:cubicBezTo>
                  <a:pt x="4178150" y="15262"/>
                  <a:pt x="4193909" y="-3795"/>
                  <a:pt x="4484504" y="0"/>
                </a:cubicBezTo>
                <a:cubicBezTo>
                  <a:pt x="4775099" y="3795"/>
                  <a:pt x="5133693" y="-32310"/>
                  <a:pt x="5570812" y="0"/>
                </a:cubicBezTo>
                <a:cubicBezTo>
                  <a:pt x="5585830" y="244852"/>
                  <a:pt x="5597766" y="438394"/>
                  <a:pt x="5570812" y="616624"/>
                </a:cubicBezTo>
                <a:cubicBezTo>
                  <a:pt x="5543858" y="794854"/>
                  <a:pt x="5560919" y="981124"/>
                  <a:pt x="5570812" y="1284634"/>
                </a:cubicBezTo>
                <a:cubicBezTo>
                  <a:pt x="5444394" y="1308704"/>
                  <a:pt x="5274259" y="1297110"/>
                  <a:pt x="5041585" y="1284634"/>
                </a:cubicBezTo>
                <a:cubicBezTo>
                  <a:pt x="4808911" y="1272158"/>
                  <a:pt x="4516709" y="1274847"/>
                  <a:pt x="4289525" y="1284634"/>
                </a:cubicBezTo>
                <a:cubicBezTo>
                  <a:pt x="4062341" y="1294421"/>
                  <a:pt x="3927193" y="1265206"/>
                  <a:pt x="3648882" y="1284634"/>
                </a:cubicBezTo>
                <a:cubicBezTo>
                  <a:pt x="3370571" y="1304062"/>
                  <a:pt x="3231272" y="1297499"/>
                  <a:pt x="3119655" y="1284634"/>
                </a:cubicBezTo>
                <a:cubicBezTo>
                  <a:pt x="3008038" y="1271769"/>
                  <a:pt x="2474535" y="1251053"/>
                  <a:pt x="2311887" y="1284634"/>
                </a:cubicBezTo>
                <a:cubicBezTo>
                  <a:pt x="2149239" y="1318215"/>
                  <a:pt x="1855703" y="1276627"/>
                  <a:pt x="1615535" y="1284634"/>
                </a:cubicBezTo>
                <a:cubicBezTo>
                  <a:pt x="1375367" y="1292641"/>
                  <a:pt x="977391" y="1282259"/>
                  <a:pt x="807768" y="1284634"/>
                </a:cubicBezTo>
                <a:cubicBezTo>
                  <a:pt x="638145" y="1287009"/>
                  <a:pt x="281380" y="1315853"/>
                  <a:pt x="0" y="1284634"/>
                </a:cubicBezTo>
                <a:cubicBezTo>
                  <a:pt x="-30393" y="1001550"/>
                  <a:pt x="-25744" y="849173"/>
                  <a:pt x="0" y="629471"/>
                </a:cubicBezTo>
                <a:cubicBezTo>
                  <a:pt x="25744" y="409769"/>
                  <a:pt x="8308" y="159488"/>
                  <a:pt x="0" y="0"/>
                </a:cubicBezTo>
                <a:close/>
              </a:path>
              <a:path w="5570812" h="1284634"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43281" y="269109"/>
                  <a:pt x="5541851" y="370448"/>
                  <a:pt x="5570812" y="603778"/>
                </a:cubicBezTo>
                <a:cubicBezTo>
                  <a:pt x="5599773" y="837108"/>
                  <a:pt x="5591163" y="1078496"/>
                  <a:pt x="5570812" y="1284634"/>
                </a:cubicBezTo>
                <a:cubicBezTo>
                  <a:pt x="5401108" y="1259537"/>
                  <a:pt x="5275519" y="1265789"/>
                  <a:pt x="5041585" y="1284634"/>
                </a:cubicBezTo>
                <a:cubicBezTo>
                  <a:pt x="4807651" y="1303479"/>
                  <a:pt x="4729490" y="1274388"/>
                  <a:pt x="4512358" y="1284634"/>
                </a:cubicBezTo>
                <a:cubicBezTo>
                  <a:pt x="4295226" y="1294880"/>
                  <a:pt x="4200286" y="1301501"/>
                  <a:pt x="3983131" y="1284634"/>
                </a:cubicBezTo>
                <a:cubicBezTo>
                  <a:pt x="3765976" y="1267767"/>
                  <a:pt x="3496883" y="1323851"/>
                  <a:pt x="3175363" y="1284634"/>
                </a:cubicBezTo>
                <a:cubicBezTo>
                  <a:pt x="2853843" y="1245417"/>
                  <a:pt x="2643081" y="1316147"/>
                  <a:pt x="2423303" y="1284634"/>
                </a:cubicBezTo>
                <a:cubicBezTo>
                  <a:pt x="2203525" y="1253121"/>
                  <a:pt x="2134783" y="1298794"/>
                  <a:pt x="1894076" y="1284634"/>
                </a:cubicBezTo>
                <a:cubicBezTo>
                  <a:pt x="1653369" y="1270474"/>
                  <a:pt x="1572570" y="1260623"/>
                  <a:pt x="1309141" y="1284634"/>
                </a:cubicBezTo>
                <a:cubicBezTo>
                  <a:pt x="1045713" y="1308645"/>
                  <a:pt x="870157" y="1252848"/>
                  <a:pt x="612789" y="1284634"/>
                </a:cubicBezTo>
                <a:cubicBezTo>
                  <a:pt x="355421" y="1316420"/>
                  <a:pt x="245570" y="1306381"/>
                  <a:pt x="0" y="1284634"/>
                </a:cubicBezTo>
                <a:cubicBezTo>
                  <a:pt x="-29861" y="993554"/>
                  <a:pt x="-12020" y="842329"/>
                  <a:pt x="0" y="668010"/>
                </a:cubicBezTo>
                <a:cubicBezTo>
                  <a:pt x="12020" y="493691"/>
                  <a:pt x="12676" y="20591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1" name="Rechteck 10">
            <a:extLst>
              <a:ext uri="{FF2B5EF4-FFF2-40B4-BE49-F238E27FC236}">
                <a16:creationId xmlns:a16="http://schemas.microsoft.com/office/drawing/2014/main" id="{7756DE47-1FAA-AF0E-5637-5D426D837EFA}"/>
              </a:ext>
            </a:extLst>
          </p:cNvPr>
          <p:cNvSpPr/>
          <p:nvPr/>
        </p:nvSpPr>
        <p:spPr>
          <a:xfrm>
            <a:off x="838581" y="5295115"/>
            <a:ext cx="5570812" cy="510847"/>
          </a:xfrm>
          <a:custGeom>
            <a:avLst/>
            <a:gdLst>
              <a:gd name="csX0" fmla="*/ 0 w 5570812"/>
              <a:gd name="csY0" fmla="*/ 0 h 510847"/>
              <a:gd name="csX1" fmla="*/ 529227 w 5570812"/>
              <a:gd name="csY1" fmla="*/ 0 h 510847"/>
              <a:gd name="csX2" fmla="*/ 1169871 w 5570812"/>
              <a:gd name="csY2" fmla="*/ 0 h 510847"/>
              <a:gd name="csX3" fmla="*/ 1977638 w 5570812"/>
              <a:gd name="csY3" fmla="*/ 0 h 510847"/>
              <a:gd name="csX4" fmla="*/ 2729698 w 5570812"/>
              <a:gd name="csY4" fmla="*/ 0 h 510847"/>
              <a:gd name="csX5" fmla="*/ 3537466 w 5570812"/>
              <a:gd name="csY5" fmla="*/ 0 h 510847"/>
              <a:gd name="csX6" fmla="*/ 4122401 w 5570812"/>
              <a:gd name="csY6" fmla="*/ 0 h 510847"/>
              <a:gd name="csX7" fmla="*/ 4763044 w 5570812"/>
              <a:gd name="csY7" fmla="*/ 0 h 510847"/>
              <a:gd name="csX8" fmla="*/ 5570812 w 5570812"/>
              <a:gd name="csY8" fmla="*/ 0 h 510847"/>
              <a:gd name="csX9" fmla="*/ 5570812 w 5570812"/>
              <a:gd name="csY9" fmla="*/ 510847 h 510847"/>
              <a:gd name="csX10" fmla="*/ 4818752 w 5570812"/>
              <a:gd name="csY10" fmla="*/ 510847 h 510847"/>
              <a:gd name="csX11" fmla="*/ 4289525 w 5570812"/>
              <a:gd name="csY11" fmla="*/ 510847 h 510847"/>
              <a:gd name="csX12" fmla="*/ 3648882 w 5570812"/>
              <a:gd name="csY12" fmla="*/ 510847 h 510847"/>
              <a:gd name="csX13" fmla="*/ 3063947 w 5570812"/>
              <a:gd name="csY13" fmla="*/ 510847 h 510847"/>
              <a:gd name="csX14" fmla="*/ 2256179 w 5570812"/>
              <a:gd name="csY14" fmla="*/ 510847 h 510847"/>
              <a:gd name="csX15" fmla="*/ 1504119 w 5570812"/>
              <a:gd name="csY15" fmla="*/ 510847 h 510847"/>
              <a:gd name="csX16" fmla="*/ 863476 w 5570812"/>
              <a:gd name="csY16" fmla="*/ 510847 h 510847"/>
              <a:gd name="csX17" fmla="*/ 0 w 5570812"/>
              <a:gd name="csY17" fmla="*/ 510847 h 510847"/>
              <a:gd name="csX18" fmla="*/ 0 w 5570812"/>
              <a:gd name="csY18"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7"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5187" y="137676"/>
                  <a:pt x="5547614" y="330965"/>
                  <a:pt x="5570812" y="510847"/>
                </a:cubicBezTo>
                <a:cubicBezTo>
                  <a:pt x="5373338" y="517201"/>
                  <a:pt x="5141913" y="507255"/>
                  <a:pt x="4818752" y="510847"/>
                </a:cubicBezTo>
                <a:cubicBezTo>
                  <a:pt x="4495591" y="514439"/>
                  <a:pt x="4534096" y="509821"/>
                  <a:pt x="4289525" y="510847"/>
                </a:cubicBezTo>
                <a:cubicBezTo>
                  <a:pt x="4044954" y="511873"/>
                  <a:pt x="3884578" y="517373"/>
                  <a:pt x="3648882" y="510847"/>
                </a:cubicBezTo>
                <a:cubicBezTo>
                  <a:pt x="3413186" y="504321"/>
                  <a:pt x="3254317" y="517318"/>
                  <a:pt x="3063947" y="510847"/>
                </a:cubicBezTo>
                <a:cubicBezTo>
                  <a:pt x="2873577" y="504376"/>
                  <a:pt x="2550953" y="497742"/>
                  <a:pt x="2256179" y="510847"/>
                </a:cubicBezTo>
                <a:cubicBezTo>
                  <a:pt x="1961405" y="523952"/>
                  <a:pt x="1731303" y="501060"/>
                  <a:pt x="1504119" y="510847"/>
                </a:cubicBezTo>
                <a:cubicBezTo>
                  <a:pt x="1276935" y="520634"/>
                  <a:pt x="1141787" y="491419"/>
                  <a:pt x="863476" y="510847"/>
                </a:cubicBezTo>
                <a:cubicBezTo>
                  <a:pt x="585165" y="530275"/>
                  <a:pt x="222461" y="471607"/>
                  <a:pt x="0" y="510847"/>
                </a:cubicBezTo>
                <a:cubicBezTo>
                  <a:pt x="1382" y="339028"/>
                  <a:pt x="10090" y="166901"/>
                  <a:pt x="0" y="0"/>
                </a:cubicBezTo>
                <a:close/>
              </a:path>
              <a:path w="5570812" h="510847"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82225" y="164537"/>
                  <a:pt x="5559899" y="385108"/>
                  <a:pt x="5570812" y="510847"/>
                </a:cubicBezTo>
                <a:cubicBezTo>
                  <a:pt x="5249841" y="515190"/>
                  <a:pt x="4927087" y="502243"/>
                  <a:pt x="4763044" y="510847"/>
                </a:cubicBezTo>
                <a:cubicBezTo>
                  <a:pt x="4599001" y="519451"/>
                  <a:pt x="4434461" y="533599"/>
                  <a:pt x="4122401" y="510847"/>
                </a:cubicBezTo>
                <a:cubicBezTo>
                  <a:pt x="3810341" y="488095"/>
                  <a:pt x="3810306" y="500601"/>
                  <a:pt x="3593174" y="510847"/>
                </a:cubicBezTo>
                <a:cubicBezTo>
                  <a:pt x="3376042" y="521093"/>
                  <a:pt x="3281102" y="527714"/>
                  <a:pt x="3063947" y="510847"/>
                </a:cubicBezTo>
                <a:cubicBezTo>
                  <a:pt x="2846792" y="493980"/>
                  <a:pt x="2577699" y="550064"/>
                  <a:pt x="2256179" y="510847"/>
                </a:cubicBezTo>
                <a:cubicBezTo>
                  <a:pt x="1934659" y="471630"/>
                  <a:pt x="1723897" y="542360"/>
                  <a:pt x="1504119" y="510847"/>
                </a:cubicBezTo>
                <a:cubicBezTo>
                  <a:pt x="1284341" y="479334"/>
                  <a:pt x="1215599" y="525007"/>
                  <a:pt x="974892" y="510847"/>
                </a:cubicBezTo>
                <a:cubicBezTo>
                  <a:pt x="734185" y="496687"/>
                  <a:pt x="281611" y="526637"/>
                  <a:pt x="0" y="510847"/>
                </a:cubicBezTo>
                <a:cubicBezTo>
                  <a:pt x="21888" y="295088"/>
                  <a:pt x="16792" y="165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Was waren förderliche und hinderliche Faktoren?</a:t>
            </a:r>
          </a:p>
        </p:txBody>
      </p:sp>
      <p:sp>
        <p:nvSpPr>
          <p:cNvPr id="12" name="Rechteck 11">
            <a:extLst>
              <a:ext uri="{FF2B5EF4-FFF2-40B4-BE49-F238E27FC236}">
                <a16:creationId xmlns:a16="http://schemas.microsoft.com/office/drawing/2014/main" id="{DAD16DDF-338B-CD5E-5820-F96973ADE2D1}"/>
              </a:ext>
            </a:extLst>
          </p:cNvPr>
          <p:cNvSpPr/>
          <p:nvPr/>
        </p:nvSpPr>
        <p:spPr>
          <a:xfrm>
            <a:off x="838581" y="5964573"/>
            <a:ext cx="5570812" cy="1330451"/>
          </a:xfrm>
          <a:custGeom>
            <a:avLst/>
            <a:gdLst>
              <a:gd name="csX0" fmla="*/ 0 w 5570812"/>
              <a:gd name="csY0" fmla="*/ 0 h 1330451"/>
              <a:gd name="csX1" fmla="*/ 584935 w 5570812"/>
              <a:gd name="csY1" fmla="*/ 0 h 1330451"/>
              <a:gd name="csX2" fmla="*/ 1392703 w 5570812"/>
              <a:gd name="csY2" fmla="*/ 0 h 1330451"/>
              <a:gd name="csX3" fmla="*/ 1977638 w 5570812"/>
              <a:gd name="csY3" fmla="*/ 0 h 1330451"/>
              <a:gd name="csX4" fmla="*/ 2618282 w 5570812"/>
              <a:gd name="csY4" fmla="*/ 0 h 1330451"/>
              <a:gd name="csX5" fmla="*/ 3258925 w 5570812"/>
              <a:gd name="csY5" fmla="*/ 0 h 1330451"/>
              <a:gd name="csX6" fmla="*/ 3899568 w 5570812"/>
              <a:gd name="csY6" fmla="*/ 0 h 1330451"/>
              <a:gd name="csX7" fmla="*/ 4484504 w 5570812"/>
              <a:gd name="csY7" fmla="*/ 0 h 1330451"/>
              <a:gd name="csX8" fmla="*/ 5570812 w 5570812"/>
              <a:gd name="csY8" fmla="*/ 0 h 1330451"/>
              <a:gd name="csX9" fmla="*/ 5570812 w 5570812"/>
              <a:gd name="csY9" fmla="*/ 638616 h 1330451"/>
              <a:gd name="csX10" fmla="*/ 5570812 w 5570812"/>
              <a:gd name="csY10" fmla="*/ 1330451 h 1330451"/>
              <a:gd name="csX11" fmla="*/ 5041585 w 5570812"/>
              <a:gd name="csY11" fmla="*/ 1330451 h 1330451"/>
              <a:gd name="csX12" fmla="*/ 4289525 w 5570812"/>
              <a:gd name="csY12" fmla="*/ 1330451 h 1330451"/>
              <a:gd name="csX13" fmla="*/ 3648882 w 5570812"/>
              <a:gd name="csY13" fmla="*/ 1330451 h 1330451"/>
              <a:gd name="csX14" fmla="*/ 3119655 w 5570812"/>
              <a:gd name="csY14" fmla="*/ 1330451 h 1330451"/>
              <a:gd name="csX15" fmla="*/ 2311887 w 5570812"/>
              <a:gd name="csY15" fmla="*/ 1330451 h 1330451"/>
              <a:gd name="csX16" fmla="*/ 1615535 w 5570812"/>
              <a:gd name="csY16" fmla="*/ 1330451 h 1330451"/>
              <a:gd name="csX17" fmla="*/ 807768 w 5570812"/>
              <a:gd name="csY17" fmla="*/ 1330451 h 1330451"/>
              <a:gd name="csX18" fmla="*/ 0 w 5570812"/>
              <a:gd name="csY18" fmla="*/ 1330451 h 1330451"/>
              <a:gd name="csX19" fmla="*/ 0 w 5570812"/>
              <a:gd name="csY19" fmla="*/ 651921 h 1330451"/>
              <a:gd name="csX20" fmla="*/ 0 w 5570812"/>
              <a:gd name="csY20" fmla="*/ 0 h 1330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570812" h="1330451" fill="none" extrusionOk="0">
                <a:moveTo>
                  <a:pt x="0" y="0"/>
                </a:moveTo>
                <a:cubicBezTo>
                  <a:pt x="157626" y="3464"/>
                  <a:pt x="385582" y="15431"/>
                  <a:pt x="584935" y="0"/>
                </a:cubicBezTo>
                <a:cubicBezTo>
                  <a:pt x="784289" y="-15431"/>
                  <a:pt x="989332" y="-14248"/>
                  <a:pt x="1392703" y="0"/>
                </a:cubicBezTo>
                <a:cubicBezTo>
                  <a:pt x="1796074" y="14248"/>
                  <a:pt x="1787159" y="-20255"/>
                  <a:pt x="1977638" y="0"/>
                </a:cubicBezTo>
                <a:cubicBezTo>
                  <a:pt x="2168118" y="20255"/>
                  <a:pt x="2389473" y="-24443"/>
                  <a:pt x="2618282" y="0"/>
                </a:cubicBezTo>
                <a:cubicBezTo>
                  <a:pt x="2847091" y="24443"/>
                  <a:pt x="3078496" y="3660"/>
                  <a:pt x="3258925" y="0"/>
                </a:cubicBezTo>
                <a:cubicBezTo>
                  <a:pt x="3439354" y="-3660"/>
                  <a:pt x="3620986" y="-15262"/>
                  <a:pt x="3899568" y="0"/>
                </a:cubicBezTo>
                <a:cubicBezTo>
                  <a:pt x="4178150" y="15262"/>
                  <a:pt x="4193909" y="-3795"/>
                  <a:pt x="4484504" y="0"/>
                </a:cubicBezTo>
                <a:cubicBezTo>
                  <a:pt x="4775099" y="3795"/>
                  <a:pt x="5133693" y="-32310"/>
                  <a:pt x="5570812" y="0"/>
                </a:cubicBezTo>
                <a:cubicBezTo>
                  <a:pt x="5601972" y="272412"/>
                  <a:pt x="5570185" y="496638"/>
                  <a:pt x="5570812" y="638616"/>
                </a:cubicBezTo>
                <a:cubicBezTo>
                  <a:pt x="5571439" y="780594"/>
                  <a:pt x="5572688" y="1110929"/>
                  <a:pt x="5570812" y="1330451"/>
                </a:cubicBezTo>
                <a:cubicBezTo>
                  <a:pt x="5444394" y="1354521"/>
                  <a:pt x="5274259" y="1342927"/>
                  <a:pt x="5041585" y="1330451"/>
                </a:cubicBezTo>
                <a:cubicBezTo>
                  <a:pt x="4808911" y="1317975"/>
                  <a:pt x="4516709" y="1320664"/>
                  <a:pt x="4289525" y="1330451"/>
                </a:cubicBezTo>
                <a:cubicBezTo>
                  <a:pt x="4062341" y="1340238"/>
                  <a:pt x="3927193" y="1311023"/>
                  <a:pt x="3648882" y="1330451"/>
                </a:cubicBezTo>
                <a:cubicBezTo>
                  <a:pt x="3370571" y="1349879"/>
                  <a:pt x="3231272" y="1343316"/>
                  <a:pt x="3119655" y="1330451"/>
                </a:cubicBezTo>
                <a:cubicBezTo>
                  <a:pt x="3008038" y="1317586"/>
                  <a:pt x="2474535" y="1296870"/>
                  <a:pt x="2311887" y="1330451"/>
                </a:cubicBezTo>
                <a:cubicBezTo>
                  <a:pt x="2149239" y="1364032"/>
                  <a:pt x="1855703" y="1322444"/>
                  <a:pt x="1615535" y="1330451"/>
                </a:cubicBezTo>
                <a:cubicBezTo>
                  <a:pt x="1375367" y="1338458"/>
                  <a:pt x="977391" y="1328076"/>
                  <a:pt x="807768" y="1330451"/>
                </a:cubicBezTo>
                <a:cubicBezTo>
                  <a:pt x="638145" y="1332826"/>
                  <a:pt x="281380" y="1361670"/>
                  <a:pt x="0" y="1330451"/>
                </a:cubicBezTo>
                <a:cubicBezTo>
                  <a:pt x="-20242" y="1113656"/>
                  <a:pt x="13122" y="944034"/>
                  <a:pt x="0" y="651921"/>
                </a:cubicBezTo>
                <a:cubicBezTo>
                  <a:pt x="-13122" y="359808"/>
                  <a:pt x="31935" y="204149"/>
                  <a:pt x="0" y="0"/>
                </a:cubicBezTo>
                <a:close/>
              </a:path>
              <a:path w="5570812" h="1330451"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95505" y="257544"/>
                  <a:pt x="5582549" y="446264"/>
                  <a:pt x="5570812" y="625312"/>
                </a:cubicBezTo>
                <a:cubicBezTo>
                  <a:pt x="5559075" y="804360"/>
                  <a:pt x="5581188" y="1167103"/>
                  <a:pt x="5570812" y="1330451"/>
                </a:cubicBezTo>
                <a:cubicBezTo>
                  <a:pt x="5401108" y="1305354"/>
                  <a:pt x="5275519" y="1311606"/>
                  <a:pt x="5041585" y="1330451"/>
                </a:cubicBezTo>
                <a:cubicBezTo>
                  <a:pt x="4807651" y="1349296"/>
                  <a:pt x="4729490" y="1320205"/>
                  <a:pt x="4512358" y="1330451"/>
                </a:cubicBezTo>
                <a:cubicBezTo>
                  <a:pt x="4295226" y="1340697"/>
                  <a:pt x="4200286" y="1347318"/>
                  <a:pt x="3983131" y="1330451"/>
                </a:cubicBezTo>
                <a:cubicBezTo>
                  <a:pt x="3765976" y="1313584"/>
                  <a:pt x="3496883" y="1369668"/>
                  <a:pt x="3175363" y="1330451"/>
                </a:cubicBezTo>
                <a:cubicBezTo>
                  <a:pt x="2853843" y="1291234"/>
                  <a:pt x="2643081" y="1361964"/>
                  <a:pt x="2423303" y="1330451"/>
                </a:cubicBezTo>
                <a:cubicBezTo>
                  <a:pt x="2203525" y="1298938"/>
                  <a:pt x="2134783" y="1344611"/>
                  <a:pt x="1894076" y="1330451"/>
                </a:cubicBezTo>
                <a:cubicBezTo>
                  <a:pt x="1653369" y="1316291"/>
                  <a:pt x="1572570" y="1306440"/>
                  <a:pt x="1309141" y="1330451"/>
                </a:cubicBezTo>
                <a:cubicBezTo>
                  <a:pt x="1045713" y="1354462"/>
                  <a:pt x="870157" y="1298665"/>
                  <a:pt x="612789" y="1330451"/>
                </a:cubicBezTo>
                <a:cubicBezTo>
                  <a:pt x="355421" y="1362237"/>
                  <a:pt x="245570" y="1352198"/>
                  <a:pt x="0" y="1330451"/>
                </a:cubicBezTo>
                <a:cubicBezTo>
                  <a:pt x="-22281" y="1171773"/>
                  <a:pt x="16927" y="931078"/>
                  <a:pt x="0" y="691835"/>
                </a:cubicBezTo>
                <a:cubicBezTo>
                  <a:pt x="-16927" y="452592"/>
                  <a:pt x="7170" y="32241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pic>
        <p:nvPicPr>
          <p:cNvPr id="57" name="Grafik 56" descr="Stift mit einfarbiger Füllung">
            <a:extLst>
              <a:ext uri="{FF2B5EF4-FFF2-40B4-BE49-F238E27FC236}">
                <a16:creationId xmlns:a16="http://schemas.microsoft.com/office/drawing/2014/main" id="{9FC1F5C9-2F14-0C7E-E9DF-227D8C3AB5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6007" y="2137637"/>
            <a:ext cx="914400" cy="914400"/>
          </a:xfrm>
          <a:prstGeom prst="rect">
            <a:avLst/>
          </a:prstGeom>
        </p:spPr>
      </p:pic>
      <p:sp>
        <p:nvSpPr>
          <p:cNvPr id="2" name="Textfeld 1">
            <a:extLst>
              <a:ext uri="{FF2B5EF4-FFF2-40B4-BE49-F238E27FC236}">
                <a16:creationId xmlns:a16="http://schemas.microsoft.com/office/drawing/2014/main" id="{5124BE28-20A2-AA82-93EC-0B32504E0794}"/>
              </a:ext>
            </a:extLst>
          </p:cNvPr>
          <p:cNvSpPr txBox="1"/>
          <p:nvPr/>
        </p:nvSpPr>
        <p:spPr>
          <a:xfrm>
            <a:off x="784925" y="2892880"/>
            <a:ext cx="3373317" cy="307777"/>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Schlussfolgerung und Bilanz</a:t>
            </a:r>
          </a:p>
        </p:txBody>
      </p:sp>
      <p:sp>
        <p:nvSpPr>
          <p:cNvPr id="4" name="Rechteck 3">
            <a:extLst>
              <a:ext uri="{FF2B5EF4-FFF2-40B4-BE49-F238E27FC236}">
                <a16:creationId xmlns:a16="http://schemas.microsoft.com/office/drawing/2014/main" id="{F8181642-5EA8-D2F2-47DB-3A1F20C7208A}"/>
              </a:ext>
            </a:extLst>
          </p:cNvPr>
          <p:cNvSpPr/>
          <p:nvPr/>
        </p:nvSpPr>
        <p:spPr>
          <a:xfrm>
            <a:off x="838581" y="7463406"/>
            <a:ext cx="5570812" cy="510847"/>
          </a:xfrm>
          <a:custGeom>
            <a:avLst/>
            <a:gdLst>
              <a:gd name="csX0" fmla="*/ 0 w 5570812"/>
              <a:gd name="csY0" fmla="*/ 0 h 510847"/>
              <a:gd name="csX1" fmla="*/ 529227 w 5570812"/>
              <a:gd name="csY1" fmla="*/ 0 h 510847"/>
              <a:gd name="csX2" fmla="*/ 1169871 w 5570812"/>
              <a:gd name="csY2" fmla="*/ 0 h 510847"/>
              <a:gd name="csX3" fmla="*/ 1977638 w 5570812"/>
              <a:gd name="csY3" fmla="*/ 0 h 510847"/>
              <a:gd name="csX4" fmla="*/ 2729698 w 5570812"/>
              <a:gd name="csY4" fmla="*/ 0 h 510847"/>
              <a:gd name="csX5" fmla="*/ 3537466 w 5570812"/>
              <a:gd name="csY5" fmla="*/ 0 h 510847"/>
              <a:gd name="csX6" fmla="*/ 4122401 w 5570812"/>
              <a:gd name="csY6" fmla="*/ 0 h 510847"/>
              <a:gd name="csX7" fmla="*/ 4763044 w 5570812"/>
              <a:gd name="csY7" fmla="*/ 0 h 510847"/>
              <a:gd name="csX8" fmla="*/ 5570812 w 5570812"/>
              <a:gd name="csY8" fmla="*/ 0 h 510847"/>
              <a:gd name="csX9" fmla="*/ 5570812 w 5570812"/>
              <a:gd name="csY9" fmla="*/ 510847 h 510847"/>
              <a:gd name="csX10" fmla="*/ 4818752 w 5570812"/>
              <a:gd name="csY10" fmla="*/ 510847 h 510847"/>
              <a:gd name="csX11" fmla="*/ 4289525 w 5570812"/>
              <a:gd name="csY11" fmla="*/ 510847 h 510847"/>
              <a:gd name="csX12" fmla="*/ 3648882 w 5570812"/>
              <a:gd name="csY12" fmla="*/ 510847 h 510847"/>
              <a:gd name="csX13" fmla="*/ 3063947 w 5570812"/>
              <a:gd name="csY13" fmla="*/ 510847 h 510847"/>
              <a:gd name="csX14" fmla="*/ 2256179 w 5570812"/>
              <a:gd name="csY14" fmla="*/ 510847 h 510847"/>
              <a:gd name="csX15" fmla="*/ 1504119 w 5570812"/>
              <a:gd name="csY15" fmla="*/ 510847 h 510847"/>
              <a:gd name="csX16" fmla="*/ 863476 w 5570812"/>
              <a:gd name="csY16" fmla="*/ 510847 h 510847"/>
              <a:gd name="csX17" fmla="*/ 0 w 5570812"/>
              <a:gd name="csY17" fmla="*/ 510847 h 510847"/>
              <a:gd name="csX18" fmla="*/ 0 w 5570812"/>
              <a:gd name="csY18"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7"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5187" y="137676"/>
                  <a:pt x="5547614" y="330965"/>
                  <a:pt x="5570812" y="510847"/>
                </a:cubicBezTo>
                <a:cubicBezTo>
                  <a:pt x="5373338" y="517201"/>
                  <a:pt x="5141913" y="507255"/>
                  <a:pt x="4818752" y="510847"/>
                </a:cubicBezTo>
                <a:cubicBezTo>
                  <a:pt x="4495591" y="514439"/>
                  <a:pt x="4534096" y="509821"/>
                  <a:pt x="4289525" y="510847"/>
                </a:cubicBezTo>
                <a:cubicBezTo>
                  <a:pt x="4044954" y="511873"/>
                  <a:pt x="3884578" y="517373"/>
                  <a:pt x="3648882" y="510847"/>
                </a:cubicBezTo>
                <a:cubicBezTo>
                  <a:pt x="3413186" y="504321"/>
                  <a:pt x="3254317" y="517318"/>
                  <a:pt x="3063947" y="510847"/>
                </a:cubicBezTo>
                <a:cubicBezTo>
                  <a:pt x="2873577" y="504376"/>
                  <a:pt x="2550953" y="497742"/>
                  <a:pt x="2256179" y="510847"/>
                </a:cubicBezTo>
                <a:cubicBezTo>
                  <a:pt x="1961405" y="523952"/>
                  <a:pt x="1731303" y="501060"/>
                  <a:pt x="1504119" y="510847"/>
                </a:cubicBezTo>
                <a:cubicBezTo>
                  <a:pt x="1276935" y="520634"/>
                  <a:pt x="1141787" y="491419"/>
                  <a:pt x="863476" y="510847"/>
                </a:cubicBezTo>
                <a:cubicBezTo>
                  <a:pt x="585165" y="530275"/>
                  <a:pt x="222461" y="471607"/>
                  <a:pt x="0" y="510847"/>
                </a:cubicBezTo>
                <a:cubicBezTo>
                  <a:pt x="1382" y="339028"/>
                  <a:pt x="10090" y="166901"/>
                  <a:pt x="0" y="0"/>
                </a:cubicBezTo>
                <a:close/>
              </a:path>
              <a:path w="5570812" h="510847"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82225" y="164537"/>
                  <a:pt x="5559899" y="385108"/>
                  <a:pt x="5570812" y="510847"/>
                </a:cubicBezTo>
                <a:cubicBezTo>
                  <a:pt x="5249841" y="515190"/>
                  <a:pt x="4927087" y="502243"/>
                  <a:pt x="4763044" y="510847"/>
                </a:cubicBezTo>
                <a:cubicBezTo>
                  <a:pt x="4599001" y="519451"/>
                  <a:pt x="4434461" y="533599"/>
                  <a:pt x="4122401" y="510847"/>
                </a:cubicBezTo>
                <a:cubicBezTo>
                  <a:pt x="3810341" y="488095"/>
                  <a:pt x="3810306" y="500601"/>
                  <a:pt x="3593174" y="510847"/>
                </a:cubicBezTo>
                <a:cubicBezTo>
                  <a:pt x="3376042" y="521093"/>
                  <a:pt x="3281102" y="527714"/>
                  <a:pt x="3063947" y="510847"/>
                </a:cubicBezTo>
                <a:cubicBezTo>
                  <a:pt x="2846792" y="493980"/>
                  <a:pt x="2577699" y="550064"/>
                  <a:pt x="2256179" y="510847"/>
                </a:cubicBezTo>
                <a:cubicBezTo>
                  <a:pt x="1934659" y="471630"/>
                  <a:pt x="1723897" y="542360"/>
                  <a:pt x="1504119" y="510847"/>
                </a:cubicBezTo>
                <a:cubicBezTo>
                  <a:pt x="1284341" y="479334"/>
                  <a:pt x="1215599" y="525007"/>
                  <a:pt x="974892" y="510847"/>
                </a:cubicBezTo>
                <a:cubicBezTo>
                  <a:pt x="734185" y="496687"/>
                  <a:pt x="281611" y="526637"/>
                  <a:pt x="0" y="510847"/>
                </a:cubicBezTo>
                <a:cubicBezTo>
                  <a:pt x="21888" y="295088"/>
                  <a:pt x="16792" y="165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Was sind Stärken und Schwächen der Maßnahme?</a:t>
            </a:r>
          </a:p>
        </p:txBody>
      </p:sp>
      <p:sp>
        <p:nvSpPr>
          <p:cNvPr id="32" name="Rechteck 31">
            <a:extLst>
              <a:ext uri="{FF2B5EF4-FFF2-40B4-BE49-F238E27FC236}">
                <a16:creationId xmlns:a16="http://schemas.microsoft.com/office/drawing/2014/main" id="{C8DF31BE-71FC-76A0-7672-2F445C5876FA}"/>
              </a:ext>
            </a:extLst>
          </p:cNvPr>
          <p:cNvSpPr/>
          <p:nvPr/>
        </p:nvSpPr>
        <p:spPr>
          <a:xfrm>
            <a:off x="838581" y="8106750"/>
            <a:ext cx="5570812" cy="1406576"/>
          </a:xfrm>
          <a:custGeom>
            <a:avLst/>
            <a:gdLst>
              <a:gd name="csX0" fmla="*/ 0 w 5570812"/>
              <a:gd name="csY0" fmla="*/ 0 h 1406576"/>
              <a:gd name="csX1" fmla="*/ 752060 w 5570812"/>
              <a:gd name="csY1" fmla="*/ 0 h 1406576"/>
              <a:gd name="csX2" fmla="*/ 1336995 w 5570812"/>
              <a:gd name="csY2" fmla="*/ 0 h 1406576"/>
              <a:gd name="csX3" fmla="*/ 1977638 w 5570812"/>
              <a:gd name="csY3" fmla="*/ 0 h 1406576"/>
              <a:gd name="csX4" fmla="*/ 2618282 w 5570812"/>
              <a:gd name="csY4" fmla="*/ 0 h 1406576"/>
              <a:gd name="csX5" fmla="*/ 3258925 w 5570812"/>
              <a:gd name="csY5" fmla="*/ 0 h 1406576"/>
              <a:gd name="csX6" fmla="*/ 3843860 w 5570812"/>
              <a:gd name="csY6" fmla="*/ 0 h 1406576"/>
              <a:gd name="csX7" fmla="*/ 4540212 w 5570812"/>
              <a:gd name="csY7" fmla="*/ 0 h 1406576"/>
              <a:gd name="csX8" fmla="*/ 5570812 w 5570812"/>
              <a:gd name="csY8" fmla="*/ 0 h 1406576"/>
              <a:gd name="csX9" fmla="*/ 5570812 w 5570812"/>
              <a:gd name="csY9" fmla="*/ 440727 h 1406576"/>
              <a:gd name="csX10" fmla="*/ 5570812 w 5570812"/>
              <a:gd name="csY10" fmla="*/ 867389 h 1406576"/>
              <a:gd name="csX11" fmla="*/ 5570812 w 5570812"/>
              <a:gd name="csY11" fmla="*/ 1406576 h 1406576"/>
              <a:gd name="csX12" fmla="*/ 4818752 w 5570812"/>
              <a:gd name="csY12" fmla="*/ 1406576 h 1406576"/>
              <a:gd name="csX13" fmla="*/ 4289525 w 5570812"/>
              <a:gd name="csY13" fmla="*/ 1406576 h 1406576"/>
              <a:gd name="csX14" fmla="*/ 3481758 w 5570812"/>
              <a:gd name="csY14" fmla="*/ 1406576 h 1406576"/>
              <a:gd name="csX15" fmla="*/ 2785406 w 5570812"/>
              <a:gd name="csY15" fmla="*/ 1406576 h 1406576"/>
              <a:gd name="csX16" fmla="*/ 1977638 w 5570812"/>
              <a:gd name="csY16" fmla="*/ 1406576 h 1406576"/>
              <a:gd name="csX17" fmla="*/ 1392703 w 5570812"/>
              <a:gd name="csY17" fmla="*/ 1406576 h 1406576"/>
              <a:gd name="csX18" fmla="*/ 640643 w 5570812"/>
              <a:gd name="csY18" fmla="*/ 1406576 h 1406576"/>
              <a:gd name="csX19" fmla="*/ 0 w 5570812"/>
              <a:gd name="csY19" fmla="*/ 1406576 h 1406576"/>
              <a:gd name="csX20" fmla="*/ 0 w 5570812"/>
              <a:gd name="csY20" fmla="*/ 951783 h 1406576"/>
              <a:gd name="csX21" fmla="*/ 0 w 5570812"/>
              <a:gd name="csY21" fmla="*/ 525122 h 1406576"/>
              <a:gd name="csX22" fmla="*/ 0 w 5570812"/>
              <a:gd name="csY22" fmla="*/ 0 h 140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570812" h="1406576" fill="none" extrusionOk="0">
                <a:moveTo>
                  <a:pt x="0" y="0"/>
                </a:moveTo>
                <a:cubicBezTo>
                  <a:pt x="371547" y="16736"/>
                  <a:pt x="535210" y="4582"/>
                  <a:pt x="752060" y="0"/>
                </a:cubicBezTo>
                <a:cubicBezTo>
                  <a:pt x="968910" y="-4582"/>
                  <a:pt x="1146516" y="-20255"/>
                  <a:pt x="1336995" y="0"/>
                </a:cubicBezTo>
                <a:cubicBezTo>
                  <a:pt x="1527475" y="20255"/>
                  <a:pt x="1751555" y="-20062"/>
                  <a:pt x="1977638" y="0"/>
                </a:cubicBezTo>
                <a:cubicBezTo>
                  <a:pt x="2203721" y="20062"/>
                  <a:pt x="2436175" y="1159"/>
                  <a:pt x="2618282" y="0"/>
                </a:cubicBezTo>
                <a:cubicBezTo>
                  <a:pt x="2800389" y="-1159"/>
                  <a:pt x="2980343" y="-15262"/>
                  <a:pt x="3258925" y="0"/>
                </a:cubicBezTo>
                <a:cubicBezTo>
                  <a:pt x="3537507" y="15262"/>
                  <a:pt x="3556805" y="3113"/>
                  <a:pt x="3843860" y="0"/>
                </a:cubicBezTo>
                <a:cubicBezTo>
                  <a:pt x="4130915" y="-3113"/>
                  <a:pt x="4272489" y="19613"/>
                  <a:pt x="4540212" y="0"/>
                </a:cubicBezTo>
                <a:cubicBezTo>
                  <a:pt x="4807935" y="-19613"/>
                  <a:pt x="5361363" y="30186"/>
                  <a:pt x="5570812" y="0"/>
                </a:cubicBezTo>
                <a:cubicBezTo>
                  <a:pt x="5570326" y="98355"/>
                  <a:pt x="5566344" y="292824"/>
                  <a:pt x="5570812" y="440727"/>
                </a:cubicBezTo>
                <a:cubicBezTo>
                  <a:pt x="5575280" y="588630"/>
                  <a:pt x="5585050" y="779304"/>
                  <a:pt x="5570812" y="867389"/>
                </a:cubicBezTo>
                <a:cubicBezTo>
                  <a:pt x="5556574" y="955474"/>
                  <a:pt x="5588796" y="1241797"/>
                  <a:pt x="5570812" y="1406576"/>
                </a:cubicBezTo>
                <a:cubicBezTo>
                  <a:pt x="5316511" y="1414013"/>
                  <a:pt x="5061946" y="1419171"/>
                  <a:pt x="4818752" y="1406576"/>
                </a:cubicBezTo>
                <a:cubicBezTo>
                  <a:pt x="4575558" y="1393981"/>
                  <a:pt x="4401142" y="1419441"/>
                  <a:pt x="4289525" y="1406576"/>
                </a:cubicBezTo>
                <a:cubicBezTo>
                  <a:pt x="4177908" y="1393711"/>
                  <a:pt x="3884676" y="1368710"/>
                  <a:pt x="3481758" y="1406576"/>
                </a:cubicBezTo>
                <a:cubicBezTo>
                  <a:pt x="3078840" y="1444442"/>
                  <a:pt x="3025574" y="1398569"/>
                  <a:pt x="2785406" y="1406576"/>
                </a:cubicBezTo>
                <a:cubicBezTo>
                  <a:pt x="2545238" y="1414583"/>
                  <a:pt x="2150323" y="1405608"/>
                  <a:pt x="1977638" y="1406576"/>
                </a:cubicBezTo>
                <a:cubicBezTo>
                  <a:pt x="1804953" y="1407544"/>
                  <a:pt x="1530921" y="1418110"/>
                  <a:pt x="1392703" y="1406576"/>
                </a:cubicBezTo>
                <a:cubicBezTo>
                  <a:pt x="1254486" y="1395042"/>
                  <a:pt x="908037" y="1438334"/>
                  <a:pt x="640643" y="1406576"/>
                </a:cubicBezTo>
                <a:cubicBezTo>
                  <a:pt x="373249" y="1374818"/>
                  <a:pt x="189394" y="1409267"/>
                  <a:pt x="0" y="1406576"/>
                </a:cubicBezTo>
                <a:cubicBezTo>
                  <a:pt x="-9820" y="1255412"/>
                  <a:pt x="-8672" y="1119690"/>
                  <a:pt x="0" y="951783"/>
                </a:cubicBezTo>
                <a:cubicBezTo>
                  <a:pt x="8672" y="783876"/>
                  <a:pt x="3719" y="633243"/>
                  <a:pt x="0" y="525122"/>
                </a:cubicBezTo>
                <a:cubicBezTo>
                  <a:pt x="-3719" y="417001"/>
                  <a:pt x="-15009" y="213708"/>
                  <a:pt x="0" y="0"/>
                </a:cubicBezTo>
                <a:close/>
              </a:path>
              <a:path w="5570812" h="1406576"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61739" y="109721"/>
                  <a:pt x="5555056" y="339520"/>
                  <a:pt x="5570812" y="426661"/>
                </a:cubicBezTo>
                <a:cubicBezTo>
                  <a:pt x="5586568" y="513802"/>
                  <a:pt x="5572379" y="719023"/>
                  <a:pt x="5570812" y="923652"/>
                </a:cubicBezTo>
                <a:cubicBezTo>
                  <a:pt x="5569245" y="1128281"/>
                  <a:pt x="5578836" y="1239860"/>
                  <a:pt x="5570812" y="1406576"/>
                </a:cubicBezTo>
                <a:cubicBezTo>
                  <a:pt x="5311329" y="1420506"/>
                  <a:pt x="5272534" y="1387215"/>
                  <a:pt x="4985877" y="1406576"/>
                </a:cubicBezTo>
                <a:cubicBezTo>
                  <a:pt x="4699221" y="1425937"/>
                  <a:pt x="4673805" y="1423443"/>
                  <a:pt x="4456650" y="1406576"/>
                </a:cubicBezTo>
                <a:cubicBezTo>
                  <a:pt x="4239495" y="1389709"/>
                  <a:pt x="3970402" y="1445793"/>
                  <a:pt x="3648882" y="1406576"/>
                </a:cubicBezTo>
                <a:cubicBezTo>
                  <a:pt x="3327362" y="1367359"/>
                  <a:pt x="3116600" y="1438089"/>
                  <a:pt x="2896822" y="1406576"/>
                </a:cubicBezTo>
                <a:cubicBezTo>
                  <a:pt x="2677044" y="1375063"/>
                  <a:pt x="2608302" y="1420736"/>
                  <a:pt x="2367595" y="1406576"/>
                </a:cubicBezTo>
                <a:cubicBezTo>
                  <a:pt x="2126888" y="1392416"/>
                  <a:pt x="2046089" y="1382565"/>
                  <a:pt x="1782660" y="1406576"/>
                </a:cubicBezTo>
                <a:cubicBezTo>
                  <a:pt x="1519232" y="1430587"/>
                  <a:pt x="1343676" y="1374790"/>
                  <a:pt x="1086308" y="1406576"/>
                </a:cubicBezTo>
                <a:cubicBezTo>
                  <a:pt x="828940" y="1438362"/>
                  <a:pt x="297779" y="1443658"/>
                  <a:pt x="0" y="1406576"/>
                </a:cubicBezTo>
                <a:cubicBezTo>
                  <a:pt x="11386" y="1260410"/>
                  <a:pt x="3861" y="1097594"/>
                  <a:pt x="0" y="965849"/>
                </a:cubicBezTo>
                <a:cubicBezTo>
                  <a:pt x="-3861" y="834104"/>
                  <a:pt x="4693" y="640370"/>
                  <a:pt x="0" y="511056"/>
                </a:cubicBezTo>
                <a:cubicBezTo>
                  <a:pt x="-4693" y="381742"/>
                  <a:pt x="-12308" y="19182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grpSp>
        <p:nvGrpSpPr>
          <p:cNvPr id="13" name="Gruppieren 12">
            <a:extLst>
              <a:ext uri="{FF2B5EF4-FFF2-40B4-BE49-F238E27FC236}">
                <a16:creationId xmlns:a16="http://schemas.microsoft.com/office/drawing/2014/main" id="{92D8F8F5-1B2D-6093-5C34-1C8E89DE3700}"/>
              </a:ext>
            </a:extLst>
          </p:cNvPr>
          <p:cNvGrpSpPr/>
          <p:nvPr/>
        </p:nvGrpSpPr>
        <p:grpSpPr>
          <a:xfrm>
            <a:off x="771926" y="1896790"/>
            <a:ext cx="5110714" cy="830997"/>
            <a:chOff x="771926" y="1896790"/>
            <a:chExt cx="5110714" cy="830997"/>
          </a:xfrm>
        </p:grpSpPr>
        <p:sp>
          <p:nvSpPr>
            <p:cNvPr id="15" name="Textfeld 14">
              <a:extLst>
                <a:ext uri="{FF2B5EF4-FFF2-40B4-BE49-F238E27FC236}">
                  <a16:creationId xmlns:a16="http://schemas.microsoft.com/office/drawing/2014/main" id="{76303322-B01D-9927-9B89-20ED86D9D703}"/>
                </a:ext>
              </a:extLst>
            </p:cNvPr>
            <p:cNvSpPr txBox="1"/>
            <p:nvPr/>
          </p:nvSpPr>
          <p:spPr>
            <a:xfrm>
              <a:off x="771926" y="1896790"/>
              <a:ext cx="5110714" cy="830997"/>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Maßnahme: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Datum: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Ausgefüllt von:</a:t>
              </a:r>
              <a:endPar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endParaRPr>
            </a:p>
          </p:txBody>
        </p:sp>
        <p:cxnSp>
          <p:nvCxnSpPr>
            <p:cNvPr id="16" name="Gerader Verbinder 15">
              <a:extLst>
                <a:ext uri="{FF2B5EF4-FFF2-40B4-BE49-F238E27FC236}">
                  <a16:creationId xmlns:a16="http://schemas.microsoft.com/office/drawing/2014/main" id="{99EB0AB1-D05D-670B-D6A4-B3D861A8D9C5}"/>
                </a:ext>
              </a:extLst>
            </p:cNvPr>
            <p:cNvCxnSpPr>
              <a:cxnSpLocks/>
            </p:cNvCxnSpPr>
            <p:nvPr/>
          </p:nvCxnSpPr>
          <p:spPr>
            <a:xfrm>
              <a:off x="2061983" y="2137637"/>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EAA6BB2C-1E27-87A3-5640-BF92EC443FDA}"/>
                </a:ext>
              </a:extLst>
            </p:cNvPr>
            <p:cNvCxnSpPr>
              <a:cxnSpLocks/>
            </p:cNvCxnSpPr>
            <p:nvPr/>
          </p:nvCxnSpPr>
          <p:spPr>
            <a:xfrm>
              <a:off x="2061983" y="2384957"/>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4AF6FC2C-E008-34C9-0BEC-B2642B2917D3}"/>
                </a:ext>
              </a:extLst>
            </p:cNvPr>
            <p:cNvCxnSpPr>
              <a:cxnSpLocks/>
            </p:cNvCxnSpPr>
            <p:nvPr/>
          </p:nvCxnSpPr>
          <p:spPr>
            <a:xfrm>
              <a:off x="2061983" y="2645314"/>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64352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DB5324A1-0206-3601-82AF-71767A77451B}"/>
              </a:ext>
            </a:extLst>
          </p:cNvPr>
          <p:cNvSpPr/>
          <p:nvPr/>
        </p:nvSpPr>
        <p:spPr>
          <a:xfrm rot="1358392">
            <a:off x="-380689" y="4757544"/>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3201AA49-EB50-FAB8-FF16-4A4C8E0522F4}"/>
              </a:ext>
            </a:extLst>
          </p:cNvPr>
          <p:cNvSpPr/>
          <p:nvPr/>
        </p:nvSpPr>
        <p:spPr>
          <a:xfrm rot="3225008">
            <a:off x="6486160" y="3653071"/>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137DB8EB-DE9F-DF6E-F4CA-CCBD1AB1B613}"/>
              </a:ext>
            </a:extLst>
          </p:cNvPr>
          <p:cNvSpPr/>
          <p:nvPr/>
        </p:nvSpPr>
        <p:spPr>
          <a:xfrm rot="1358392">
            <a:off x="6431570" y="714784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413C7344-E88F-D593-29E9-F2C7CB1AFE96}"/>
              </a:ext>
            </a:extLst>
          </p:cNvPr>
          <p:cNvSpPr txBox="1"/>
          <p:nvPr/>
        </p:nvSpPr>
        <p:spPr>
          <a:xfrm>
            <a:off x="1073024" y="926074"/>
            <a:ext cx="5197727" cy="461665"/>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Evaluations-Checkliste (3/3)</a:t>
            </a:r>
          </a:p>
        </p:txBody>
      </p:sp>
      <p:sp>
        <p:nvSpPr>
          <p:cNvPr id="9" name="Rechteck 8">
            <a:extLst>
              <a:ext uri="{FF2B5EF4-FFF2-40B4-BE49-F238E27FC236}">
                <a16:creationId xmlns:a16="http://schemas.microsoft.com/office/drawing/2014/main" id="{FFBA4CAB-ABF0-5025-C9E1-073F9FCC7A0F}"/>
              </a:ext>
            </a:extLst>
          </p:cNvPr>
          <p:cNvSpPr/>
          <p:nvPr/>
        </p:nvSpPr>
        <p:spPr>
          <a:xfrm>
            <a:off x="838582" y="3210902"/>
            <a:ext cx="5570812" cy="510846"/>
          </a:xfrm>
          <a:custGeom>
            <a:avLst/>
            <a:gdLst>
              <a:gd name="csX0" fmla="*/ 0 w 5570812"/>
              <a:gd name="csY0" fmla="*/ 0 h 510846"/>
              <a:gd name="csX1" fmla="*/ 529227 w 5570812"/>
              <a:gd name="csY1" fmla="*/ 0 h 510846"/>
              <a:gd name="csX2" fmla="*/ 1169871 w 5570812"/>
              <a:gd name="csY2" fmla="*/ 0 h 510846"/>
              <a:gd name="csX3" fmla="*/ 1977638 w 5570812"/>
              <a:gd name="csY3" fmla="*/ 0 h 510846"/>
              <a:gd name="csX4" fmla="*/ 2729698 w 5570812"/>
              <a:gd name="csY4" fmla="*/ 0 h 510846"/>
              <a:gd name="csX5" fmla="*/ 3537466 w 5570812"/>
              <a:gd name="csY5" fmla="*/ 0 h 510846"/>
              <a:gd name="csX6" fmla="*/ 4122401 w 5570812"/>
              <a:gd name="csY6" fmla="*/ 0 h 510846"/>
              <a:gd name="csX7" fmla="*/ 4763044 w 5570812"/>
              <a:gd name="csY7" fmla="*/ 0 h 510846"/>
              <a:gd name="csX8" fmla="*/ 5570812 w 5570812"/>
              <a:gd name="csY8" fmla="*/ 0 h 510846"/>
              <a:gd name="csX9" fmla="*/ 5570812 w 5570812"/>
              <a:gd name="csY9" fmla="*/ 510846 h 510846"/>
              <a:gd name="csX10" fmla="*/ 4818752 w 5570812"/>
              <a:gd name="csY10" fmla="*/ 510846 h 510846"/>
              <a:gd name="csX11" fmla="*/ 4289525 w 5570812"/>
              <a:gd name="csY11" fmla="*/ 510846 h 510846"/>
              <a:gd name="csX12" fmla="*/ 3648882 w 5570812"/>
              <a:gd name="csY12" fmla="*/ 510846 h 510846"/>
              <a:gd name="csX13" fmla="*/ 3063947 w 5570812"/>
              <a:gd name="csY13" fmla="*/ 510846 h 510846"/>
              <a:gd name="csX14" fmla="*/ 2256179 w 5570812"/>
              <a:gd name="csY14" fmla="*/ 510846 h 510846"/>
              <a:gd name="csX15" fmla="*/ 1504119 w 5570812"/>
              <a:gd name="csY15" fmla="*/ 510846 h 510846"/>
              <a:gd name="csX16" fmla="*/ 863476 w 5570812"/>
              <a:gd name="csY16" fmla="*/ 510846 h 510846"/>
              <a:gd name="csX17" fmla="*/ 0 w 5570812"/>
              <a:gd name="csY17" fmla="*/ 510846 h 510846"/>
              <a:gd name="csX18" fmla="*/ 0 w 5570812"/>
              <a:gd name="csY18"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6"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2424" y="144752"/>
                  <a:pt x="5594646" y="331944"/>
                  <a:pt x="5570812" y="510846"/>
                </a:cubicBezTo>
                <a:cubicBezTo>
                  <a:pt x="5373338" y="517200"/>
                  <a:pt x="5141913" y="507254"/>
                  <a:pt x="4818752" y="510846"/>
                </a:cubicBezTo>
                <a:cubicBezTo>
                  <a:pt x="4495591" y="514438"/>
                  <a:pt x="4534096" y="509820"/>
                  <a:pt x="4289525" y="510846"/>
                </a:cubicBezTo>
                <a:cubicBezTo>
                  <a:pt x="4044954" y="511872"/>
                  <a:pt x="3884578" y="517372"/>
                  <a:pt x="3648882" y="510846"/>
                </a:cubicBezTo>
                <a:cubicBezTo>
                  <a:pt x="3413186" y="504320"/>
                  <a:pt x="3254317" y="517317"/>
                  <a:pt x="3063947" y="510846"/>
                </a:cubicBezTo>
                <a:cubicBezTo>
                  <a:pt x="2873577" y="504375"/>
                  <a:pt x="2550953" y="497741"/>
                  <a:pt x="2256179" y="510846"/>
                </a:cubicBezTo>
                <a:cubicBezTo>
                  <a:pt x="1961405" y="523951"/>
                  <a:pt x="1731303" y="501059"/>
                  <a:pt x="1504119" y="510846"/>
                </a:cubicBezTo>
                <a:cubicBezTo>
                  <a:pt x="1276935" y="520633"/>
                  <a:pt x="1141787" y="491418"/>
                  <a:pt x="863476" y="510846"/>
                </a:cubicBezTo>
                <a:cubicBezTo>
                  <a:pt x="585165" y="530274"/>
                  <a:pt x="222461" y="471606"/>
                  <a:pt x="0" y="510846"/>
                </a:cubicBezTo>
                <a:cubicBezTo>
                  <a:pt x="8157" y="335769"/>
                  <a:pt x="18298" y="164042"/>
                  <a:pt x="0" y="0"/>
                </a:cubicBezTo>
                <a:close/>
              </a:path>
              <a:path w="5570812" h="510846"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73879" y="165485"/>
                  <a:pt x="5553043" y="391271"/>
                  <a:pt x="5570812" y="510846"/>
                </a:cubicBezTo>
                <a:cubicBezTo>
                  <a:pt x="5249841" y="515189"/>
                  <a:pt x="4927087" y="502242"/>
                  <a:pt x="4763044" y="510846"/>
                </a:cubicBezTo>
                <a:cubicBezTo>
                  <a:pt x="4599001" y="519450"/>
                  <a:pt x="4434461" y="533598"/>
                  <a:pt x="4122401" y="510846"/>
                </a:cubicBezTo>
                <a:cubicBezTo>
                  <a:pt x="3810341" y="488094"/>
                  <a:pt x="3810306" y="500600"/>
                  <a:pt x="3593174" y="510846"/>
                </a:cubicBezTo>
                <a:cubicBezTo>
                  <a:pt x="3376042" y="521092"/>
                  <a:pt x="3281102" y="527713"/>
                  <a:pt x="3063947" y="510846"/>
                </a:cubicBezTo>
                <a:cubicBezTo>
                  <a:pt x="2846792" y="493979"/>
                  <a:pt x="2577699" y="550063"/>
                  <a:pt x="2256179" y="510846"/>
                </a:cubicBezTo>
                <a:cubicBezTo>
                  <a:pt x="1934659" y="471629"/>
                  <a:pt x="1723897" y="542359"/>
                  <a:pt x="1504119" y="510846"/>
                </a:cubicBezTo>
                <a:cubicBezTo>
                  <a:pt x="1284341" y="479333"/>
                  <a:pt x="1215599" y="525006"/>
                  <a:pt x="974892" y="510846"/>
                </a:cubicBezTo>
                <a:cubicBezTo>
                  <a:pt x="734185" y="496686"/>
                  <a:pt x="281611" y="526636"/>
                  <a:pt x="0" y="510846"/>
                </a:cubicBezTo>
                <a:cubicBezTo>
                  <a:pt x="-24523" y="287280"/>
                  <a:pt x="17438" y="16454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Welche Anschlusshandlungen ergeben sich? Für welche Beteiligten?</a:t>
            </a:r>
          </a:p>
        </p:txBody>
      </p:sp>
      <p:sp>
        <p:nvSpPr>
          <p:cNvPr id="10" name="Rechteck 9">
            <a:extLst>
              <a:ext uri="{FF2B5EF4-FFF2-40B4-BE49-F238E27FC236}">
                <a16:creationId xmlns:a16="http://schemas.microsoft.com/office/drawing/2014/main" id="{0F6EF388-6B5A-5F00-723C-2FB465C7B601}"/>
              </a:ext>
            </a:extLst>
          </p:cNvPr>
          <p:cNvSpPr/>
          <p:nvPr/>
        </p:nvSpPr>
        <p:spPr>
          <a:xfrm>
            <a:off x="838581" y="3851870"/>
            <a:ext cx="5570812" cy="1284634"/>
          </a:xfrm>
          <a:custGeom>
            <a:avLst/>
            <a:gdLst>
              <a:gd name="csX0" fmla="*/ 0 w 5570812"/>
              <a:gd name="csY0" fmla="*/ 0 h 1284634"/>
              <a:gd name="csX1" fmla="*/ 584935 w 5570812"/>
              <a:gd name="csY1" fmla="*/ 0 h 1284634"/>
              <a:gd name="csX2" fmla="*/ 1392703 w 5570812"/>
              <a:gd name="csY2" fmla="*/ 0 h 1284634"/>
              <a:gd name="csX3" fmla="*/ 1977638 w 5570812"/>
              <a:gd name="csY3" fmla="*/ 0 h 1284634"/>
              <a:gd name="csX4" fmla="*/ 2618282 w 5570812"/>
              <a:gd name="csY4" fmla="*/ 0 h 1284634"/>
              <a:gd name="csX5" fmla="*/ 3258925 w 5570812"/>
              <a:gd name="csY5" fmla="*/ 0 h 1284634"/>
              <a:gd name="csX6" fmla="*/ 3899568 w 5570812"/>
              <a:gd name="csY6" fmla="*/ 0 h 1284634"/>
              <a:gd name="csX7" fmla="*/ 4484504 w 5570812"/>
              <a:gd name="csY7" fmla="*/ 0 h 1284634"/>
              <a:gd name="csX8" fmla="*/ 5570812 w 5570812"/>
              <a:gd name="csY8" fmla="*/ 0 h 1284634"/>
              <a:gd name="csX9" fmla="*/ 5570812 w 5570812"/>
              <a:gd name="csY9" fmla="*/ 616624 h 1284634"/>
              <a:gd name="csX10" fmla="*/ 5570812 w 5570812"/>
              <a:gd name="csY10" fmla="*/ 1284634 h 1284634"/>
              <a:gd name="csX11" fmla="*/ 5041585 w 5570812"/>
              <a:gd name="csY11" fmla="*/ 1284634 h 1284634"/>
              <a:gd name="csX12" fmla="*/ 4289525 w 5570812"/>
              <a:gd name="csY12" fmla="*/ 1284634 h 1284634"/>
              <a:gd name="csX13" fmla="*/ 3648882 w 5570812"/>
              <a:gd name="csY13" fmla="*/ 1284634 h 1284634"/>
              <a:gd name="csX14" fmla="*/ 3119655 w 5570812"/>
              <a:gd name="csY14" fmla="*/ 1284634 h 1284634"/>
              <a:gd name="csX15" fmla="*/ 2311887 w 5570812"/>
              <a:gd name="csY15" fmla="*/ 1284634 h 1284634"/>
              <a:gd name="csX16" fmla="*/ 1615535 w 5570812"/>
              <a:gd name="csY16" fmla="*/ 1284634 h 1284634"/>
              <a:gd name="csX17" fmla="*/ 807768 w 5570812"/>
              <a:gd name="csY17" fmla="*/ 1284634 h 1284634"/>
              <a:gd name="csX18" fmla="*/ 0 w 5570812"/>
              <a:gd name="csY18" fmla="*/ 1284634 h 1284634"/>
              <a:gd name="csX19" fmla="*/ 0 w 5570812"/>
              <a:gd name="csY19" fmla="*/ 629471 h 1284634"/>
              <a:gd name="csX20" fmla="*/ 0 w 5570812"/>
              <a:gd name="csY20" fmla="*/ 0 h 12846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570812" h="1284634" fill="none" extrusionOk="0">
                <a:moveTo>
                  <a:pt x="0" y="0"/>
                </a:moveTo>
                <a:cubicBezTo>
                  <a:pt x="157626" y="3464"/>
                  <a:pt x="385582" y="15431"/>
                  <a:pt x="584935" y="0"/>
                </a:cubicBezTo>
                <a:cubicBezTo>
                  <a:pt x="784289" y="-15431"/>
                  <a:pt x="989332" y="-14248"/>
                  <a:pt x="1392703" y="0"/>
                </a:cubicBezTo>
                <a:cubicBezTo>
                  <a:pt x="1796074" y="14248"/>
                  <a:pt x="1787159" y="-20255"/>
                  <a:pt x="1977638" y="0"/>
                </a:cubicBezTo>
                <a:cubicBezTo>
                  <a:pt x="2168118" y="20255"/>
                  <a:pt x="2389473" y="-24443"/>
                  <a:pt x="2618282" y="0"/>
                </a:cubicBezTo>
                <a:cubicBezTo>
                  <a:pt x="2847091" y="24443"/>
                  <a:pt x="3078496" y="3660"/>
                  <a:pt x="3258925" y="0"/>
                </a:cubicBezTo>
                <a:cubicBezTo>
                  <a:pt x="3439354" y="-3660"/>
                  <a:pt x="3620986" y="-15262"/>
                  <a:pt x="3899568" y="0"/>
                </a:cubicBezTo>
                <a:cubicBezTo>
                  <a:pt x="4178150" y="15262"/>
                  <a:pt x="4193909" y="-3795"/>
                  <a:pt x="4484504" y="0"/>
                </a:cubicBezTo>
                <a:cubicBezTo>
                  <a:pt x="4775099" y="3795"/>
                  <a:pt x="5133693" y="-32310"/>
                  <a:pt x="5570812" y="0"/>
                </a:cubicBezTo>
                <a:cubicBezTo>
                  <a:pt x="5585830" y="244852"/>
                  <a:pt x="5597766" y="438394"/>
                  <a:pt x="5570812" y="616624"/>
                </a:cubicBezTo>
                <a:cubicBezTo>
                  <a:pt x="5543858" y="794854"/>
                  <a:pt x="5560919" y="981124"/>
                  <a:pt x="5570812" y="1284634"/>
                </a:cubicBezTo>
                <a:cubicBezTo>
                  <a:pt x="5444394" y="1308704"/>
                  <a:pt x="5274259" y="1297110"/>
                  <a:pt x="5041585" y="1284634"/>
                </a:cubicBezTo>
                <a:cubicBezTo>
                  <a:pt x="4808911" y="1272158"/>
                  <a:pt x="4516709" y="1274847"/>
                  <a:pt x="4289525" y="1284634"/>
                </a:cubicBezTo>
                <a:cubicBezTo>
                  <a:pt x="4062341" y="1294421"/>
                  <a:pt x="3927193" y="1265206"/>
                  <a:pt x="3648882" y="1284634"/>
                </a:cubicBezTo>
                <a:cubicBezTo>
                  <a:pt x="3370571" y="1304062"/>
                  <a:pt x="3231272" y="1297499"/>
                  <a:pt x="3119655" y="1284634"/>
                </a:cubicBezTo>
                <a:cubicBezTo>
                  <a:pt x="3008038" y="1271769"/>
                  <a:pt x="2474535" y="1251053"/>
                  <a:pt x="2311887" y="1284634"/>
                </a:cubicBezTo>
                <a:cubicBezTo>
                  <a:pt x="2149239" y="1318215"/>
                  <a:pt x="1855703" y="1276627"/>
                  <a:pt x="1615535" y="1284634"/>
                </a:cubicBezTo>
                <a:cubicBezTo>
                  <a:pt x="1375367" y="1292641"/>
                  <a:pt x="977391" y="1282259"/>
                  <a:pt x="807768" y="1284634"/>
                </a:cubicBezTo>
                <a:cubicBezTo>
                  <a:pt x="638145" y="1287009"/>
                  <a:pt x="281380" y="1315853"/>
                  <a:pt x="0" y="1284634"/>
                </a:cubicBezTo>
                <a:cubicBezTo>
                  <a:pt x="-30393" y="1001550"/>
                  <a:pt x="-25744" y="849173"/>
                  <a:pt x="0" y="629471"/>
                </a:cubicBezTo>
                <a:cubicBezTo>
                  <a:pt x="25744" y="409769"/>
                  <a:pt x="8308" y="159488"/>
                  <a:pt x="0" y="0"/>
                </a:cubicBezTo>
                <a:close/>
              </a:path>
              <a:path w="5570812" h="1284634"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43281" y="269109"/>
                  <a:pt x="5541851" y="370448"/>
                  <a:pt x="5570812" y="603778"/>
                </a:cubicBezTo>
                <a:cubicBezTo>
                  <a:pt x="5599773" y="837108"/>
                  <a:pt x="5591163" y="1078496"/>
                  <a:pt x="5570812" y="1284634"/>
                </a:cubicBezTo>
                <a:cubicBezTo>
                  <a:pt x="5401108" y="1259537"/>
                  <a:pt x="5275519" y="1265789"/>
                  <a:pt x="5041585" y="1284634"/>
                </a:cubicBezTo>
                <a:cubicBezTo>
                  <a:pt x="4807651" y="1303479"/>
                  <a:pt x="4729490" y="1274388"/>
                  <a:pt x="4512358" y="1284634"/>
                </a:cubicBezTo>
                <a:cubicBezTo>
                  <a:pt x="4295226" y="1294880"/>
                  <a:pt x="4200286" y="1301501"/>
                  <a:pt x="3983131" y="1284634"/>
                </a:cubicBezTo>
                <a:cubicBezTo>
                  <a:pt x="3765976" y="1267767"/>
                  <a:pt x="3496883" y="1323851"/>
                  <a:pt x="3175363" y="1284634"/>
                </a:cubicBezTo>
                <a:cubicBezTo>
                  <a:pt x="2853843" y="1245417"/>
                  <a:pt x="2643081" y="1316147"/>
                  <a:pt x="2423303" y="1284634"/>
                </a:cubicBezTo>
                <a:cubicBezTo>
                  <a:pt x="2203525" y="1253121"/>
                  <a:pt x="2134783" y="1298794"/>
                  <a:pt x="1894076" y="1284634"/>
                </a:cubicBezTo>
                <a:cubicBezTo>
                  <a:pt x="1653369" y="1270474"/>
                  <a:pt x="1572570" y="1260623"/>
                  <a:pt x="1309141" y="1284634"/>
                </a:cubicBezTo>
                <a:cubicBezTo>
                  <a:pt x="1045713" y="1308645"/>
                  <a:pt x="870157" y="1252848"/>
                  <a:pt x="612789" y="1284634"/>
                </a:cubicBezTo>
                <a:cubicBezTo>
                  <a:pt x="355421" y="1316420"/>
                  <a:pt x="245570" y="1306381"/>
                  <a:pt x="0" y="1284634"/>
                </a:cubicBezTo>
                <a:cubicBezTo>
                  <a:pt x="-29861" y="993554"/>
                  <a:pt x="-12020" y="842329"/>
                  <a:pt x="0" y="668010"/>
                </a:cubicBezTo>
                <a:cubicBezTo>
                  <a:pt x="12020" y="493691"/>
                  <a:pt x="12676" y="20591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1" name="Rechteck 10">
            <a:extLst>
              <a:ext uri="{FF2B5EF4-FFF2-40B4-BE49-F238E27FC236}">
                <a16:creationId xmlns:a16="http://schemas.microsoft.com/office/drawing/2014/main" id="{7756DE47-1FAA-AF0E-5637-5D426D837EFA}"/>
              </a:ext>
            </a:extLst>
          </p:cNvPr>
          <p:cNvSpPr/>
          <p:nvPr/>
        </p:nvSpPr>
        <p:spPr>
          <a:xfrm>
            <a:off x="838581" y="5295115"/>
            <a:ext cx="5570812" cy="510847"/>
          </a:xfrm>
          <a:custGeom>
            <a:avLst/>
            <a:gdLst>
              <a:gd name="csX0" fmla="*/ 0 w 5570812"/>
              <a:gd name="csY0" fmla="*/ 0 h 510847"/>
              <a:gd name="csX1" fmla="*/ 529227 w 5570812"/>
              <a:gd name="csY1" fmla="*/ 0 h 510847"/>
              <a:gd name="csX2" fmla="*/ 1169871 w 5570812"/>
              <a:gd name="csY2" fmla="*/ 0 h 510847"/>
              <a:gd name="csX3" fmla="*/ 1977638 w 5570812"/>
              <a:gd name="csY3" fmla="*/ 0 h 510847"/>
              <a:gd name="csX4" fmla="*/ 2729698 w 5570812"/>
              <a:gd name="csY4" fmla="*/ 0 h 510847"/>
              <a:gd name="csX5" fmla="*/ 3537466 w 5570812"/>
              <a:gd name="csY5" fmla="*/ 0 h 510847"/>
              <a:gd name="csX6" fmla="*/ 4122401 w 5570812"/>
              <a:gd name="csY6" fmla="*/ 0 h 510847"/>
              <a:gd name="csX7" fmla="*/ 4763044 w 5570812"/>
              <a:gd name="csY7" fmla="*/ 0 h 510847"/>
              <a:gd name="csX8" fmla="*/ 5570812 w 5570812"/>
              <a:gd name="csY8" fmla="*/ 0 h 510847"/>
              <a:gd name="csX9" fmla="*/ 5570812 w 5570812"/>
              <a:gd name="csY9" fmla="*/ 510847 h 510847"/>
              <a:gd name="csX10" fmla="*/ 4818752 w 5570812"/>
              <a:gd name="csY10" fmla="*/ 510847 h 510847"/>
              <a:gd name="csX11" fmla="*/ 4289525 w 5570812"/>
              <a:gd name="csY11" fmla="*/ 510847 h 510847"/>
              <a:gd name="csX12" fmla="*/ 3648882 w 5570812"/>
              <a:gd name="csY12" fmla="*/ 510847 h 510847"/>
              <a:gd name="csX13" fmla="*/ 3063947 w 5570812"/>
              <a:gd name="csY13" fmla="*/ 510847 h 510847"/>
              <a:gd name="csX14" fmla="*/ 2256179 w 5570812"/>
              <a:gd name="csY14" fmla="*/ 510847 h 510847"/>
              <a:gd name="csX15" fmla="*/ 1504119 w 5570812"/>
              <a:gd name="csY15" fmla="*/ 510847 h 510847"/>
              <a:gd name="csX16" fmla="*/ 863476 w 5570812"/>
              <a:gd name="csY16" fmla="*/ 510847 h 510847"/>
              <a:gd name="csX17" fmla="*/ 0 w 5570812"/>
              <a:gd name="csY17" fmla="*/ 510847 h 510847"/>
              <a:gd name="csX18" fmla="*/ 0 w 5570812"/>
              <a:gd name="csY18"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7"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5187" y="137676"/>
                  <a:pt x="5547614" y="330965"/>
                  <a:pt x="5570812" y="510847"/>
                </a:cubicBezTo>
                <a:cubicBezTo>
                  <a:pt x="5373338" y="517201"/>
                  <a:pt x="5141913" y="507255"/>
                  <a:pt x="4818752" y="510847"/>
                </a:cubicBezTo>
                <a:cubicBezTo>
                  <a:pt x="4495591" y="514439"/>
                  <a:pt x="4534096" y="509821"/>
                  <a:pt x="4289525" y="510847"/>
                </a:cubicBezTo>
                <a:cubicBezTo>
                  <a:pt x="4044954" y="511873"/>
                  <a:pt x="3884578" y="517373"/>
                  <a:pt x="3648882" y="510847"/>
                </a:cubicBezTo>
                <a:cubicBezTo>
                  <a:pt x="3413186" y="504321"/>
                  <a:pt x="3254317" y="517318"/>
                  <a:pt x="3063947" y="510847"/>
                </a:cubicBezTo>
                <a:cubicBezTo>
                  <a:pt x="2873577" y="504376"/>
                  <a:pt x="2550953" y="497742"/>
                  <a:pt x="2256179" y="510847"/>
                </a:cubicBezTo>
                <a:cubicBezTo>
                  <a:pt x="1961405" y="523952"/>
                  <a:pt x="1731303" y="501060"/>
                  <a:pt x="1504119" y="510847"/>
                </a:cubicBezTo>
                <a:cubicBezTo>
                  <a:pt x="1276935" y="520634"/>
                  <a:pt x="1141787" y="491419"/>
                  <a:pt x="863476" y="510847"/>
                </a:cubicBezTo>
                <a:cubicBezTo>
                  <a:pt x="585165" y="530275"/>
                  <a:pt x="222461" y="471607"/>
                  <a:pt x="0" y="510847"/>
                </a:cubicBezTo>
                <a:cubicBezTo>
                  <a:pt x="1382" y="339028"/>
                  <a:pt x="10090" y="166901"/>
                  <a:pt x="0" y="0"/>
                </a:cubicBezTo>
                <a:close/>
              </a:path>
              <a:path w="5570812" h="510847"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82225" y="164537"/>
                  <a:pt x="5559899" y="385108"/>
                  <a:pt x="5570812" y="510847"/>
                </a:cubicBezTo>
                <a:cubicBezTo>
                  <a:pt x="5249841" y="515190"/>
                  <a:pt x="4927087" y="502243"/>
                  <a:pt x="4763044" y="510847"/>
                </a:cubicBezTo>
                <a:cubicBezTo>
                  <a:pt x="4599001" y="519451"/>
                  <a:pt x="4434461" y="533599"/>
                  <a:pt x="4122401" y="510847"/>
                </a:cubicBezTo>
                <a:cubicBezTo>
                  <a:pt x="3810341" y="488095"/>
                  <a:pt x="3810306" y="500601"/>
                  <a:pt x="3593174" y="510847"/>
                </a:cubicBezTo>
                <a:cubicBezTo>
                  <a:pt x="3376042" y="521093"/>
                  <a:pt x="3281102" y="527714"/>
                  <a:pt x="3063947" y="510847"/>
                </a:cubicBezTo>
                <a:cubicBezTo>
                  <a:pt x="2846792" y="493980"/>
                  <a:pt x="2577699" y="550064"/>
                  <a:pt x="2256179" y="510847"/>
                </a:cubicBezTo>
                <a:cubicBezTo>
                  <a:pt x="1934659" y="471630"/>
                  <a:pt x="1723897" y="542360"/>
                  <a:pt x="1504119" y="510847"/>
                </a:cubicBezTo>
                <a:cubicBezTo>
                  <a:pt x="1284341" y="479334"/>
                  <a:pt x="1215599" y="525007"/>
                  <a:pt x="974892" y="510847"/>
                </a:cubicBezTo>
                <a:cubicBezTo>
                  <a:pt x="734185" y="496687"/>
                  <a:pt x="281611" y="526637"/>
                  <a:pt x="0" y="510847"/>
                </a:cubicBezTo>
                <a:cubicBezTo>
                  <a:pt x="21888" y="295088"/>
                  <a:pt x="16792" y="165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Wird die Maßnahme beendet, angepasst oder fortgeschrieben?</a:t>
            </a:r>
          </a:p>
        </p:txBody>
      </p:sp>
      <p:sp>
        <p:nvSpPr>
          <p:cNvPr id="12" name="Rechteck 11">
            <a:extLst>
              <a:ext uri="{FF2B5EF4-FFF2-40B4-BE49-F238E27FC236}">
                <a16:creationId xmlns:a16="http://schemas.microsoft.com/office/drawing/2014/main" id="{DAD16DDF-338B-CD5E-5820-F96973ADE2D1}"/>
              </a:ext>
            </a:extLst>
          </p:cNvPr>
          <p:cNvSpPr/>
          <p:nvPr/>
        </p:nvSpPr>
        <p:spPr>
          <a:xfrm>
            <a:off x="838581" y="5964573"/>
            <a:ext cx="5570812" cy="1330451"/>
          </a:xfrm>
          <a:custGeom>
            <a:avLst/>
            <a:gdLst>
              <a:gd name="csX0" fmla="*/ 0 w 5570812"/>
              <a:gd name="csY0" fmla="*/ 0 h 1330451"/>
              <a:gd name="csX1" fmla="*/ 584935 w 5570812"/>
              <a:gd name="csY1" fmla="*/ 0 h 1330451"/>
              <a:gd name="csX2" fmla="*/ 1392703 w 5570812"/>
              <a:gd name="csY2" fmla="*/ 0 h 1330451"/>
              <a:gd name="csX3" fmla="*/ 1977638 w 5570812"/>
              <a:gd name="csY3" fmla="*/ 0 h 1330451"/>
              <a:gd name="csX4" fmla="*/ 2618282 w 5570812"/>
              <a:gd name="csY4" fmla="*/ 0 h 1330451"/>
              <a:gd name="csX5" fmla="*/ 3258925 w 5570812"/>
              <a:gd name="csY5" fmla="*/ 0 h 1330451"/>
              <a:gd name="csX6" fmla="*/ 3899568 w 5570812"/>
              <a:gd name="csY6" fmla="*/ 0 h 1330451"/>
              <a:gd name="csX7" fmla="*/ 4484504 w 5570812"/>
              <a:gd name="csY7" fmla="*/ 0 h 1330451"/>
              <a:gd name="csX8" fmla="*/ 5570812 w 5570812"/>
              <a:gd name="csY8" fmla="*/ 0 h 1330451"/>
              <a:gd name="csX9" fmla="*/ 5570812 w 5570812"/>
              <a:gd name="csY9" fmla="*/ 638616 h 1330451"/>
              <a:gd name="csX10" fmla="*/ 5570812 w 5570812"/>
              <a:gd name="csY10" fmla="*/ 1330451 h 1330451"/>
              <a:gd name="csX11" fmla="*/ 5041585 w 5570812"/>
              <a:gd name="csY11" fmla="*/ 1330451 h 1330451"/>
              <a:gd name="csX12" fmla="*/ 4289525 w 5570812"/>
              <a:gd name="csY12" fmla="*/ 1330451 h 1330451"/>
              <a:gd name="csX13" fmla="*/ 3648882 w 5570812"/>
              <a:gd name="csY13" fmla="*/ 1330451 h 1330451"/>
              <a:gd name="csX14" fmla="*/ 3119655 w 5570812"/>
              <a:gd name="csY14" fmla="*/ 1330451 h 1330451"/>
              <a:gd name="csX15" fmla="*/ 2311887 w 5570812"/>
              <a:gd name="csY15" fmla="*/ 1330451 h 1330451"/>
              <a:gd name="csX16" fmla="*/ 1615535 w 5570812"/>
              <a:gd name="csY16" fmla="*/ 1330451 h 1330451"/>
              <a:gd name="csX17" fmla="*/ 807768 w 5570812"/>
              <a:gd name="csY17" fmla="*/ 1330451 h 1330451"/>
              <a:gd name="csX18" fmla="*/ 0 w 5570812"/>
              <a:gd name="csY18" fmla="*/ 1330451 h 1330451"/>
              <a:gd name="csX19" fmla="*/ 0 w 5570812"/>
              <a:gd name="csY19" fmla="*/ 651921 h 1330451"/>
              <a:gd name="csX20" fmla="*/ 0 w 5570812"/>
              <a:gd name="csY20" fmla="*/ 0 h 133045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570812" h="1330451" fill="none" extrusionOk="0">
                <a:moveTo>
                  <a:pt x="0" y="0"/>
                </a:moveTo>
                <a:cubicBezTo>
                  <a:pt x="157626" y="3464"/>
                  <a:pt x="385582" y="15431"/>
                  <a:pt x="584935" y="0"/>
                </a:cubicBezTo>
                <a:cubicBezTo>
                  <a:pt x="784289" y="-15431"/>
                  <a:pt x="989332" y="-14248"/>
                  <a:pt x="1392703" y="0"/>
                </a:cubicBezTo>
                <a:cubicBezTo>
                  <a:pt x="1796074" y="14248"/>
                  <a:pt x="1787159" y="-20255"/>
                  <a:pt x="1977638" y="0"/>
                </a:cubicBezTo>
                <a:cubicBezTo>
                  <a:pt x="2168118" y="20255"/>
                  <a:pt x="2389473" y="-24443"/>
                  <a:pt x="2618282" y="0"/>
                </a:cubicBezTo>
                <a:cubicBezTo>
                  <a:pt x="2847091" y="24443"/>
                  <a:pt x="3078496" y="3660"/>
                  <a:pt x="3258925" y="0"/>
                </a:cubicBezTo>
                <a:cubicBezTo>
                  <a:pt x="3439354" y="-3660"/>
                  <a:pt x="3620986" y="-15262"/>
                  <a:pt x="3899568" y="0"/>
                </a:cubicBezTo>
                <a:cubicBezTo>
                  <a:pt x="4178150" y="15262"/>
                  <a:pt x="4193909" y="-3795"/>
                  <a:pt x="4484504" y="0"/>
                </a:cubicBezTo>
                <a:cubicBezTo>
                  <a:pt x="4775099" y="3795"/>
                  <a:pt x="5133693" y="-32310"/>
                  <a:pt x="5570812" y="0"/>
                </a:cubicBezTo>
                <a:cubicBezTo>
                  <a:pt x="5601972" y="272412"/>
                  <a:pt x="5570185" y="496638"/>
                  <a:pt x="5570812" y="638616"/>
                </a:cubicBezTo>
                <a:cubicBezTo>
                  <a:pt x="5571439" y="780594"/>
                  <a:pt x="5572688" y="1110929"/>
                  <a:pt x="5570812" y="1330451"/>
                </a:cubicBezTo>
                <a:cubicBezTo>
                  <a:pt x="5444394" y="1354521"/>
                  <a:pt x="5274259" y="1342927"/>
                  <a:pt x="5041585" y="1330451"/>
                </a:cubicBezTo>
                <a:cubicBezTo>
                  <a:pt x="4808911" y="1317975"/>
                  <a:pt x="4516709" y="1320664"/>
                  <a:pt x="4289525" y="1330451"/>
                </a:cubicBezTo>
                <a:cubicBezTo>
                  <a:pt x="4062341" y="1340238"/>
                  <a:pt x="3927193" y="1311023"/>
                  <a:pt x="3648882" y="1330451"/>
                </a:cubicBezTo>
                <a:cubicBezTo>
                  <a:pt x="3370571" y="1349879"/>
                  <a:pt x="3231272" y="1343316"/>
                  <a:pt x="3119655" y="1330451"/>
                </a:cubicBezTo>
                <a:cubicBezTo>
                  <a:pt x="3008038" y="1317586"/>
                  <a:pt x="2474535" y="1296870"/>
                  <a:pt x="2311887" y="1330451"/>
                </a:cubicBezTo>
                <a:cubicBezTo>
                  <a:pt x="2149239" y="1364032"/>
                  <a:pt x="1855703" y="1322444"/>
                  <a:pt x="1615535" y="1330451"/>
                </a:cubicBezTo>
                <a:cubicBezTo>
                  <a:pt x="1375367" y="1338458"/>
                  <a:pt x="977391" y="1328076"/>
                  <a:pt x="807768" y="1330451"/>
                </a:cubicBezTo>
                <a:cubicBezTo>
                  <a:pt x="638145" y="1332826"/>
                  <a:pt x="281380" y="1361670"/>
                  <a:pt x="0" y="1330451"/>
                </a:cubicBezTo>
                <a:cubicBezTo>
                  <a:pt x="-20242" y="1113656"/>
                  <a:pt x="13122" y="944034"/>
                  <a:pt x="0" y="651921"/>
                </a:cubicBezTo>
                <a:cubicBezTo>
                  <a:pt x="-13122" y="359808"/>
                  <a:pt x="31935" y="204149"/>
                  <a:pt x="0" y="0"/>
                </a:cubicBezTo>
                <a:close/>
              </a:path>
              <a:path w="5570812" h="1330451"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95505" y="257544"/>
                  <a:pt x="5582549" y="446264"/>
                  <a:pt x="5570812" y="625312"/>
                </a:cubicBezTo>
                <a:cubicBezTo>
                  <a:pt x="5559075" y="804360"/>
                  <a:pt x="5581188" y="1167103"/>
                  <a:pt x="5570812" y="1330451"/>
                </a:cubicBezTo>
                <a:cubicBezTo>
                  <a:pt x="5401108" y="1305354"/>
                  <a:pt x="5275519" y="1311606"/>
                  <a:pt x="5041585" y="1330451"/>
                </a:cubicBezTo>
                <a:cubicBezTo>
                  <a:pt x="4807651" y="1349296"/>
                  <a:pt x="4729490" y="1320205"/>
                  <a:pt x="4512358" y="1330451"/>
                </a:cubicBezTo>
                <a:cubicBezTo>
                  <a:pt x="4295226" y="1340697"/>
                  <a:pt x="4200286" y="1347318"/>
                  <a:pt x="3983131" y="1330451"/>
                </a:cubicBezTo>
                <a:cubicBezTo>
                  <a:pt x="3765976" y="1313584"/>
                  <a:pt x="3496883" y="1369668"/>
                  <a:pt x="3175363" y="1330451"/>
                </a:cubicBezTo>
                <a:cubicBezTo>
                  <a:pt x="2853843" y="1291234"/>
                  <a:pt x="2643081" y="1361964"/>
                  <a:pt x="2423303" y="1330451"/>
                </a:cubicBezTo>
                <a:cubicBezTo>
                  <a:pt x="2203525" y="1298938"/>
                  <a:pt x="2134783" y="1344611"/>
                  <a:pt x="1894076" y="1330451"/>
                </a:cubicBezTo>
                <a:cubicBezTo>
                  <a:pt x="1653369" y="1316291"/>
                  <a:pt x="1572570" y="1306440"/>
                  <a:pt x="1309141" y="1330451"/>
                </a:cubicBezTo>
                <a:cubicBezTo>
                  <a:pt x="1045713" y="1354462"/>
                  <a:pt x="870157" y="1298665"/>
                  <a:pt x="612789" y="1330451"/>
                </a:cubicBezTo>
                <a:cubicBezTo>
                  <a:pt x="355421" y="1362237"/>
                  <a:pt x="245570" y="1352198"/>
                  <a:pt x="0" y="1330451"/>
                </a:cubicBezTo>
                <a:cubicBezTo>
                  <a:pt x="-22281" y="1171773"/>
                  <a:pt x="16927" y="931078"/>
                  <a:pt x="0" y="691835"/>
                </a:cubicBezTo>
                <a:cubicBezTo>
                  <a:pt x="-16927" y="452592"/>
                  <a:pt x="7170" y="32241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pic>
        <p:nvPicPr>
          <p:cNvPr id="57" name="Grafik 56" descr="Stift mit einfarbiger Füllung">
            <a:extLst>
              <a:ext uri="{FF2B5EF4-FFF2-40B4-BE49-F238E27FC236}">
                <a16:creationId xmlns:a16="http://schemas.microsoft.com/office/drawing/2014/main" id="{9FC1F5C9-2F14-0C7E-E9DF-227D8C3AB5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6007" y="2137637"/>
            <a:ext cx="914400" cy="914400"/>
          </a:xfrm>
          <a:prstGeom prst="rect">
            <a:avLst/>
          </a:prstGeom>
        </p:spPr>
      </p:pic>
      <p:sp>
        <p:nvSpPr>
          <p:cNvPr id="2" name="Textfeld 1">
            <a:extLst>
              <a:ext uri="{FF2B5EF4-FFF2-40B4-BE49-F238E27FC236}">
                <a16:creationId xmlns:a16="http://schemas.microsoft.com/office/drawing/2014/main" id="{5124BE28-20A2-AA82-93EC-0B32504E0794}"/>
              </a:ext>
            </a:extLst>
          </p:cNvPr>
          <p:cNvSpPr txBox="1"/>
          <p:nvPr/>
        </p:nvSpPr>
        <p:spPr>
          <a:xfrm>
            <a:off x="784925" y="2892880"/>
            <a:ext cx="3373317" cy="307777"/>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Empfehlungen und Ausblick</a:t>
            </a:r>
          </a:p>
        </p:txBody>
      </p:sp>
      <p:sp>
        <p:nvSpPr>
          <p:cNvPr id="4" name="Rechteck 3">
            <a:extLst>
              <a:ext uri="{FF2B5EF4-FFF2-40B4-BE49-F238E27FC236}">
                <a16:creationId xmlns:a16="http://schemas.microsoft.com/office/drawing/2014/main" id="{F8181642-5EA8-D2F2-47DB-3A1F20C7208A}"/>
              </a:ext>
            </a:extLst>
          </p:cNvPr>
          <p:cNvSpPr/>
          <p:nvPr/>
        </p:nvSpPr>
        <p:spPr>
          <a:xfrm>
            <a:off x="838581" y="7463406"/>
            <a:ext cx="5570812" cy="510847"/>
          </a:xfrm>
          <a:custGeom>
            <a:avLst/>
            <a:gdLst>
              <a:gd name="csX0" fmla="*/ 0 w 5570812"/>
              <a:gd name="csY0" fmla="*/ 0 h 510847"/>
              <a:gd name="csX1" fmla="*/ 529227 w 5570812"/>
              <a:gd name="csY1" fmla="*/ 0 h 510847"/>
              <a:gd name="csX2" fmla="*/ 1169871 w 5570812"/>
              <a:gd name="csY2" fmla="*/ 0 h 510847"/>
              <a:gd name="csX3" fmla="*/ 1977638 w 5570812"/>
              <a:gd name="csY3" fmla="*/ 0 h 510847"/>
              <a:gd name="csX4" fmla="*/ 2729698 w 5570812"/>
              <a:gd name="csY4" fmla="*/ 0 h 510847"/>
              <a:gd name="csX5" fmla="*/ 3537466 w 5570812"/>
              <a:gd name="csY5" fmla="*/ 0 h 510847"/>
              <a:gd name="csX6" fmla="*/ 4122401 w 5570812"/>
              <a:gd name="csY6" fmla="*/ 0 h 510847"/>
              <a:gd name="csX7" fmla="*/ 4763044 w 5570812"/>
              <a:gd name="csY7" fmla="*/ 0 h 510847"/>
              <a:gd name="csX8" fmla="*/ 5570812 w 5570812"/>
              <a:gd name="csY8" fmla="*/ 0 h 510847"/>
              <a:gd name="csX9" fmla="*/ 5570812 w 5570812"/>
              <a:gd name="csY9" fmla="*/ 510847 h 510847"/>
              <a:gd name="csX10" fmla="*/ 4818752 w 5570812"/>
              <a:gd name="csY10" fmla="*/ 510847 h 510847"/>
              <a:gd name="csX11" fmla="*/ 4289525 w 5570812"/>
              <a:gd name="csY11" fmla="*/ 510847 h 510847"/>
              <a:gd name="csX12" fmla="*/ 3648882 w 5570812"/>
              <a:gd name="csY12" fmla="*/ 510847 h 510847"/>
              <a:gd name="csX13" fmla="*/ 3063947 w 5570812"/>
              <a:gd name="csY13" fmla="*/ 510847 h 510847"/>
              <a:gd name="csX14" fmla="*/ 2256179 w 5570812"/>
              <a:gd name="csY14" fmla="*/ 510847 h 510847"/>
              <a:gd name="csX15" fmla="*/ 1504119 w 5570812"/>
              <a:gd name="csY15" fmla="*/ 510847 h 510847"/>
              <a:gd name="csX16" fmla="*/ 863476 w 5570812"/>
              <a:gd name="csY16" fmla="*/ 510847 h 510847"/>
              <a:gd name="csX17" fmla="*/ 0 w 5570812"/>
              <a:gd name="csY17" fmla="*/ 510847 h 510847"/>
              <a:gd name="csX18" fmla="*/ 0 w 5570812"/>
              <a:gd name="csY18"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70812" h="510847" fill="none" extrusionOk="0">
                <a:moveTo>
                  <a:pt x="0" y="0"/>
                </a:moveTo>
                <a:cubicBezTo>
                  <a:pt x="121759" y="-24530"/>
                  <a:pt x="366807" y="16583"/>
                  <a:pt x="529227" y="0"/>
                </a:cubicBezTo>
                <a:cubicBezTo>
                  <a:pt x="691647" y="-16583"/>
                  <a:pt x="873834" y="26376"/>
                  <a:pt x="1169871" y="0"/>
                </a:cubicBezTo>
                <a:cubicBezTo>
                  <a:pt x="1465908" y="-26376"/>
                  <a:pt x="1813312" y="9273"/>
                  <a:pt x="1977638" y="0"/>
                </a:cubicBezTo>
                <a:cubicBezTo>
                  <a:pt x="2141964" y="-9273"/>
                  <a:pt x="2547904" y="-29127"/>
                  <a:pt x="2729698" y="0"/>
                </a:cubicBezTo>
                <a:cubicBezTo>
                  <a:pt x="2911492" y="29127"/>
                  <a:pt x="3134095" y="-14248"/>
                  <a:pt x="3537466" y="0"/>
                </a:cubicBezTo>
                <a:cubicBezTo>
                  <a:pt x="3940837" y="14248"/>
                  <a:pt x="3931922" y="-20255"/>
                  <a:pt x="4122401" y="0"/>
                </a:cubicBezTo>
                <a:cubicBezTo>
                  <a:pt x="4312881" y="20255"/>
                  <a:pt x="4536961" y="-20062"/>
                  <a:pt x="4763044" y="0"/>
                </a:cubicBezTo>
                <a:cubicBezTo>
                  <a:pt x="4989127" y="20062"/>
                  <a:pt x="5315350" y="-28445"/>
                  <a:pt x="5570812" y="0"/>
                </a:cubicBezTo>
                <a:cubicBezTo>
                  <a:pt x="5585187" y="137676"/>
                  <a:pt x="5547614" y="330965"/>
                  <a:pt x="5570812" y="510847"/>
                </a:cubicBezTo>
                <a:cubicBezTo>
                  <a:pt x="5373338" y="517201"/>
                  <a:pt x="5141913" y="507255"/>
                  <a:pt x="4818752" y="510847"/>
                </a:cubicBezTo>
                <a:cubicBezTo>
                  <a:pt x="4495591" y="514439"/>
                  <a:pt x="4534096" y="509821"/>
                  <a:pt x="4289525" y="510847"/>
                </a:cubicBezTo>
                <a:cubicBezTo>
                  <a:pt x="4044954" y="511873"/>
                  <a:pt x="3884578" y="517373"/>
                  <a:pt x="3648882" y="510847"/>
                </a:cubicBezTo>
                <a:cubicBezTo>
                  <a:pt x="3413186" y="504321"/>
                  <a:pt x="3254317" y="517318"/>
                  <a:pt x="3063947" y="510847"/>
                </a:cubicBezTo>
                <a:cubicBezTo>
                  <a:pt x="2873577" y="504376"/>
                  <a:pt x="2550953" y="497742"/>
                  <a:pt x="2256179" y="510847"/>
                </a:cubicBezTo>
                <a:cubicBezTo>
                  <a:pt x="1961405" y="523952"/>
                  <a:pt x="1731303" y="501060"/>
                  <a:pt x="1504119" y="510847"/>
                </a:cubicBezTo>
                <a:cubicBezTo>
                  <a:pt x="1276935" y="520634"/>
                  <a:pt x="1141787" y="491419"/>
                  <a:pt x="863476" y="510847"/>
                </a:cubicBezTo>
                <a:cubicBezTo>
                  <a:pt x="585165" y="530275"/>
                  <a:pt x="222461" y="471607"/>
                  <a:pt x="0" y="510847"/>
                </a:cubicBezTo>
                <a:cubicBezTo>
                  <a:pt x="1382" y="339028"/>
                  <a:pt x="10090" y="166901"/>
                  <a:pt x="0" y="0"/>
                </a:cubicBezTo>
                <a:close/>
              </a:path>
              <a:path w="5570812" h="510847"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82225" y="164537"/>
                  <a:pt x="5559899" y="385108"/>
                  <a:pt x="5570812" y="510847"/>
                </a:cubicBezTo>
                <a:cubicBezTo>
                  <a:pt x="5249841" y="515190"/>
                  <a:pt x="4927087" y="502243"/>
                  <a:pt x="4763044" y="510847"/>
                </a:cubicBezTo>
                <a:cubicBezTo>
                  <a:pt x="4599001" y="519451"/>
                  <a:pt x="4434461" y="533599"/>
                  <a:pt x="4122401" y="510847"/>
                </a:cubicBezTo>
                <a:cubicBezTo>
                  <a:pt x="3810341" y="488095"/>
                  <a:pt x="3810306" y="500601"/>
                  <a:pt x="3593174" y="510847"/>
                </a:cubicBezTo>
                <a:cubicBezTo>
                  <a:pt x="3376042" y="521093"/>
                  <a:pt x="3281102" y="527714"/>
                  <a:pt x="3063947" y="510847"/>
                </a:cubicBezTo>
                <a:cubicBezTo>
                  <a:pt x="2846792" y="493980"/>
                  <a:pt x="2577699" y="550064"/>
                  <a:pt x="2256179" y="510847"/>
                </a:cubicBezTo>
                <a:cubicBezTo>
                  <a:pt x="1934659" y="471630"/>
                  <a:pt x="1723897" y="542360"/>
                  <a:pt x="1504119" y="510847"/>
                </a:cubicBezTo>
                <a:cubicBezTo>
                  <a:pt x="1284341" y="479334"/>
                  <a:pt x="1215599" y="525007"/>
                  <a:pt x="974892" y="510847"/>
                </a:cubicBezTo>
                <a:cubicBezTo>
                  <a:pt x="734185" y="496687"/>
                  <a:pt x="281611" y="526637"/>
                  <a:pt x="0" y="510847"/>
                </a:cubicBezTo>
                <a:cubicBezTo>
                  <a:pt x="21888" y="295088"/>
                  <a:pt x="16792" y="165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Wer sollte über das Ergebnis dieser Evaluation informiert werden?</a:t>
            </a:r>
          </a:p>
        </p:txBody>
      </p:sp>
      <p:sp>
        <p:nvSpPr>
          <p:cNvPr id="32" name="Rechteck 31">
            <a:extLst>
              <a:ext uri="{FF2B5EF4-FFF2-40B4-BE49-F238E27FC236}">
                <a16:creationId xmlns:a16="http://schemas.microsoft.com/office/drawing/2014/main" id="{C8DF31BE-71FC-76A0-7672-2F445C5876FA}"/>
              </a:ext>
            </a:extLst>
          </p:cNvPr>
          <p:cNvSpPr/>
          <p:nvPr/>
        </p:nvSpPr>
        <p:spPr>
          <a:xfrm>
            <a:off x="838581" y="8106750"/>
            <a:ext cx="5570812" cy="1406576"/>
          </a:xfrm>
          <a:custGeom>
            <a:avLst/>
            <a:gdLst>
              <a:gd name="csX0" fmla="*/ 0 w 5570812"/>
              <a:gd name="csY0" fmla="*/ 0 h 1406576"/>
              <a:gd name="csX1" fmla="*/ 752060 w 5570812"/>
              <a:gd name="csY1" fmla="*/ 0 h 1406576"/>
              <a:gd name="csX2" fmla="*/ 1336995 w 5570812"/>
              <a:gd name="csY2" fmla="*/ 0 h 1406576"/>
              <a:gd name="csX3" fmla="*/ 1977638 w 5570812"/>
              <a:gd name="csY3" fmla="*/ 0 h 1406576"/>
              <a:gd name="csX4" fmla="*/ 2618282 w 5570812"/>
              <a:gd name="csY4" fmla="*/ 0 h 1406576"/>
              <a:gd name="csX5" fmla="*/ 3258925 w 5570812"/>
              <a:gd name="csY5" fmla="*/ 0 h 1406576"/>
              <a:gd name="csX6" fmla="*/ 3843860 w 5570812"/>
              <a:gd name="csY6" fmla="*/ 0 h 1406576"/>
              <a:gd name="csX7" fmla="*/ 4540212 w 5570812"/>
              <a:gd name="csY7" fmla="*/ 0 h 1406576"/>
              <a:gd name="csX8" fmla="*/ 5570812 w 5570812"/>
              <a:gd name="csY8" fmla="*/ 0 h 1406576"/>
              <a:gd name="csX9" fmla="*/ 5570812 w 5570812"/>
              <a:gd name="csY9" fmla="*/ 440727 h 1406576"/>
              <a:gd name="csX10" fmla="*/ 5570812 w 5570812"/>
              <a:gd name="csY10" fmla="*/ 867389 h 1406576"/>
              <a:gd name="csX11" fmla="*/ 5570812 w 5570812"/>
              <a:gd name="csY11" fmla="*/ 1406576 h 1406576"/>
              <a:gd name="csX12" fmla="*/ 4818752 w 5570812"/>
              <a:gd name="csY12" fmla="*/ 1406576 h 1406576"/>
              <a:gd name="csX13" fmla="*/ 4289525 w 5570812"/>
              <a:gd name="csY13" fmla="*/ 1406576 h 1406576"/>
              <a:gd name="csX14" fmla="*/ 3481758 w 5570812"/>
              <a:gd name="csY14" fmla="*/ 1406576 h 1406576"/>
              <a:gd name="csX15" fmla="*/ 2785406 w 5570812"/>
              <a:gd name="csY15" fmla="*/ 1406576 h 1406576"/>
              <a:gd name="csX16" fmla="*/ 1977638 w 5570812"/>
              <a:gd name="csY16" fmla="*/ 1406576 h 1406576"/>
              <a:gd name="csX17" fmla="*/ 1392703 w 5570812"/>
              <a:gd name="csY17" fmla="*/ 1406576 h 1406576"/>
              <a:gd name="csX18" fmla="*/ 640643 w 5570812"/>
              <a:gd name="csY18" fmla="*/ 1406576 h 1406576"/>
              <a:gd name="csX19" fmla="*/ 0 w 5570812"/>
              <a:gd name="csY19" fmla="*/ 1406576 h 1406576"/>
              <a:gd name="csX20" fmla="*/ 0 w 5570812"/>
              <a:gd name="csY20" fmla="*/ 951783 h 1406576"/>
              <a:gd name="csX21" fmla="*/ 0 w 5570812"/>
              <a:gd name="csY21" fmla="*/ 525122 h 1406576"/>
              <a:gd name="csX22" fmla="*/ 0 w 5570812"/>
              <a:gd name="csY22" fmla="*/ 0 h 140657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5570812" h="1406576" fill="none" extrusionOk="0">
                <a:moveTo>
                  <a:pt x="0" y="0"/>
                </a:moveTo>
                <a:cubicBezTo>
                  <a:pt x="371547" y="16736"/>
                  <a:pt x="535210" y="4582"/>
                  <a:pt x="752060" y="0"/>
                </a:cubicBezTo>
                <a:cubicBezTo>
                  <a:pt x="968910" y="-4582"/>
                  <a:pt x="1146516" y="-20255"/>
                  <a:pt x="1336995" y="0"/>
                </a:cubicBezTo>
                <a:cubicBezTo>
                  <a:pt x="1527475" y="20255"/>
                  <a:pt x="1751555" y="-20062"/>
                  <a:pt x="1977638" y="0"/>
                </a:cubicBezTo>
                <a:cubicBezTo>
                  <a:pt x="2203721" y="20062"/>
                  <a:pt x="2436175" y="1159"/>
                  <a:pt x="2618282" y="0"/>
                </a:cubicBezTo>
                <a:cubicBezTo>
                  <a:pt x="2800389" y="-1159"/>
                  <a:pt x="2980343" y="-15262"/>
                  <a:pt x="3258925" y="0"/>
                </a:cubicBezTo>
                <a:cubicBezTo>
                  <a:pt x="3537507" y="15262"/>
                  <a:pt x="3556805" y="3113"/>
                  <a:pt x="3843860" y="0"/>
                </a:cubicBezTo>
                <a:cubicBezTo>
                  <a:pt x="4130915" y="-3113"/>
                  <a:pt x="4272489" y="19613"/>
                  <a:pt x="4540212" y="0"/>
                </a:cubicBezTo>
                <a:cubicBezTo>
                  <a:pt x="4807935" y="-19613"/>
                  <a:pt x="5361363" y="30186"/>
                  <a:pt x="5570812" y="0"/>
                </a:cubicBezTo>
                <a:cubicBezTo>
                  <a:pt x="5570326" y="98355"/>
                  <a:pt x="5566344" y="292824"/>
                  <a:pt x="5570812" y="440727"/>
                </a:cubicBezTo>
                <a:cubicBezTo>
                  <a:pt x="5575280" y="588630"/>
                  <a:pt x="5585050" y="779304"/>
                  <a:pt x="5570812" y="867389"/>
                </a:cubicBezTo>
                <a:cubicBezTo>
                  <a:pt x="5556574" y="955474"/>
                  <a:pt x="5588796" y="1241797"/>
                  <a:pt x="5570812" y="1406576"/>
                </a:cubicBezTo>
                <a:cubicBezTo>
                  <a:pt x="5316511" y="1414013"/>
                  <a:pt x="5061946" y="1419171"/>
                  <a:pt x="4818752" y="1406576"/>
                </a:cubicBezTo>
                <a:cubicBezTo>
                  <a:pt x="4575558" y="1393981"/>
                  <a:pt x="4401142" y="1419441"/>
                  <a:pt x="4289525" y="1406576"/>
                </a:cubicBezTo>
                <a:cubicBezTo>
                  <a:pt x="4177908" y="1393711"/>
                  <a:pt x="3884676" y="1368710"/>
                  <a:pt x="3481758" y="1406576"/>
                </a:cubicBezTo>
                <a:cubicBezTo>
                  <a:pt x="3078840" y="1444442"/>
                  <a:pt x="3025574" y="1398569"/>
                  <a:pt x="2785406" y="1406576"/>
                </a:cubicBezTo>
                <a:cubicBezTo>
                  <a:pt x="2545238" y="1414583"/>
                  <a:pt x="2150323" y="1405608"/>
                  <a:pt x="1977638" y="1406576"/>
                </a:cubicBezTo>
                <a:cubicBezTo>
                  <a:pt x="1804953" y="1407544"/>
                  <a:pt x="1530921" y="1418110"/>
                  <a:pt x="1392703" y="1406576"/>
                </a:cubicBezTo>
                <a:cubicBezTo>
                  <a:pt x="1254486" y="1395042"/>
                  <a:pt x="908037" y="1438334"/>
                  <a:pt x="640643" y="1406576"/>
                </a:cubicBezTo>
                <a:cubicBezTo>
                  <a:pt x="373249" y="1374818"/>
                  <a:pt x="189394" y="1409267"/>
                  <a:pt x="0" y="1406576"/>
                </a:cubicBezTo>
                <a:cubicBezTo>
                  <a:pt x="-9820" y="1255412"/>
                  <a:pt x="-8672" y="1119690"/>
                  <a:pt x="0" y="951783"/>
                </a:cubicBezTo>
                <a:cubicBezTo>
                  <a:pt x="8672" y="783876"/>
                  <a:pt x="3719" y="633243"/>
                  <a:pt x="0" y="525122"/>
                </a:cubicBezTo>
                <a:cubicBezTo>
                  <a:pt x="-3719" y="417001"/>
                  <a:pt x="-15009" y="213708"/>
                  <a:pt x="0" y="0"/>
                </a:cubicBezTo>
                <a:close/>
              </a:path>
              <a:path w="5570812" h="1406576" stroke="0" extrusionOk="0">
                <a:moveTo>
                  <a:pt x="0" y="0"/>
                </a:moveTo>
                <a:cubicBezTo>
                  <a:pt x="211758" y="-13916"/>
                  <a:pt x="511935" y="-25973"/>
                  <a:pt x="640643" y="0"/>
                </a:cubicBezTo>
                <a:cubicBezTo>
                  <a:pt x="769351" y="25973"/>
                  <a:pt x="1174639" y="26812"/>
                  <a:pt x="1392703" y="0"/>
                </a:cubicBezTo>
                <a:cubicBezTo>
                  <a:pt x="1610767" y="-26812"/>
                  <a:pt x="1676698" y="-22867"/>
                  <a:pt x="1921930" y="0"/>
                </a:cubicBezTo>
                <a:cubicBezTo>
                  <a:pt x="2167162" y="22867"/>
                  <a:pt x="2350270" y="-26672"/>
                  <a:pt x="2562574" y="0"/>
                </a:cubicBezTo>
                <a:cubicBezTo>
                  <a:pt x="2774878" y="26672"/>
                  <a:pt x="2982678" y="23182"/>
                  <a:pt x="3370341" y="0"/>
                </a:cubicBezTo>
                <a:cubicBezTo>
                  <a:pt x="3758004" y="-23182"/>
                  <a:pt x="3705144" y="27583"/>
                  <a:pt x="4010985" y="0"/>
                </a:cubicBezTo>
                <a:cubicBezTo>
                  <a:pt x="4316826" y="-27583"/>
                  <a:pt x="4341485" y="6288"/>
                  <a:pt x="4595920" y="0"/>
                </a:cubicBezTo>
                <a:cubicBezTo>
                  <a:pt x="4850356" y="-6288"/>
                  <a:pt x="5204482" y="-39901"/>
                  <a:pt x="5570812" y="0"/>
                </a:cubicBezTo>
                <a:cubicBezTo>
                  <a:pt x="5561739" y="109721"/>
                  <a:pt x="5555056" y="339520"/>
                  <a:pt x="5570812" y="426661"/>
                </a:cubicBezTo>
                <a:cubicBezTo>
                  <a:pt x="5586568" y="513802"/>
                  <a:pt x="5572379" y="719023"/>
                  <a:pt x="5570812" y="923652"/>
                </a:cubicBezTo>
                <a:cubicBezTo>
                  <a:pt x="5569245" y="1128281"/>
                  <a:pt x="5578836" y="1239860"/>
                  <a:pt x="5570812" y="1406576"/>
                </a:cubicBezTo>
                <a:cubicBezTo>
                  <a:pt x="5311329" y="1420506"/>
                  <a:pt x="5272534" y="1387215"/>
                  <a:pt x="4985877" y="1406576"/>
                </a:cubicBezTo>
                <a:cubicBezTo>
                  <a:pt x="4699221" y="1425937"/>
                  <a:pt x="4673805" y="1423443"/>
                  <a:pt x="4456650" y="1406576"/>
                </a:cubicBezTo>
                <a:cubicBezTo>
                  <a:pt x="4239495" y="1389709"/>
                  <a:pt x="3970402" y="1445793"/>
                  <a:pt x="3648882" y="1406576"/>
                </a:cubicBezTo>
                <a:cubicBezTo>
                  <a:pt x="3327362" y="1367359"/>
                  <a:pt x="3116600" y="1438089"/>
                  <a:pt x="2896822" y="1406576"/>
                </a:cubicBezTo>
                <a:cubicBezTo>
                  <a:pt x="2677044" y="1375063"/>
                  <a:pt x="2608302" y="1420736"/>
                  <a:pt x="2367595" y="1406576"/>
                </a:cubicBezTo>
                <a:cubicBezTo>
                  <a:pt x="2126888" y="1392416"/>
                  <a:pt x="2046089" y="1382565"/>
                  <a:pt x="1782660" y="1406576"/>
                </a:cubicBezTo>
                <a:cubicBezTo>
                  <a:pt x="1519232" y="1430587"/>
                  <a:pt x="1343676" y="1374790"/>
                  <a:pt x="1086308" y="1406576"/>
                </a:cubicBezTo>
                <a:cubicBezTo>
                  <a:pt x="828940" y="1438362"/>
                  <a:pt x="297779" y="1443658"/>
                  <a:pt x="0" y="1406576"/>
                </a:cubicBezTo>
                <a:cubicBezTo>
                  <a:pt x="11386" y="1260410"/>
                  <a:pt x="3861" y="1097594"/>
                  <a:pt x="0" y="965849"/>
                </a:cubicBezTo>
                <a:cubicBezTo>
                  <a:pt x="-3861" y="834104"/>
                  <a:pt x="4693" y="640370"/>
                  <a:pt x="0" y="511056"/>
                </a:cubicBezTo>
                <a:cubicBezTo>
                  <a:pt x="-4693" y="381742"/>
                  <a:pt x="-12308" y="19182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grpSp>
        <p:nvGrpSpPr>
          <p:cNvPr id="13" name="Gruppieren 12">
            <a:extLst>
              <a:ext uri="{FF2B5EF4-FFF2-40B4-BE49-F238E27FC236}">
                <a16:creationId xmlns:a16="http://schemas.microsoft.com/office/drawing/2014/main" id="{19EDDC1E-8257-36CE-2AEC-0478FDE2971A}"/>
              </a:ext>
            </a:extLst>
          </p:cNvPr>
          <p:cNvGrpSpPr/>
          <p:nvPr/>
        </p:nvGrpSpPr>
        <p:grpSpPr>
          <a:xfrm>
            <a:off x="771926" y="1896790"/>
            <a:ext cx="5110714" cy="830997"/>
            <a:chOff x="771926" y="1896790"/>
            <a:chExt cx="5110714" cy="830997"/>
          </a:xfrm>
        </p:grpSpPr>
        <p:sp>
          <p:nvSpPr>
            <p:cNvPr id="15" name="Textfeld 14">
              <a:extLst>
                <a:ext uri="{FF2B5EF4-FFF2-40B4-BE49-F238E27FC236}">
                  <a16:creationId xmlns:a16="http://schemas.microsoft.com/office/drawing/2014/main" id="{5408BC72-7424-EF0A-B31B-A7DF919207FB}"/>
                </a:ext>
              </a:extLst>
            </p:cNvPr>
            <p:cNvSpPr txBox="1"/>
            <p:nvPr/>
          </p:nvSpPr>
          <p:spPr>
            <a:xfrm>
              <a:off x="771926" y="1896790"/>
              <a:ext cx="5110714" cy="830997"/>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Maßnahme: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Datum: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Ausgefüllt von:</a:t>
              </a:r>
              <a:endPar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endParaRPr>
            </a:p>
          </p:txBody>
        </p:sp>
        <p:cxnSp>
          <p:nvCxnSpPr>
            <p:cNvPr id="16" name="Gerader Verbinder 15">
              <a:extLst>
                <a:ext uri="{FF2B5EF4-FFF2-40B4-BE49-F238E27FC236}">
                  <a16:creationId xmlns:a16="http://schemas.microsoft.com/office/drawing/2014/main" id="{D25F96C6-C0DE-9F59-F114-BB4B7ECB253B}"/>
                </a:ext>
              </a:extLst>
            </p:cNvPr>
            <p:cNvCxnSpPr>
              <a:cxnSpLocks/>
            </p:cNvCxnSpPr>
            <p:nvPr/>
          </p:nvCxnSpPr>
          <p:spPr>
            <a:xfrm>
              <a:off x="2061983" y="2137637"/>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E1926771-55F3-3B58-D591-CCF23AE93B53}"/>
                </a:ext>
              </a:extLst>
            </p:cNvPr>
            <p:cNvCxnSpPr>
              <a:cxnSpLocks/>
            </p:cNvCxnSpPr>
            <p:nvPr/>
          </p:nvCxnSpPr>
          <p:spPr>
            <a:xfrm>
              <a:off x="2061983" y="2384957"/>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19" name="Gerader Verbinder 18">
              <a:extLst>
                <a:ext uri="{FF2B5EF4-FFF2-40B4-BE49-F238E27FC236}">
                  <a16:creationId xmlns:a16="http://schemas.microsoft.com/office/drawing/2014/main" id="{BB6CDAE3-178D-6C56-E491-98AFC47FDD39}"/>
                </a:ext>
              </a:extLst>
            </p:cNvPr>
            <p:cNvCxnSpPr>
              <a:cxnSpLocks/>
            </p:cNvCxnSpPr>
            <p:nvPr/>
          </p:nvCxnSpPr>
          <p:spPr>
            <a:xfrm>
              <a:off x="2061983" y="2645314"/>
              <a:ext cx="2895946"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71454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F46FFEEA-7C95-EA1B-07BE-F15AB44F9A02}"/>
              </a:ext>
            </a:extLst>
          </p:cNvPr>
          <p:cNvSpPr/>
          <p:nvPr/>
        </p:nvSpPr>
        <p:spPr>
          <a:xfrm rot="1358392">
            <a:off x="171175" y="513595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39882707-C79B-36BF-BC9E-2C89D0C6B531}"/>
              </a:ext>
            </a:extLst>
          </p:cNvPr>
          <p:cNvSpPr/>
          <p:nvPr/>
        </p:nvSpPr>
        <p:spPr>
          <a:xfrm rot="3225008">
            <a:off x="6182840" y="3737069"/>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ihandform: Form 2">
            <a:extLst>
              <a:ext uri="{FF2B5EF4-FFF2-40B4-BE49-F238E27FC236}">
                <a16:creationId xmlns:a16="http://schemas.microsoft.com/office/drawing/2014/main" id="{E584788B-F893-7991-BC77-10F6C2576331}"/>
              </a:ext>
            </a:extLst>
          </p:cNvPr>
          <p:cNvSpPr/>
          <p:nvPr/>
        </p:nvSpPr>
        <p:spPr>
          <a:xfrm rot="1358392">
            <a:off x="6037671" y="7111992"/>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hteck 18">
            <a:extLst>
              <a:ext uri="{FF2B5EF4-FFF2-40B4-BE49-F238E27FC236}">
                <a16:creationId xmlns:a16="http://schemas.microsoft.com/office/drawing/2014/main" id="{6C18F799-5717-6D48-DA52-23A59CACF9F1}"/>
              </a:ext>
            </a:extLst>
          </p:cNvPr>
          <p:cNvSpPr/>
          <p:nvPr/>
        </p:nvSpPr>
        <p:spPr>
          <a:xfrm>
            <a:off x="888273" y="1873302"/>
            <a:ext cx="2752639" cy="276850"/>
          </a:xfrm>
          <a:custGeom>
            <a:avLst/>
            <a:gdLst>
              <a:gd name="csX0" fmla="*/ 0 w 2752639"/>
              <a:gd name="csY0" fmla="*/ 0 h 276850"/>
              <a:gd name="csX1" fmla="*/ 660633 w 2752639"/>
              <a:gd name="csY1" fmla="*/ 0 h 276850"/>
              <a:gd name="csX2" fmla="*/ 1266214 w 2752639"/>
              <a:gd name="csY2" fmla="*/ 0 h 276850"/>
              <a:gd name="csX3" fmla="*/ 1899321 w 2752639"/>
              <a:gd name="csY3" fmla="*/ 0 h 276850"/>
              <a:gd name="csX4" fmla="*/ 2752639 w 2752639"/>
              <a:gd name="csY4" fmla="*/ 0 h 276850"/>
              <a:gd name="csX5" fmla="*/ 2752639 w 2752639"/>
              <a:gd name="csY5" fmla="*/ 276850 h 276850"/>
              <a:gd name="csX6" fmla="*/ 2009426 w 2752639"/>
              <a:gd name="csY6" fmla="*/ 276850 h 276850"/>
              <a:gd name="csX7" fmla="*/ 1293740 w 2752639"/>
              <a:gd name="csY7" fmla="*/ 276850 h 276850"/>
              <a:gd name="csX8" fmla="*/ 0 w 2752639"/>
              <a:gd name="csY8" fmla="*/ 276850 h 276850"/>
              <a:gd name="csX9" fmla="*/ 0 w 2752639"/>
              <a:gd name="csY9"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752639" h="276850" fill="none" extrusionOk="0">
                <a:moveTo>
                  <a:pt x="0" y="0"/>
                </a:moveTo>
                <a:cubicBezTo>
                  <a:pt x="329625" y="-6106"/>
                  <a:pt x="362527" y="-23568"/>
                  <a:pt x="660633" y="0"/>
                </a:cubicBezTo>
                <a:cubicBezTo>
                  <a:pt x="958739" y="23568"/>
                  <a:pt x="1035537" y="19569"/>
                  <a:pt x="1266214" y="0"/>
                </a:cubicBezTo>
                <a:cubicBezTo>
                  <a:pt x="1496891" y="-19569"/>
                  <a:pt x="1605796" y="-11795"/>
                  <a:pt x="1899321" y="0"/>
                </a:cubicBezTo>
                <a:cubicBezTo>
                  <a:pt x="2192846" y="11795"/>
                  <a:pt x="2353927" y="-40642"/>
                  <a:pt x="2752639" y="0"/>
                </a:cubicBezTo>
                <a:cubicBezTo>
                  <a:pt x="2744234" y="104769"/>
                  <a:pt x="2739816" y="148999"/>
                  <a:pt x="2752639" y="276850"/>
                </a:cubicBezTo>
                <a:cubicBezTo>
                  <a:pt x="2454691" y="303072"/>
                  <a:pt x="2372541" y="254651"/>
                  <a:pt x="2009426" y="276850"/>
                </a:cubicBezTo>
                <a:cubicBezTo>
                  <a:pt x="1646311" y="299049"/>
                  <a:pt x="1465967" y="267616"/>
                  <a:pt x="1293740" y="276850"/>
                </a:cubicBezTo>
                <a:cubicBezTo>
                  <a:pt x="1121513" y="286084"/>
                  <a:pt x="265952" y="291147"/>
                  <a:pt x="0" y="276850"/>
                </a:cubicBezTo>
                <a:cubicBezTo>
                  <a:pt x="-1575" y="215330"/>
                  <a:pt x="-3549" y="111118"/>
                  <a:pt x="0" y="0"/>
                </a:cubicBezTo>
                <a:close/>
              </a:path>
              <a:path w="2752639" h="276850" stroke="0" extrusionOk="0">
                <a:moveTo>
                  <a:pt x="0" y="0"/>
                </a:moveTo>
                <a:cubicBezTo>
                  <a:pt x="208129" y="36245"/>
                  <a:pt x="412503" y="-28409"/>
                  <a:pt x="743213" y="0"/>
                </a:cubicBezTo>
                <a:cubicBezTo>
                  <a:pt x="1073923" y="28409"/>
                  <a:pt x="1167038" y="20258"/>
                  <a:pt x="1403846" y="0"/>
                </a:cubicBezTo>
                <a:cubicBezTo>
                  <a:pt x="1640654" y="-20258"/>
                  <a:pt x="1822952" y="18462"/>
                  <a:pt x="2064479" y="0"/>
                </a:cubicBezTo>
                <a:cubicBezTo>
                  <a:pt x="2306006" y="-18462"/>
                  <a:pt x="2562129" y="-8371"/>
                  <a:pt x="2752639" y="0"/>
                </a:cubicBezTo>
                <a:cubicBezTo>
                  <a:pt x="2755057" y="60614"/>
                  <a:pt x="2745262" y="204019"/>
                  <a:pt x="2752639" y="276850"/>
                </a:cubicBezTo>
                <a:cubicBezTo>
                  <a:pt x="2482824" y="292213"/>
                  <a:pt x="2278810" y="247784"/>
                  <a:pt x="2147058" y="276850"/>
                </a:cubicBezTo>
                <a:cubicBezTo>
                  <a:pt x="2015306" y="305916"/>
                  <a:pt x="1716701" y="262752"/>
                  <a:pt x="1403846" y="276850"/>
                </a:cubicBezTo>
                <a:cubicBezTo>
                  <a:pt x="1090991" y="290948"/>
                  <a:pt x="1008334" y="255267"/>
                  <a:pt x="715686" y="276850"/>
                </a:cubicBezTo>
                <a:cubicBezTo>
                  <a:pt x="423038" y="298433"/>
                  <a:pt x="234631" y="289924"/>
                  <a:pt x="0" y="276850"/>
                </a:cubicBezTo>
                <a:cubicBezTo>
                  <a:pt x="-12342" y="196379"/>
                  <a:pt x="11318" y="70174"/>
                  <a:pt x="0" y="0"/>
                </a:cubicBezTo>
                <a:close/>
              </a:path>
            </a:pathLst>
          </a:custGeom>
          <a:solidFill>
            <a:srgbClr val="EBFFD6"/>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Fördernde Kräfte</a:t>
            </a:r>
          </a:p>
        </p:txBody>
      </p:sp>
      <p:sp>
        <p:nvSpPr>
          <p:cNvPr id="63" name="Rechteck 62">
            <a:extLst>
              <a:ext uri="{FF2B5EF4-FFF2-40B4-BE49-F238E27FC236}">
                <a16:creationId xmlns:a16="http://schemas.microsoft.com/office/drawing/2014/main" id="{4F2E29C4-92CD-F6EF-E5F3-9785A4222E3A}"/>
              </a:ext>
            </a:extLst>
          </p:cNvPr>
          <p:cNvSpPr/>
          <p:nvPr/>
        </p:nvSpPr>
        <p:spPr>
          <a:xfrm>
            <a:off x="888274" y="1372868"/>
            <a:ext cx="5564777" cy="385811"/>
          </a:xfrm>
          <a:custGeom>
            <a:avLst/>
            <a:gdLst>
              <a:gd name="csX0" fmla="*/ 0 w 5564777"/>
              <a:gd name="csY0" fmla="*/ 0 h 385811"/>
              <a:gd name="csX1" fmla="*/ 528654 w 5564777"/>
              <a:gd name="csY1" fmla="*/ 0 h 385811"/>
              <a:gd name="csX2" fmla="*/ 1168603 w 5564777"/>
              <a:gd name="csY2" fmla="*/ 0 h 385811"/>
              <a:gd name="csX3" fmla="*/ 1697257 w 5564777"/>
              <a:gd name="csY3" fmla="*/ 0 h 385811"/>
              <a:gd name="csX4" fmla="*/ 2225911 w 5564777"/>
              <a:gd name="csY4" fmla="*/ 0 h 385811"/>
              <a:gd name="csX5" fmla="*/ 2865860 w 5564777"/>
              <a:gd name="csY5" fmla="*/ 0 h 385811"/>
              <a:gd name="csX6" fmla="*/ 3672753 w 5564777"/>
              <a:gd name="csY6" fmla="*/ 0 h 385811"/>
              <a:gd name="csX7" fmla="*/ 4479645 w 5564777"/>
              <a:gd name="csY7" fmla="*/ 0 h 385811"/>
              <a:gd name="csX8" fmla="*/ 5564777 w 5564777"/>
              <a:gd name="csY8" fmla="*/ 0 h 385811"/>
              <a:gd name="csX9" fmla="*/ 5564777 w 5564777"/>
              <a:gd name="csY9" fmla="*/ 385811 h 385811"/>
              <a:gd name="csX10" fmla="*/ 4757884 w 5564777"/>
              <a:gd name="csY10" fmla="*/ 385811 h 385811"/>
              <a:gd name="csX11" fmla="*/ 4117935 w 5564777"/>
              <a:gd name="csY11" fmla="*/ 385811 h 385811"/>
              <a:gd name="csX12" fmla="*/ 3477986 w 5564777"/>
              <a:gd name="csY12" fmla="*/ 385811 h 385811"/>
              <a:gd name="csX13" fmla="*/ 2893684 w 5564777"/>
              <a:gd name="csY13" fmla="*/ 385811 h 385811"/>
              <a:gd name="csX14" fmla="*/ 2142439 w 5564777"/>
              <a:gd name="csY14" fmla="*/ 385811 h 385811"/>
              <a:gd name="csX15" fmla="*/ 1613785 w 5564777"/>
              <a:gd name="csY15" fmla="*/ 385811 h 385811"/>
              <a:gd name="csX16" fmla="*/ 806893 w 5564777"/>
              <a:gd name="csY16" fmla="*/ 385811 h 385811"/>
              <a:gd name="csX17" fmla="*/ 0 w 5564777"/>
              <a:gd name="csY17" fmla="*/ 385811 h 385811"/>
              <a:gd name="csX18" fmla="*/ 0 w 5564777"/>
              <a:gd name="csY18" fmla="*/ 0 h 3858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564777" h="385811" fill="none" extrusionOk="0">
                <a:moveTo>
                  <a:pt x="0" y="0"/>
                </a:moveTo>
                <a:cubicBezTo>
                  <a:pt x="244697" y="19000"/>
                  <a:pt x="384848" y="5917"/>
                  <a:pt x="528654" y="0"/>
                </a:cubicBezTo>
                <a:cubicBezTo>
                  <a:pt x="672460" y="-5917"/>
                  <a:pt x="1009042" y="-31314"/>
                  <a:pt x="1168603" y="0"/>
                </a:cubicBezTo>
                <a:cubicBezTo>
                  <a:pt x="1328164" y="31314"/>
                  <a:pt x="1540988" y="25156"/>
                  <a:pt x="1697257" y="0"/>
                </a:cubicBezTo>
                <a:cubicBezTo>
                  <a:pt x="1853526" y="-25156"/>
                  <a:pt x="2054168" y="-2072"/>
                  <a:pt x="2225911" y="0"/>
                </a:cubicBezTo>
                <a:cubicBezTo>
                  <a:pt x="2397654" y="2072"/>
                  <a:pt x="2650240" y="-7265"/>
                  <a:pt x="2865860" y="0"/>
                </a:cubicBezTo>
                <a:cubicBezTo>
                  <a:pt x="3081480" y="7265"/>
                  <a:pt x="3341423" y="-37834"/>
                  <a:pt x="3672753" y="0"/>
                </a:cubicBezTo>
                <a:cubicBezTo>
                  <a:pt x="4004083" y="37834"/>
                  <a:pt x="4183550" y="23030"/>
                  <a:pt x="4479645" y="0"/>
                </a:cubicBezTo>
                <a:cubicBezTo>
                  <a:pt x="4775740" y="-23030"/>
                  <a:pt x="5314322" y="38451"/>
                  <a:pt x="5564777" y="0"/>
                </a:cubicBezTo>
                <a:cubicBezTo>
                  <a:pt x="5567274" y="115446"/>
                  <a:pt x="5572322" y="296424"/>
                  <a:pt x="5564777" y="385811"/>
                </a:cubicBezTo>
                <a:cubicBezTo>
                  <a:pt x="5235647" y="351087"/>
                  <a:pt x="4963151" y="354131"/>
                  <a:pt x="4757884" y="385811"/>
                </a:cubicBezTo>
                <a:cubicBezTo>
                  <a:pt x="4552617" y="417491"/>
                  <a:pt x="4369174" y="416298"/>
                  <a:pt x="4117935" y="385811"/>
                </a:cubicBezTo>
                <a:cubicBezTo>
                  <a:pt x="3866696" y="355324"/>
                  <a:pt x="3732505" y="389686"/>
                  <a:pt x="3477986" y="385811"/>
                </a:cubicBezTo>
                <a:cubicBezTo>
                  <a:pt x="3223467" y="381936"/>
                  <a:pt x="3024393" y="367576"/>
                  <a:pt x="2893684" y="385811"/>
                </a:cubicBezTo>
                <a:cubicBezTo>
                  <a:pt x="2762975" y="404046"/>
                  <a:pt x="2387274" y="413163"/>
                  <a:pt x="2142439" y="385811"/>
                </a:cubicBezTo>
                <a:cubicBezTo>
                  <a:pt x="1897604" y="358459"/>
                  <a:pt x="1733294" y="367192"/>
                  <a:pt x="1613785" y="385811"/>
                </a:cubicBezTo>
                <a:cubicBezTo>
                  <a:pt x="1494276" y="404430"/>
                  <a:pt x="1014365" y="380284"/>
                  <a:pt x="806893" y="385811"/>
                </a:cubicBezTo>
                <a:cubicBezTo>
                  <a:pt x="599421" y="391338"/>
                  <a:pt x="269667" y="378393"/>
                  <a:pt x="0" y="385811"/>
                </a:cubicBezTo>
                <a:cubicBezTo>
                  <a:pt x="3210" y="215466"/>
                  <a:pt x="6973" y="164580"/>
                  <a:pt x="0" y="0"/>
                </a:cubicBezTo>
                <a:close/>
              </a:path>
              <a:path w="5564777" h="385811" stroke="0" extrusionOk="0">
                <a:moveTo>
                  <a:pt x="0" y="0"/>
                </a:moveTo>
                <a:cubicBezTo>
                  <a:pt x="168703" y="-21322"/>
                  <a:pt x="448155" y="-23545"/>
                  <a:pt x="806893" y="0"/>
                </a:cubicBezTo>
                <a:cubicBezTo>
                  <a:pt x="1165631" y="23545"/>
                  <a:pt x="1340807" y="23950"/>
                  <a:pt x="1613785" y="0"/>
                </a:cubicBezTo>
                <a:cubicBezTo>
                  <a:pt x="1886763" y="-23950"/>
                  <a:pt x="1978992" y="-10037"/>
                  <a:pt x="2309382" y="0"/>
                </a:cubicBezTo>
                <a:cubicBezTo>
                  <a:pt x="2639772" y="10037"/>
                  <a:pt x="2649652" y="1076"/>
                  <a:pt x="2838036" y="0"/>
                </a:cubicBezTo>
                <a:cubicBezTo>
                  <a:pt x="3026420" y="-1076"/>
                  <a:pt x="3256515" y="11526"/>
                  <a:pt x="3477986" y="0"/>
                </a:cubicBezTo>
                <a:cubicBezTo>
                  <a:pt x="3699457" y="-11526"/>
                  <a:pt x="4006638" y="9036"/>
                  <a:pt x="4284878" y="0"/>
                </a:cubicBezTo>
                <a:cubicBezTo>
                  <a:pt x="4563118" y="-9036"/>
                  <a:pt x="4587575" y="22771"/>
                  <a:pt x="4813532" y="0"/>
                </a:cubicBezTo>
                <a:cubicBezTo>
                  <a:pt x="5039489" y="-22771"/>
                  <a:pt x="5278517" y="4542"/>
                  <a:pt x="5564777" y="0"/>
                </a:cubicBezTo>
                <a:cubicBezTo>
                  <a:pt x="5555343" y="184262"/>
                  <a:pt x="5572425" y="272205"/>
                  <a:pt x="5564777" y="385811"/>
                </a:cubicBezTo>
                <a:cubicBezTo>
                  <a:pt x="5350255" y="403939"/>
                  <a:pt x="5156799" y="399385"/>
                  <a:pt x="4757884" y="385811"/>
                </a:cubicBezTo>
                <a:cubicBezTo>
                  <a:pt x="4358969" y="372237"/>
                  <a:pt x="4152411" y="384817"/>
                  <a:pt x="3950992" y="385811"/>
                </a:cubicBezTo>
                <a:cubicBezTo>
                  <a:pt x="3749573" y="386805"/>
                  <a:pt x="3455345" y="392513"/>
                  <a:pt x="3144099" y="385811"/>
                </a:cubicBezTo>
                <a:cubicBezTo>
                  <a:pt x="2832853" y="379109"/>
                  <a:pt x="2704143" y="359310"/>
                  <a:pt x="2448502" y="385811"/>
                </a:cubicBezTo>
                <a:cubicBezTo>
                  <a:pt x="2192861" y="412312"/>
                  <a:pt x="1890751" y="361658"/>
                  <a:pt x="1641609" y="385811"/>
                </a:cubicBezTo>
                <a:cubicBezTo>
                  <a:pt x="1392467" y="409964"/>
                  <a:pt x="1236362" y="361459"/>
                  <a:pt x="1112955" y="385811"/>
                </a:cubicBezTo>
                <a:cubicBezTo>
                  <a:pt x="989548" y="410163"/>
                  <a:pt x="427587" y="422915"/>
                  <a:pt x="0" y="385811"/>
                </a:cubicBezTo>
                <a:cubicBezTo>
                  <a:pt x="-17357" y="241676"/>
                  <a:pt x="19180" y="96483"/>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38284914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Diese Maßnahme wird evaluiert: ……………………………………………………..</a:t>
            </a:r>
          </a:p>
        </p:txBody>
      </p:sp>
      <p:sp>
        <p:nvSpPr>
          <p:cNvPr id="150" name="Rechteck 149">
            <a:extLst>
              <a:ext uri="{FF2B5EF4-FFF2-40B4-BE49-F238E27FC236}">
                <a16:creationId xmlns:a16="http://schemas.microsoft.com/office/drawing/2014/main" id="{3DDC13AF-7EBC-69BB-41B2-A22F9F748B0D}"/>
              </a:ext>
            </a:extLst>
          </p:cNvPr>
          <p:cNvSpPr/>
          <p:nvPr/>
        </p:nvSpPr>
        <p:spPr>
          <a:xfrm>
            <a:off x="888273" y="2264775"/>
            <a:ext cx="2752640" cy="7079522"/>
          </a:xfrm>
          <a:custGeom>
            <a:avLst/>
            <a:gdLst>
              <a:gd name="csX0" fmla="*/ 0 w 2752640"/>
              <a:gd name="csY0" fmla="*/ 0 h 7079522"/>
              <a:gd name="csX1" fmla="*/ 660634 w 2752640"/>
              <a:gd name="csY1" fmla="*/ 0 h 7079522"/>
              <a:gd name="csX2" fmla="*/ 1403846 w 2752640"/>
              <a:gd name="csY2" fmla="*/ 0 h 7079522"/>
              <a:gd name="csX3" fmla="*/ 2009427 w 2752640"/>
              <a:gd name="csY3" fmla="*/ 0 h 7079522"/>
              <a:gd name="csX4" fmla="*/ 2752640 w 2752640"/>
              <a:gd name="csY4" fmla="*/ 0 h 7079522"/>
              <a:gd name="csX5" fmla="*/ 2752640 w 2752640"/>
              <a:gd name="csY5" fmla="*/ 572798 h 7079522"/>
              <a:gd name="csX6" fmla="*/ 2752640 w 2752640"/>
              <a:gd name="csY6" fmla="*/ 1357981 h 7079522"/>
              <a:gd name="csX7" fmla="*/ 2752640 w 2752640"/>
              <a:gd name="csY7" fmla="*/ 1930779 h 7079522"/>
              <a:gd name="csX8" fmla="*/ 2752640 w 2752640"/>
              <a:gd name="csY8" fmla="*/ 2574372 h 7079522"/>
              <a:gd name="csX9" fmla="*/ 2752640 w 2752640"/>
              <a:gd name="csY9" fmla="*/ 3288760 h 7079522"/>
              <a:gd name="csX10" fmla="*/ 2752640 w 2752640"/>
              <a:gd name="csY10" fmla="*/ 3790762 h 7079522"/>
              <a:gd name="csX11" fmla="*/ 2752640 w 2752640"/>
              <a:gd name="csY11" fmla="*/ 4575946 h 7079522"/>
              <a:gd name="csX12" fmla="*/ 2752640 w 2752640"/>
              <a:gd name="csY12" fmla="*/ 5007153 h 7079522"/>
              <a:gd name="csX13" fmla="*/ 2752640 w 2752640"/>
              <a:gd name="csY13" fmla="*/ 5438360 h 7079522"/>
              <a:gd name="csX14" fmla="*/ 2752640 w 2752640"/>
              <a:gd name="csY14" fmla="*/ 6081953 h 7079522"/>
              <a:gd name="csX15" fmla="*/ 2752640 w 2752640"/>
              <a:gd name="csY15" fmla="*/ 6513160 h 7079522"/>
              <a:gd name="csX16" fmla="*/ 2752640 w 2752640"/>
              <a:gd name="csY16" fmla="*/ 7079522 h 7079522"/>
              <a:gd name="csX17" fmla="*/ 2147059 w 2752640"/>
              <a:gd name="csY17" fmla="*/ 7079522 h 7079522"/>
              <a:gd name="csX18" fmla="*/ 1403846 w 2752640"/>
              <a:gd name="csY18" fmla="*/ 7079522 h 7079522"/>
              <a:gd name="csX19" fmla="*/ 770739 w 2752640"/>
              <a:gd name="csY19" fmla="*/ 7079522 h 7079522"/>
              <a:gd name="csX20" fmla="*/ 0 w 2752640"/>
              <a:gd name="csY20" fmla="*/ 7079522 h 7079522"/>
              <a:gd name="csX21" fmla="*/ 0 w 2752640"/>
              <a:gd name="csY21" fmla="*/ 6365134 h 7079522"/>
              <a:gd name="csX22" fmla="*/ 0 w 2752640"/>
              <a:gd name="csY22" fmla="*/ 5650746 h 7079522"/>
              <a:gd name="csX23" fmla="*/ 0 w 2752640"/>
              <a:gd name="csY23" fmla="*/ 4936358 h 7079522"/>
              <a:gd name="csX24" fmla="*/ 0 w 2752640"/>
              <a:gd name="csY24" fmla="*/ 4505150 h 7079522"/>
              <a:gd name="csX25" fmla="*/ 0 w 2752640"/>
              <a:gd name="csY25" fmla="*/ 3861557 h 7079522"/>
              <a:gd name="csX26" fmla="*/ 0 w 2752640"/>
              <a:gd name="csY26" fmla="*/ 3359555 h 7079522"/>
              <a:gd name="csX27" fmla="*/ 0 w 2752640"/>
              <a:gd name="csY27" fmla="*/ 2786757 h 7079522"/>
              <a:gd name="csX28" fmla="*/ 0 w 2752640"/>
              <a:gd name="csY28" fmla="*/ 2213960 h 7079522"/>
              <a:gd name="csX29" fmla="*/ 0 w 2752640"/>
              <a:gd name="csY29" fmla="*/ 1641162 h 7079522"/>
              <a:gd name="csX30" fmla="*/ 0 w 2752640"/>
              <a:gd name="csY30" fmla="*/ 1209955 h 7079522"/>
              <a:gd name="csX31" fmla="*/ 0 w 2752640"/>
              <a:gd name="csY31" fmla="*/ 637157 h 7079522"/>
              <a:gd name="csX32" fmla="*/ 0 w 2752640"/>
              <a:gd name="csY32" fmla="*/ 0 h 70795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2752640" h="7079522" fill="none" extrusionOk="0">
                <a:moveTo>
                  <a:pt x="0" y="0"/>
                </a:moveTo>
                <a:cubicBezTo>
                  <a:pt x="209370" y="5977"/>
                  <a:pt x="400985" y="-15562"/>
                  <a:pt x="660634" y="0"/>
                </a:cubicBezTo>
                <a:cubicBezTo>
                  <a:pt x="920283" y="15562"/>
                  <a:pt x="1058663" y="9984"/>
                  <a:pt x="1403846" y="0"/>
                </a:cubicBezTo>
                <a:cubicBezTo>
                  <a:pt x="1749029" y="-9984"/>
                  <a:pt x="1860330" y="-11953"/>
                  <a:pt x="2009427" y="0"/>
                </a:cubicBezTo>
                <a:cubicBezTo>
                  <a:pt x="2158524" y="11953"/>
                  <a:pt x="2555783" y="-20374"/>
                  <a:pt x="2752640" y="0"/>
                </a:cubicBezTo>
                <a:cubicBezTo>
                  <a:pt x="2749021" y="139520"/>
                  <a:pt x="2748197" y="398178"/>
                  <a:pt x="2752640" y="572798"/>
                </a:cubicBezTo>
                <a:cubicBezTo>
                  <a:pt x="2757083" y="747418"/>
                  <a:pt x="2779691" y="1060070"/>
                  <a:pt x="2752640" y="1357981"/>
                </a:cubicBezTo>
                <a:cubicBezTo>
                  <a:pt x="2725589" y="1655892"/>
                  <a:pt x="2737395" y="1724960"/>
                  <a:pt x="2752640" y="1930779"/>
                </a:cubicBezTo>
                <a:cubicBezTo>
                  <a:pt x="2767885" y="2136598"/>
                  <a:pt x="2722852" y="2262600"/>
                  <a:pt x="2752640" y="2574372"/>
                </a:cubicBezTo>
                <a:cubicBezTo>
                  <a:pt x="2782428" y="2886144"/>
                  <a:pt x="2734479" y="3073602"/>
                  <a:pt x="2752640" y="3288760"/>
                </a:cubicBezTo>
                <a:cubicBezTo>
                  <a:pt x="2770801" y="3503918"/>
                  <a:pt x="2756529" y="3612664"/>
                  <a:pt x="2752640" y="3790762"/>
                </a:cubicBezTo>
                <a:cubicBezTo>
                  <a:pt x="2748751" y="3968860"/>
                  <a:pt x="2716240" y="4319343"/>
                  <a:pt x="2752640" y="4575946"/>
                </a:cubicBezTo>
                <a:cubicBezTo>
                  <a:pt x="2789040" y="4832549"/>
                  <a:pt x="2765261" y="4865297"/>
                  <a:pt x="2752640" y="5007153"/>
                </a:cubicBezTo>
                <a:cubicBezTo>
                  <a:pt x="2740019" y="5149009"/>
                  <a:pt x="2767880" y="5350590"/>
                  <a:pt x="2752640" y="5438360"/>
                </a:cubicBezTo>
                <a:cubicBezTo>
                  <a:pt x="2737400" y="5526130"/>
                  <a:pt x="2759676" y="5819366"/>
                  <a:pt x="2752640" y="6081953"/>
                </a:cubicBezTo>
                <a:cubicBezTo>
                  <a:pt x="2745604" y="6344540"/>
                  <a:pt x="2738788" y="6334962"/>
                  <a:pt x="2752640" y="6513160"/>
                </a:cubicBezTo>
                <a:cubicBezTo>
                  <a:pt x="2766492" y="6691358"/>
                  <a:pt x="2742598" y="6916062"/>
                  <a:pt x="2752640" y="7079522"/>
                </a:cubicBezTo>
                <a:cubicBezTo>
                  <a:pt x="2533515" y="7106775"/>
                  <a:pt x="2380759" y="7085077"/>
                  <a:pt x="2147059" y="7079522"/>
                </a:cubicBezTo>
                <a:cubicBezTo>
                  <a:pt x="1913359" y="7073967"/>
                  <a:pt x="1717741" y="7110938"/>
                  <a:pt x="1403846" y="7079522"/>
                </a:cubicBezTo>
                <a:cubicBezTo>
                  <a:pt x="1089951" y="7048106"/>
                  <a:pt x="1017560" y="7083647"/>
                  <a:pt x="770739" y="7079522"/>
                </a:cubicBezTo>
                <a:cubicBezTo>
                  <a:pt x="523918" y="7075397"/>
                  <a:pt x="166004" y="7059260"/>
                  <a:pt x="0" y="7079522"/>
                </a:cubicBezTo>
                <a:cubicBezTo>
                  <a:pt x="-15646" y="6734614"/>
                  <a:pt x="1508" y="6663847"/>
                  <a:pt x="0" y="6365134"/>
                </a:cubicBezTo>
                <a:cubicBezTo>
                  <a:pt x="-1508" y="6066421"/>
                  <a:pt x="30217" y="5948950"/>
                  <a:pt x="0" y="5650746"/>
                </a:cubicBezTo>
                <a:cubicBezTo>
                  <a:pt x="-30217" y="5352542"/>
                  <a:pt x="-26577" y="5264054"/>
                  <a:pt x="0" y="4936358"/>
                </a:cubicBezTo>
                <a:cubicBezTo>
                  <a:pt x="26577" y="4608662"/>
                  <a:pt x="20009" y="4673368"/>
                  <a:pt x="0" y="4505150"/>
                </a:cubicBezTo>
                <a:cubicBezTo>
                  <a:pt x="-20009" y="4336932"/>
                  <a:pt x="24870" y="4137667"/>
                  <a:pt x="0" y="3861557"/>
                </a:cubicBezTo>
                <a:cubicBezTo>
                  <a:pt x="-24870" y="3585447"/>
                  <a:pt x="-3052" y="3602442"/>
                  <a:pt x="0" y="3359555"/>
                </a:cubicBezTo>
                <a:cubicBezTo>
                  <a:pt x="3052" y="3116668"/>
                  <a:pt x="26687" y="2968134"/>
                  <a:pt x="0" y="2786757"/>
                </a:cubicBezTo>
                <a:cubicBezTo>
                  <a:pt x="-26687" y="2605380"/>
                  <a:pt x="17239" y="2408082"/>
                  <a:pt x="0" y="2213960"/>
                </a:cubicBezTo>
                <a:cubicBezTo>
                  <a:pt x="-17239" y="2019838"/>
                  <a:pt x="-9663" y="1859130"/>
                  <a:pt x="0" y="1641162"/>
                </a:cubicBezTo>
                <a:cubicBezTo>
                  <a:pt x="9663" y="1423194"/>
                  <a:pt x="17632" y="1349097"/>
                  <a:pt x="0" y="1209955"/>
                </a:cubicBezTo>
                <a:cubicBezTo>
                  <a:pt x="-17632" y="1070813"/>
                  <a:pt x="13786" y="871314"/>
                  <a:pt x="0" y="637157"/>
                </a:cubicBezTo>
                <a:cubicBezTo>
                  <a:pt x="-13786" y="403000"/>
                  <a:pt x="14209" y="191468"/>
                  <a:pt x="0" y="0"/>
                </a:cubicBezTo>
                <a:close/>
              </a:path>
              <a:path w="2752640" h="7079522" stroke="0" extrusionOk="0">
                <a:moveTo>
                  <a:pt x="0" y="0"/>
                </a:moveTo>
                <a:cubicBezTo>
                  <a:pt x="268394" y="-32465"/>
                  <a:pt x="395010" y="-27604"/>
                  <a:pt x="660634" y="0"/>
                </a:cubicBezTo>
                <a:cubicBezTo>
                  <a:pt x="926258" y="27604"/>
                  <a:pt x="1160824" y="-17243"/>
                  <a:pt x="1376320" y="0"/>
                </a:cubicBezTo>
                <a:cubicBezTo>
                  <a:pt x="1591816" y="17243"/>
                  <a:pt x="1801139" y="-29648"/>
                  <a:pt x="1981901" y="0"/>
                </a:cubicBezTo>
                <a:cubicBezTo>
                  <a:pt x="2162663" y="29648"/>
                  <a:pt x="2383660" y="35281"/>
                  <a:pt x="2752640" y="0"/>
                </a:cubicBezTo>
                <a:cubicBezTo>
                  <a:pt x="2746732" y="319875"/>
                  <a:pt x="2745253" y="608503"/>
                  <a:pt x="2752640" y="785183"/>
                </a:cubicBezTo>
                <a:cubicBezTo>
                  <a:pt x="2760027" y="961863"/>
                  <a:pt x="2764629" y="1306463"/>
                  <a:pt x="2752640" y="1499571"/>
                </a:cubicBezTo>
                <a:cubicBezTo>
                  <a:pt x="2740651" y="1692679"/>
                  <a:pt x="2744761" y="1796225"/>
                  <a:pt x="2752640" y="2072369"/>
                </a:cubicBezTo>
                <a:cubicBezTo>
                  <a:pt x="2760519" y="2348513"/>
                  <a:pt x="2733526" y="2407717"/>
                  <a:pt x="2752640" y="2503576"/>
                </a:cubicBezTo>
                <a:cubicBezTo>
                  <a:pt x="2771754" y="2599435"/>
                  <a:pt x="2747899" y="2879021"/>
                  <a:pt x="2752640" y="3005579"/>
                </a:cubicBezTo>
                <a:cubicBezTo>
                  <a:pt x="2757381" y="3132137"/>
                  <a:pt x="2746341" y="3603567"/>
                  <a:pt x="2752640" y="3790762"/>
                </a:cubicBezTo>
                <a:cubicBezTo>
                  <a:pt x="2758939" y="3977957"/>
                  <a:pt x="2764516" y="4087637"/>
                  <a:pt x="2752640" y="4221969"/>
                </a:cubicBezTo>
                <a:cubicBezTo>
                  <a:pt x="2740764" y="4356301"/>
                  <a:pt x="2754636" y="4514671"/>
                  <a:pt x="2752640" y="4723972"/>
                </a:cubicBezTo>
                <a:cubicBezTo>
                  <a:pt x="2750644" y="4933273"/>
                  <a:pt x="2749644" y="4972756"/>
                  <a:pt x="2752640" y="5155179"/>
                </a:cubicBezTo>
                <a:cubicBezTo>
                  <a:pt x="2755636" y="5337602"/>
                  <a:pt x="2737599" y="5544479"/>
                  <a:pt x="2752640" y="5798772"/>
                </a:cubicBezTo>
                <a:cubicBezTo>
                  <a:pt x="2767681" y="6053065"/>
                  <a:pt x="2778152" y="6101119"/>
                  <a:pt x="2752640" y="6371570"/>
                </a:cubicBezTo>
                <a:cubicBezTo>
                  <a:pt x="2727128" y="6642021"/>
                  <a:pt x="2755380" y="6761535"/>
                  <a:pt x="2752640" y="7079522"/>
                </a:cubicBezTo>
                <a:cubicBezTo>
                  <a:pt x="2494752" y="7089355"/>
                  <a:pt x="2384902" y="7097820"/>
                  <a:pt x="2147059" y="7079522"/>
                </a:cubicBezTo>
                <a:cubicBezTo>
                  <a:pt x="1909216" y="7061224"/>
                  <a:pt x="1660510" y="7107618"/>
                  <a:pt x="1458899" y="7079522"/>
                </a:cubicBezTo>
                <a:cubicBezTo>
                  <a:pt x="1257288" y="7051426"/>
                  <a:pt x="1055912" y="7099422"/>
                  <a:pt x="743213" y="7079522"/>
                </a:cubicBezTo>
                <a:cubicBezTo>
                  <a:pt x="430514" y="7059622"/>
                  <a:pt x="308139" y="7074590"/>
                  <a:pt x="0" y="7079522"/>
                </a:cubicBezTo>
                <a:cubicBezTo>
                  <a:pt x="23845" y="6770174"/>
                  <a:pt x="-21541" y="6525049"/>
                  <a:pt x="0" y="6294339"/>
                </a:cubicBezTo>
                <a:cubicBezTo>
                  <a:pt x="21541" y="6063629"/>
                  <a:pt x="-1432" y="5921353"/>
                  <a:pt x="0" y="5792336"/>
                </a:cubicBezTo>
                <a:cubicBezTo>
                  <a:pt x="1432" y="5663319"/>
                  <a:pt x="12457" y="5349674"/>
                  <a:pt x="0" y="5077948"/>
                </a:cubicBezTo>
                <a:cubicBezTo>
                  <a:pt x="-12457" y="4806222"/>
                  <a:pt x="17506" y="4591855"/>
                  <a:pt x="0" y="4292765"/>
                </a:cubicBezTo>
                <a:cubicBezTo>
                  <a:pt x="-17506" y="3993675"/>
                  <a:pt x="19149" y="4012523"/>
                  <a:pt x="0" y="3861557"/>
                </a:cubicBezTo>
                <a:cubicBezTo>
                  <a:pt x="-19149" y="3710591"/>
                  <a:pt x="-6946" y="3573564"/>
                  <a:pt x="0" y="3288760"/>
                </a:cubicBezTo>
                <a:cubicBezTo>
                  <a:pt x="6946" y="3003956"/>
                  <a:pt x="-2486" y="2921000"/>
                  <a:pt x="0" y="2786757"/>
                </a:cubicBezTo>
                <a:cubicBezTo>
                  <a:pt x="2486" y="2652514"/>
                  <a:pt x="9495" y="2363690"/>
                  <a:pt x="0" y="2001574"/>
                </a:cubicBezTo>
                <a:cubicBezTo>
                  <a:pt x="-9495" y="1639458"/>
                  <a:pt x="28483" y="1571551"/>
                  <a:pt x="0" y="1216391"/>
                </a:cubicBezTo>
                <a:cubicBezTo>
                  <a:pt x="-28483" y="861231"/>
                  <a:pt x="-19984" y="862101"/>
                  <a:pt x="0" y="714388"/>
                </a:cubicBezTo>
                <a:cubicBezTo>
                  <a:pt x="19984" y="566675"/>
                  <a:pt x="-27306" y="29302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hteck 5">
            <a:extLst>
              <a:ext uri="{FF2B5EF4-FFF2-40B4-BE49-F238E27FC236}">
                <a16:creationId xmlns:a16="http://schemas.microsoft.com/office/drawing/2014/main" id="{C07D53D5-DAC8-02C5-9815-7D8F7DDF3F13}"/>
              </a:ext>
            </a:extLst>
          </p:cNvPr>
          <p:cNvSpPr/>
          <p:nvPr/>
        </p:nvSpPr>
        <p:spPr>
          <a:xfrm>
            <a:off x="3718769" y="1873302"/>
            <a:ext cx="2734282" cy="276850"/>
          </a:xfrm>
          <a:custGeom>
            <a:avLst/>
            <a:gdLst>
              <a:gd name="csX0" fmla="*/ 0 w 2734282"/>
              <a:gd name="csY0" fmla="*/ 0 h 276850"/>
              <a:gd name="csX1" fmla="*/ 656228 w 2734282"/>
              <a:gd name="csY1" fmla="*/ 0 h 276850"/>
              <a:gd name="csX2" fmla="*/ 1257770 w 2734282"/>
              <a:gd name="csY2" fmla="*/ 0 h 276850"/>
              <a:gd name="csX3" fmla="*/ 1886655 w 2734282"/>
              <a:gd name="csY3" fmla="*/ 0 h 276850"/>
              <a:gd name="csX4" fmla="*/ 2734282 w 2734282"/>
              <a:gd name="csY4" fmla="*/ 0 h 276850"/>
              <a:gd name="csX5" fmla="*/ 2734282 w 2734282"/>
              <a:gd name="csY5" fmla="*/ 276850 h 276850"/>
              <a:gd name="csX6" fmla="*/ 1996026 w 2734282"/>
              <a:gd name="csY6" fmla="*/ 276850 h 276850"/>
              <a:gd name="csX7" fmla="*/ 1285113 w 2734282"/>
              <a:gd name="csY7" fmla="*/ 276850 h 276850"/>
              <a:gd name="csX8" fmla="*/ 0 w 2734282"/>
              <a:gd name="csY8" fmla="*/ 276850 h 276850"/>
              <a:gd name="csX9" fmla="*/ 0 w 2734282"/>
              <a:gd name="csY9"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2734282" h="276850" fill="none" extrusionOk="0">
                <a:moveTo>
                  <a:pt x="0" y="0"/>
                </a:moveTo>
                <a:cubicBezTo>
                  <a:pt x="271825" y="31534"/>
                  <a:pt x="433850" y="12737"/>
                  <a:pt x="656228" y="0"/>
                </a:cubicBezTo>
                <a:cubicBezTo>
                  <a:pt x="878606" y="-12737"/>
                  <a:pt x="1002454" y="13324"/>
                  <a:pt x="1257770" y="0"/>
                </a:cubicBezTo>
                <a:cubicBezTo>
                  <a:pt x="1513086" y="-13324"/>
                  <a:pt x="1651924" y="-14657"/>
                  <a:pt x="1886655" y="0"/>
                </a:cubicBezTo>
                <a:cubicBezTo>
                  <a:pt x="2121386" y="14657"/>
                  <a:pt x="2367019" y="4834"/>
                  <a:pt x="2734282" y="0"/>
                </a:cubicBezTo>
                <a:cubicBezTo>
                  <a:pt x="2725877" y="104769"/>
                  <a:pt x="2721459" y="148999"/>
                  <a:pt x="2734282" y="276850"/>
                </a:cubicBezTo>
                <a:cubicBezTo>
                  <a:pt x="2515813" y="267013"/>
                  <a:pt x="2187776" y="297765"/>
                  <a:pt x="1996026" y="276850"/>
                </a:cubicBezTo>
                <a:cubicBezTo>
                  <a:pt x="1804276" y="255935"/>
                  <a:pt x="1479061" y="278939"/>
                  <a:pt x="1285113" y="276850"/>
                </a:cubicBezTo>
                <a:cubicBezTo>
                  <a:pt x="1091165" y="274761"/>
                  <a:pt x="603004" y="216900"/>
                  <a:pt x="0" y="276850"/>
                </a:cubicBezTo>
                <a:cubicBezTo>
                  <a:pt x="-1575" y="215330"/>
                  <a:pt x="-3549" y="111118"/>
                  <a:pt x="0" y="0"/>
                </a:cubicBezTo>
                <a:close/>
              </a:path>
              <a:path w="2734282" h="276850" stroke="0" extrusionOk="0">
                <a:moveTo>
                  <a:pt x="0" y="0"/>
                </a:moveTo>
                <a:cubicBezTo>
                  <a:pt x="192939" y="-927"/>
                  <a:pt x="586546" y="34588"/>
                  <a:pt x="738256" y="0"/>
                </a:cubicBezTo>
                <a:cubicBezTo>
                  <a:pt x="889966" y="-34588"/>
                  <a:pt x="1161839" y="-3756"/>
                  <a:pt x="1394484" y="0"/>
                </a:cubicBezTo>
                <a:cubicBezTo>
                  <a:pt x="1627129" y="3756"/>
                  <a:pt x="1816485" y="3305"/>
                  <a:pt x="2050712" y="0"/>
                </a:cubicBezTo>
                <a:cubicBezTo>
                  <a:pt x="2284939" y="-3305"/>
                  <a:pt x="2517261" y="1668"/>
                  <a:pt x="2734282" y="0"/>
                </a:cubicBezTo>
                <a:cubicBezTo>
                  <a:pt x="2736700" y="60614"/>
                  <a:pt x="2726905" y="204019"/>
                  <a:pt x="2734282" y="276850"/>
                </a:cubicBezTo>
                <a:cubicBezTo>
                  <a:pt x="2473359" y="268597"/>
                  <a:pt x="2369487" y="300844"/>
                  <a:pt x="2132740" y="276850"/>
                </a:cubicBezTo>
                <a:cubicBezTo>
                  <a:pt x="1895993" y="252856"/>
                  <a:pt x="1717099" y="263959"/>
                  <a:pt x="1394484" y="276850"/>
                </a:cubicBezTo>
                <a:cubicBezTo>
                  <a:pt x="1071869" y="289741"/>
                  <a:pt x="952891" y="247296"/>
                  <a:pt x="710913" y="276850"/>
                </a:cubicBezTo>
                <a:cubicBezTo>
                  <a:pt x="468935" y="306404"/>
                  <a:pt x="307890" y="285806"/>
                  <a:pt x="0" y="276850"/>
                </a:cubicBezTo>
                <a:cubicBezTo>
                  <a:pt x="-12342" y="196379"/>
                  <a:pt x="11318" y="70174"/>
                  <a:pt x="0" y="0"/>
                </a:cubicBezTo>
                <a:close/>
              </a:path>
            </a:pathLst>
          </a:custGeom>
          <a:solidFill>
            <a:srgbClr val="FDCCC7"/>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Hemmende Kräfte</a:t>
            </a:r>
          </a:p>
        </p:txBody>
      </p:sp>
      <p:sp>
        <p:nvSpPr>
          <p:cNvPr id="11" name="Textfeld 10">
            <a:extLst>
              <a:ext uri="{FF2B5EF4-FFF2-40B4-BE49-F238E27FC236}">
                <a16:creationId xmlns:a16="http://schemas.microsoft.com/office/drawing/2014/main" id="{47F4F483-2ABB-09DC-119B-588AF6759AB8}"/>
              </a:ext>
            </a:extLst>
          </p:cNvPr>
          <p:cNvSpPr txBox="1"/>
          <p:nvPr/>
        </p:nvSpPr>
        <p:spPr>
          <a:xfrm>
            <a:off x="2184645" y="854696"/>
            <a:ext cx="2972034" cy="38581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907"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Arbeitsblatt Kraftfeldanalyse</a:t>
            </a:r>
          </a:p>
        </p:txBody>
      </p:sp>
      <p:sp>
        <p:nvSpPr>
          <p:cNvPr id="12" name="Rechteck 11">
            <a:extLst>
              <a:ext uri="{FF2B5EF4-FFF2-40B4-BE49-F238E27FC236}">
                <a16:creationId xmlns:a16="http://schemas.microsoft.com/office/drawing/2014/main" id="{DC74AE65-8E20-294B-6EA1-AF0A8131F21A}"/>
              </a:ext>
            </a:extLst>
          </p:cNvPr>
          <p:cNvSpPr/>
          <p:nvPr/>
        </p:nvSpPr>
        <p:spPr>
          <a:xfrm>
            <a:off x="3718769" y="2263957"/>
            <a:ext cx="2734282" cy="7079522"/>
          </a:xfrm>
          <a:custGeom>
            <a:avLst/>
            <a:gdLst>
              <a:gd name="csX0" fmla="*/ 0 w 2734282"/>
              <a:gd name="csY0" fmla="*/ 0 h 7079522"/>
              <a:gd name="csX1" fmla="*/ 656228 w 2734282"/>
              <a:gd name="csY1" fmla="*/ 0 h 7079522"/>
              <a:gd name="csX2" fmla="*/ 1394484 w 2734282"/>
              <a:gd name="csY2" fmla="*/ 0 h 7079522"/>
              <a:gd name="csX3" fmla="*/ 1996026 w 2734282"/>
              <a:gd name="csY3" fmla="*/ 0 h 7079522"/>
              <a:gd name="csX4" fmla="*/ 2734282 w 2734282"/>
              <a:gd name="csY4" fmla="*/ 0 h 7079522"/>
              <a:gd name="csX5" fmla="*/ 2734282 w 2734282"/>
              <a:gd name="csY5" fmla="*/ 572798 h 7079522"/>
              <a:gd name="csX6" fmla="*/ 2734282 w 2734282"/>
              <a:gd name="csY6" fmla="*/ 1357981 h 7079522"/>
              <a:gd name="csX7" fmla="*/ 2734282 w 2734282"/>
              <a:gd name="csY7" fmla="*/ 1930779 h 7079522"/>
              <a:gd name="csX8" fmla="*/ 2734282 w 2734282"/>
              <a:gd name="csY8" fmla="*/ 2574372 h 7079522"/>
              <a:gd name="csX9" fmla="*/ 2734282 w 2734282"/>
              <a:gd name="csY9" fmla="*/ 3288760 h 7079522"/>
              <a:gd name="csX10" fmla="*/ 2734282 w 2734282"/>
              <a:gd name="csY10" fmla="*/ 3790762 h 7079522"/>
              <a:gd name="csX11" fmla="*/ 2734282 w 2734282"/>
              <a:gd name="csY11" fmla="*/ 4575946 h 7079522"/>
              <a:gd name="csX12" fmla="*/ 2734282 w 2734282"/>
              <a:gd name="csY12" fmla="*/ 5007153 h 7079522"/>
              <a:gd name="csX13" fmla="*/ 2734282 w 2734282"/>
              <a:gd name="csY13" fmla="*/ 5438360 h 7079522"/>
              <a:gd name="csX14" fmla="*/ 2734282 w 2734282"/>
              <a:gd name="csY14" fmla="*/ 6081953 h 7079522"/>
              <a:gd name="csX15" fmla="*/ 2734282 w 2734282"/>
              <a:gd name="csY15" fmla="*/ 6513160 h 7079522"/>
              <a:gd name="csX16" fmla="*/ 2734282 w 2734282"/>
              <a:gd name="csY16" fmla="*/ 7079522 h 7079522"/>
              <a:gd name="csX17" fmla="*/ 2132740 w 2734282"/>
              <a:gd name="csY17" fmla="*/ 7079522 h 7079522"/>
              <a:gd name="csX18" fmla="*/ 1394484 w 2734282"/>
              <a:gd name="csY18" fmla="*/ 7079522 h 7079522"/>
              <a:gd name="csX19" fmla="*/ 765599 w 2734282"/>
              <a:gd name="csY19" fmla="*/ 7079522 h 7079522"/>
              <a:gd name="csX20" fmla="*/ 0 w 2734282"/>
              <a:gd name="csY20" fmla="*/ 7079522 h 7079522"/>
              <a:gd name="csX21" fmla="*/ 0 w 2734282"/>
              <a:gd name="csY21" fmla="*/ 6365134 h 7079522"/>
              <a:gd name="csX22" fmla="*/ 0 w 2734282"/>
              <a:gd name="csY22" fmla="*/ 5650746 h 7079522"/>
              <a:gd name="csX23" fmla="*/ 0 w 2734282"/>
              <a:gd name="csY23" fmla="*/ 4936358 h 7079522"/>
              <a:gd name="csX24" fmla="*/ 0 w 2734282"/>
              <a:gd name="csY24" fmla="*/ 4505150 h 7079522"/>
              <a:gd name="csX25" fmla="*/ 0 w 2734282"/>
              <a:gd name="csY25" fmla="*/ 3861557 h 7079522"/>
              <a:gd name="csX26" fmla="*/ 0 w 2734282"/>
              <a:gd name="csY26" fmla="*/ 3359555 h 7079522"/>
              <a:gd name="csX27" fmla="*/ 0 w 2734282"/>
              <a:gd name="csY27" fmla="*/ 2786757 h 7079522"/>
              <a:gd name="csX28" fmla="*/ 0 w 2734282"/>
              <a:gd name="csY28" fmla="*/ 2213960 h 7079522"/>
              <a:gd name="csX29" fmla="*/ 0 w 2734282"/>
              <a:gd name="csY29" fmla="*/ 1641162 h 7079522"/>
              <a:gd name="csX30" fmla="*/ 0 w 2734282"/>
              <a:gd name="csY30" fmla="*/ 1209955 h 7079522"/>
              <a:gd name="csX31" fmla="*/ 0 w 2734282"/>
              <a:gd name="csY31" fmla="*/ 637157 h 7079522"/>
              <a:gd name="csX32" fmla="*/ 0 w 2734282"/>
              <a:gd name="csY32" fmla="*/ 0 h 70795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Lst>
            <a:rect l="l" t="t" r="r" b="b"/>
            <a:pathLst>
              <a:path w="2734282" h="7079522" fill="none" extrusionOk="0">
                <a:moveTo>
                  <a:pt x="0" y="0"/>
                </a:moveTo>
                <a:cubicBezTo>
                  <a:pt x="208560" y="-11648"/>
                  <a:pt x="406583" y="16822"/>
                  <a:pt x="656228" y="0"/>
                </a:cubicBezTo>
                <a:cubicBezTo>
                  <a:pt x="905873" y="-16822"/>
                  <a:pt x="1108960" y="2921"/>
                  <a:pt x="1394484" y="0"/>
                </a:cubicBezTo>
                <a:cubicBezTo>
                  <a:pt x="1680008" y="-2921"/>
                  <a:pt x="1748519" y="27257"/>
                  <a:pt x="1996026" y="0"/>
                </a:cubicBezTo>
                <a:cubicBezTo>
                  <a:pt x="2243533" y="-27257"/>
                  <a:pt x="2504513" y="18272"/>
                  <a:pt x="2734282" y="0"/>
                </a:cubicBezTo>
                <a:cubicBezTo>
                  <a:pt x="2730663" y="139520"/>
                  <a:pt x="2729839" y="398178"/>
                  <a:pt x="2734282" y="572798"/>
                </a:cubicBezTo>
                <a:cubicBezTo>
                  <a:pt x="2738725" y="747418"/>
                  <a:pt x="2761333" y="1060070"/>
                  <a:pt x="2734282" y="1357981"/>
                </a:cubicBezTo>
                <a:cubicBezTo>
                  <a:pt x="2707231" y="1655892"/>
                  <a:pt x="2719037" y="1724960"/>
                  <a:pt x="2734282" y="1930779"/>
                </a:cubicBezTo>
                <a:cubicBezTo>
                  <a:pt x="2749527" y="2136598"/>
                  <a:pt x="2704494" y="2262600"/>
                  <a:pt x="2734282" y="2574372"/>
                </a:cubicBezTo>
                <a:cubicBezTo>
                  <a:pt x="2764070" y="2886144"/>
                  <a:pt x="2716121" y="3073602"/>
                  <a:pt x="2734282" y="3288760"/>
                </a:cubicBezTo>
                <a:cubicBezTo>
                  <a:pt x="2752443" y="3503918"/>
                  <a:pt x="2738171" y="3612664"/>
                  <a:pt x="2734282" y="3790762"/>
                </a:cubicBezTo>
                <a:cubicBezTo>
                  <a:pt x="2730393" y="3968860"/>
                  <a:pt x="2697882" y="4319343"/>
                  <a:pt x="2734282" y="4575946"/>
                </a:cubicBezTo>
                <a:cubicBezTo>
                  <a:pt x="2770682" y="4832549"/>
                  <a:pt x="2746903" y="4865297"/>
                  <a:pt x="2734282" y="5007153"/>
                </a:cubicBezTo>
                <a:cubicBezTo>
                  <a:pt x="2721661" y="5149009"/>
                  <a:pt x="2749522" y="5350590"/>
                  <a:pt x="2734282" y="5438360"/>
                </a:cubicBezTo>
                <a:cubicBezTo>
                  <a:pt x="2719042" y="5526130"/>
                  <a:pt x="2741318" y="5819366"/>
                  <a:pt x="2734282" y="6081953"/>
                </a:cubicBezTo>
                <a:cubicBezTo>
                  <a:pt x="2727246" y="6344540"/>
                  <a:pt x="2720430" y="6334962"/>
                  <a:pt x="2734282" y="6513160"/>
                </a:cubicBezTo>
                <a:cubicBezTo>
                  <a:pt x="2748134" y="6691358"/>
                  <a:pt x="2724240" y="6916062"/>
                  <a:pt x="2734282" y="7079522"/>
                </a:cubicBezTo>
                <a:cubicBezTo>
                  <a:pt x="2549064" y="7078873"/>
                  <a:pt x="2425629" y="7101635"/>
                  <a:pt x="2132740" y="7079522"/>
                </a:cubicBezTo>
                <a:cubicBezTo>
                  <a:pt x="1839851" y="7057409"/>
                  <a:pt x="1596327" y="7080797"/>
                  <a:pt x="1394484" y="7079522"/>
                </a:cubicBezTo>
                <a:cubicBezTo>
                  <a:pt x="1192641" y="7078247"/>
                  <a:pt x="901072" y="7051638"/>
                  <a:pt x="765599" y="7079522"/>
                </a:cubicBezTo>
                <a:cubicBezTo>
                  <a:pt x="630127" y="7107406"/>
                  <a:pt x="319856" y="7077196"/>
                  <a:pt x="0" y="7079522"/>
                </a:cubicBezTo>
                <a:cubicBezTo>
                  <a:pt x="-15646" y="6734614"/>
                  <a:pt x="1508" y="6663847"/>
                  <a:pt x="0" y="6365134"/>
                </a:cubicBezTo>
                <a:cubicBezTo>
                  <a:pt x="-1508" y="6066421"/>
                  <a:pt x="30217" y="5948950"/>
                  <a:pt x="0" y="5650746"/>
                </a:cubicBezTo>
                <a:cubicBezTo>
                  <a:pt x="-30217" y="5352542"/>
                  <a:pt x="-26577" y="5264054"/>
                  <a:pt x="0" y="4936358"/>
                </a:cubicBezTo>
                <a:cubicBezTo>
                  <a:pt x="26577" y="4608662"/>
                  <a:pt x="20009" y="4673368"/>
                  <a:pt x="0" y="4505150"/>
                </a:cubicBezTo>
                <a:cubicBezTo>
                  <a:pt x="-20009" y="4336932"/>
                  <a:pt x="24870" y="4137667"/>
                  <a:pt x="0" y="3861557"/>
                </a:cubicBezTo>
                <a:cubicBezTo>
                  <a:pt x="-24870" y="3585447"/>
                  <a:pt x="-3052" y="3602442"/>
                  <a:pt x="0" y="3359555"/>
                </a:cubicBezTo>
                <a:cubicBezTo>
                  <a:pt x="3052" y="3116668"/>
                  <a:pt x="26687" y="2968134"/>
                  <a:pt x="0" y="2786757"/>
                </a:cubicBezTo>
                <a:cubicBezTo>
                  <a:pt x="-26687" y="2605380"/>
                  <a:pt x="17239" y="2408082"/>
                  <a:pt x="0" y="2213960"/>
                </a:cubicBezTo>
                <a:cubicBezTo>
                  <a:pt x="-17239" y="2019838"/>
                  <a:pt x="-9663" y="1859130"/>
                  <a:pt x="0" y="1641162"/>
                </a:cubicBezTo>
                <a:cubicBezTo>
                  <a:pt x="9663" y="1423194"/>
                  <a:pt x="17632" y="1349097"/>
                  <a:pt x="0" y="1209955"/>
                </a:cubicBezTo>
                <a:cubicBezTo>
                  <a:pt x="-17632" y="1070813"/>
                  <a:pt x="13786" y="871314"/>
                  <a:pt x="0" y="637157"/>
                </a:cubicBezTo>
                <a:cubicBezTo>
                  <a:pt x="-13786" y="403000"/>
                  <a:pt x="14209" y="191468"/>
                  <a:pt x="0" y="0"/>
                </a:cubicBezTo>
                <a:close/>
              </a:path>
              <a:path w="2734282" h="7079522" stroke="0" extrusionOk="0">
                <a:moveTo>
                  <a:pt x="0" y="0"/>
                </a:moveTo>
                <a:cubicBezTo>
                  <a:pt x="295070" y="18367"/>
                  <a:pt x="372886" y="5711"/>
                  <a:pt x="656228" y="0"/>
                </a:cubicBezTo>
                <a:cubicBezTo>
                  <a:pt x="939570" y="-5711"/>
                  <a:pt x="1216811" y="16795"/>
                  <a:pt x="1367141" y="0"/>
                </a:cubicBezTo>
                <a:cubicBezTo>
                  <a:pt x="1517471" y="-16795"/>
                  <a:pt x="1823693" y="8321"/>
                  <a:pt x="1968683" y="0"/>
                </a:cubicBezTo>
                <a:cubicBezTo>
                  <a:pt x="2113673" y="-8321"/>
                  <a:pt x="2498494" y="-9263"/>
                  <a:pt x="2734282" y="0"/>
                </a:cubicBezTo>
                <a:cubicBezTo>
                  <a:pt x="2728374" y="319875"/>
                  <a:pt x="2726895" y="608503"/>
                  <a:pt x="2734282" y="785183"/>
                </a:cubicBezTo>
                <a:cubicBezTo>
                  <a:pt x="2741669" y="961863"/>
                  <a:pt x="2746271" y="1306463"/>
                  <a:pt x="2734282" y="1499571"/>
                </a:cubicBezTo>
                <a:cubicBezTo>
                  <a:pt x="2722293" y="1692679"/>
                  <a:pt x="2726403" y="1796225"/>
                  <a:pt x="2734282" y="2072369"/>
                </a:cubicBezTo>
                <a:cubicBezTo>
                  <a:pt x="2742161" y="2348513"/>
                  <a:pt x="2715168" y="2407717"/>
                  <a:pt x="2734282" y="2503576"/>
                </a:cubicBezTo>
                <a:cubicBezTo>
                  <a:pt x="2753396" y="2599435"/>
                  <a:pt x="2729541" y="2879021"/>
                  <a:pt x="2734282" y="3005579"/>
                </a:cubicBezTo>
                <a:cubicBezTo>
                  <a:pt x="2739023" y="3132137"/>
                  <a:pt x="2727983" y="3603567"/>
                  <a:pt x="2734282" y="3790762"/>
                </a:cubicBezTo>
                <a:cubicBezTo>
                  <a:pt x="2740581" y="3977957"/>
                  <a:pt x="2746158" y="4087637"/>
                  <a:pt x="2734282" y="4221969"/>
                </a:cubicBezTo>
                <a:cubicBezTo>
                  <a:pt x="2722406" y="4356301"/>
                  <a:pt x="2736278" y="4514671"/>
                  <a:pt x="2734282" y="4723972"/>
                </a:cubicBezTo>
                <a:cubicBezTo>
                  <a:pt x="2732286" y="4933273"/>
                  <a:pt x="2731286" y="4972756"/>
                  <a:pt x="2734282" y="5155179"/>
                </a:cubicBezTo>
                <a:cubicBezTo>
                  <a:pt x="2737278" y="5337602"/>
                  <a:pt x="2719241" y="5544479"/>
                  <a:pt x="2734282" y="5798772"/>
                </a:cubicBezTo>
                <a:cubicBezTo>
                  <a:pt x="2749323" y="6053065"/>
                  <a:pt x="2759794" y="6101119"/>
                  <a:pt x="2734282" y="6371570"/>
                </a:cubicBezTo>
                <a:cubicBezTo>
                  <a:pt x="2708770" y="6642021"/>
                  <a:pt x="2737022" y="6761535"/>
                  <a:pt x="2734282" y="7079522"/>
                </a:cubicBezTo>
                <a:cubicBezTo>
                  <a:pt x="2493993" y="7086548"/>
                  <a:pt x="2355665" y="7089790"/>
                  <a:pt x="2132740" y="7079522"/>
                </a:cubicBezTo>
                <a:cubicBezTo>
                  <a:pt x="1909815" y="7069254"/>
                  <a:pt x="1714171" y="7045618"/>
                  <a:pt x="1449169" y="7079522"/>
                </a:cubicBezTo>
                <a:cubicBezTo>
                  <a:pt x="1184167" y="7113426"/>
                  <a:pt x="980487" y="7059886"/>
                  <a:pt x="738256" y="7079522"/>
                </a:cubicBezTo>
                <a:cubicBezTo>
                  <a:pt x="496025" y="7099158"/>
                  <a:pt x="246405" y="7043153"/>
                  <a:pt x="0" y="7079522"/>
                </a:cubicBezTo>
                <a:cubicBezTo>
                  <a:pt x="23845" y="6770174"/>
                  <a:pt x="-21541" y="6525049"/>
                  <a:pt x="0" y="6294339"/>
                </a:cubicBezTo>
                <a:cubicBezTo>
                  <a:pt x="21541" y="6063629"/>
                  <a:pt x="-1432" y="5921353"/>
                  <a:pt x="0" y="5792336"/>
                </a:cubicBezTo>
                <a:cubicBezTo>
                  <a:pt x="1432" y="5663319"/>
                  <a:pt x="12457" y="5349674"/>
                  <a:pt x="0" y="5077948"/>
                </a:cubicBezTo>
                <a:cubicBezTo>
                  <a:pt x="-12457" y="4806222"/>
                  <a:pt x="17506" y="4591855"/>
                  <a:pt x="0" y="4292765"/>
                </a:cubicBezTo>
                <a:cubicBezTo>
                  <a:pt x="-17506" y="3993675"/>
                  <a:pt x="19149" y="4012523"/>
                  <a:pt x="0" y="3861557"/>
                </a:cubicBezTo>
                <a:cubicBezTo>
                  <a:pt x="-19149" y="3710591"/>
                  <a:pt x="-6946" y="3573564"/>
                  <a:pt x="0" y="3288760"/>
                </a:cubicBezTo>
                <a:cubicBezTo>
                  <a:pt x="6946" y="3003956"/>
                  <a:pt x="-2486" y="2921000"/>
                  <a:pt x="0" y="2786757"/>
                </a:cubicBezTo>
                <a:cubicBezTo>
                  <a:pt x="2486" y="2652514"/>
                  <a:pt x="9495" y="2363690"/>
                  <a:pt x="0" y="2001574"/>
                </a:cubicBezTo>
                <a:cubicBezTo>
                  <a:pt x="-9495" y="1639458"/>
                  <a:pt x="28483" y="1571551"/>
                  <a:pt x="0" y="1216391"/>
                </a:cubicBezTo>
                <a:cubicBezTo>
                  <a:pt x="-28483" y="861231"/>
                  <a:pt x="-19984" y="862101"/>
                  <a:pt x="0" y="714388"/>
                </a:cubicBezTo>
                <a:cubicBezTo>
                  <a:pt x="19984" y="566675"/>
                  <a:pt x="-27306" y="29302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feld 6">
            <a:extLst>
              <a:ext uri="{FF2B5EF4-FFF2-40B4-BE49-F238E27FC236}">
                <a16:creationId xmlns:a16="http://schemas.microsoft.com/office/drawing/2014/main" id="{D96B461A-694E-23B3-CD81-80A34F318B9D}"/>
              </a:ext>
            </a:extLst>
          </p:cNvPr>
          <p:cNvSpPr txBox="1"/>
          <p:nvPr/>
        </p:nvSpPr>
        <p:spPr>
          <a:xfrm>
            <a:off x="777587" y="9457284"/>
            <a:ext cx="4789393" cy="830997"/>
          </a:xfrm>
          <a:prstGeom prst="rect">
            <a:avLst/>
          </a:prstGeom>
          <a:noFill/>
        </p:spPr>
        <p:txBody>
          <a:bodyPr wrap="squar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 Anlehnung an: Landesinstitut für Schule, Bremen [www.lis.bremen.de], 2006</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Franz Wester, Andreas Soltau, Liane Paradies</a:t>
            </a:r>
          </a:p>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Quelle: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Angelehnt an „Kraftfeldanalyse“ </a:t>
            </a:r>
            <a:r>
              <a:rPr kumimoji="0" lang="de-DE" sz="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Schratz</a:t>
            </a: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M.; </a:t>
            </a:r>
            <a:r>
              <a:rPr kumimoji="0" lang="de-DE" sz="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Iby</a:t>
            </a: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M.; </a:t>
            </a:r>
            <a:r>
              <a:rPr kumimoji="0" lang="de-DE" sz="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Radnitzky</a:t>
            </a: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E. (2000). Qualitätsentwicklung – Verfahren, Methoden, Instrumente. Weinheim und Basel: Beltz Verlag. (S.125, S.132) </a:t>
            </a:r>
          </a:p>
        </p:txBody>
      </p:sp>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700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F46FFEEA-7C95-EA1B-07BE-F15AB44F9A02}"/>
              </a:ext>
            </a:extLst>
          </p:cNvPr>
          <p:cNvSpPr/>
          <p:nvPr/>
        </p:nvSpPr>
        <p:spPr>
          <a:xfrm rot="1358392">
            <a:off x="-380689" y="4757544"/>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39882707-C79B-36BF-BC9E-2C89D0C6B531}"/>
              </a:ext>
            </a:extLst>
          </p:cNvPr>
          <p:cNvSpPr/>
          <p:nvPr/>
        </p:nvSpPr>
        <p:spPr>
          <a:xfrm rot="3225008">
            <a:off x="6486160" y="3653071"/>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Freihandform: Form 2">
            <a:extLst>
              <a:ext uri="{FF2B5EF4-FFF2-40B4-BE49-F238E27FC236}">
                <a16:creationId xmlns:a16="http://schemas.microsoft.com/office/drawing/2014/main" id="{E584788B-F893-7991-BC77-10F6C2576331}"/>
              </a:ext>
            </a:extLst>
          </p:cNvPr>
          <p:cNvSpPr/>
          <p:nvPr/>
        </p:nvSpPr>
        <p:spPr>
          <a:xfrm rot="1358392">
            <a:off x="6431570" y="714784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9CEF3F2C-A200-0FEA-9A3C-3E7C35DC6D62}"/>
              </a:ext>
            </a:extLst>
          </p:cNvPr>
          <p:cNvSpPr/>
          <p:nvPr/>
        </p:nvSpPr>
        <p:spPr>
          <a:xfrm>
            <a:off x="1278731" y="3489881"/>
            <a:ext cx="4990309" cy="499030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DEBD25D7-5134-EFD6-4A6A-B9CF1C91DAAE}"/>
              </a:ext>
            </a:extLst>
          </p:cNvPr>
          <p:cNvSpPr/>
          <p:nvPr/>
        </p:nvSpPr>
        <p:spPr>
          <a:xfrm>
            <a:off x="1840672" y="4054955"/>
            <a:ext cx="3866434" cy="386643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0473B276-E8DB-6C8E-4790-AA50117BF52A}"/>
              </a:ext>
            </a:extLst>
          </p:cNvPr>
          <p:cNvSpPr/>
          <p:nvPr/>
        </p:nvSpPr>
        <p:spPr>
          <a:xfrm>
            <a:off x="2383705" y="4595648"/>
            <a:ext cx="2780363" cy="278036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849FD3D3-2D9A-8CD8-EF20-530C17C4482B}"/>
              </a:ext>
            </a:extLst>
          </p:cNvPr>
          <p:cNvSpPr/>
          <p:nvPr/>
        </p:nvSpPr>
        <p:spPr>
          <a:xfrm>
            <a:off x="2970153" y="5184437"/>
            <a:ext cx="1607469" cy="1607469"/>
          </a:xfrm>
          <a:prstGeom prst="ellipse">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Gerader Verbinder 10">
            <a:extLst>
              <a:ext uri="{FF2B5EF4-FFF2-40B4-BE49-F238E27FC236}">
                <a16:creationId xmlns:a16="http://schemas.microsoft.com/office/drawing/2014/main" id="{1FD0ED49-1231-ED0F-11E2-F2FB9A1CFA42}"/>
              </a:ext>
            </a:extLst>
          </p:cNvPr>
          <p:cNvCxnSpPr>
            <a:cxnSpLocks/>
          </p:cNvCxnSpPr>
          <p:nvPr/>
        </p:nvCxnSpPr>
        <p:spPr>
          <a:xfrm flipV="1">
            <a:off x="3773885" y="3326551"/>
            <a:ext cx="3" cy="2700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512DA8B9-F228-DFC9-CDED-472B01D0A7E6}"/>
              </a:ext>
            </a:extLst>
          </p:cNvPr>
          <p:cNvCxnSpPr>
            <a:cxnSpLocks/>
          </p:cNvCxnSpPr>
          <p:nvPr/>
        </p:nvCxnSpPr>
        <p:spPr>
          <a:xfrm flipH="1" flipV="1">
            <a:off x="3777647" y="6011069"/>
            <a:ext cx="963793" cy="2344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028CCFD2-8E6C-A39C-CC8D-A2D0F5A6B322}"/>
              </a:ext>
            </a:extLst>
          </p:cNvPr>
          <p:cNvCxnSpPr>
            <a:cxnSpLocks/>
          </p:cNvCxnSpPr>
          <p:nvPr/>
        </p:nvCxnSpPr>
        <p:spPr>
          <a:xfrm flipH="1">
            <a:off x="3773889" y="5465780"/>
            <a:ext cx="2602317" cy="545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68C2DC6-4B89-400F-EE35-BD2F78214B10}"/>
              </a:ext>
            </a:extLst>
          </p:cNvPr>
          <p:cNvCxnSpPr>
            <a:cxnSpLocks/>
          </p:cNvCxnSpPr>
          <p:nvPr/>
        </p:nvCxnSpPr>
        <p:spPr>
          <a:xfrm flipV="1">
            <a:off x="3766672" y="4014974"/>
            <a:ext cx="1678876" cy="199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llipse 15">
            <a:extLst>
              <a:ext uri="{FF2B5EF4-FFF2-40B4-BE49-F238E27FC236}">
                <a16:creationId xmlns:a16="http://schemas.microsoft.com/office/drawing/2014/main" id="{63A4297F-6E9A-A1A1-63E4-DB188AC3680C}"/>
              </a:ext>
            </a:extLst>
          </p:cNvPr>
          <p:cNvSpPr/>
          <p:nvPr/>
        </p:nvSpPr>
        <p:spPr>
          <a:xfrm>
            <a:off x="3666218" y="5469113"/>
            <a:ext cx="215334" cy="21533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1</a:t>
            </a:r>
          </a:p>
        </p:txBody>
      </p:sp>
      <p:sp>
        <p:nvSpPr>
          <p:cNvPr id="17" name="Ellipse 16">
            <a:extLst>
              <a:ext uri="{FF2B5EF4-FFF2-40B4-BE49-F238E27FC236}">
                <a16:creationId xmlns:a16="http://schemas.microsoft.com/office/drawing/2014/main" id="{3D1716FD-1094-EECF-6096-4CB57E00F942}"/>
              </a:ext>
            </a:extLst>
          </p:cNvPr>
          <p:cNvSpPr/>
          <p:nvPr/>
        </p:nvSpPr>
        <p:spPr>
          <a:xfrm>
            <a:off x="3666222" y="4826765"/>
            <a:ext cx="215334" cy="21533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2</a:t>
            </a:r>
          </a:p>
        </p:txBody>
      </p:sp>
      <p:sp>
        <p:nvSpPr>
          <p:cNvPr id="19" name="Ellipse 18">
            <a:extLst>
              <a:ext uri="{FF2B5EF4-FFF2-40B4-BE49-F238E27FC236}">
                <a16:creationId xmlns:a16="http://schemas.microsoft.com/office/drawing/2014/main" id="{ED3E676A-4C98-EE5F-B7C8-56D519400513}"/>
              </a:ext>
            </a:extLst>
          </p:cNvPr>
          <p:cNvSpPr/>
          <p:nvPr/>
        </p:nvSpPr>
        <p:spPr>
          <a:xfrm>
            <a:off x="3666222" y="4233383"/>
            <a:ext cx="215334" cy="21533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black"/>
                </a:solidFill>
                <a:effectLst/>
                <a:uLnTx/>
                <a:uFillTx/>
                <a:latin typeface="Bahnschrift SemiCondensed" panose="020B0502040204020203" pitchFamily="34" charset="0"/>
                <a:ea typeface="+mn-ea"/>
                <a:cs typeface="+mn-cs"/>
              </a:rPr>
              <a:t>3</a:t>
            </a:r>
            <a:endPar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1" name="Ellipse 20">
            <a:extLst>
              <a:ext uri="{FF2B5EF4-FFF2-40B4-BE49-F238E27FC236}">
                <a16:creationId xmlns:a16="http://schemas.microsoft.com/office/drawing/2014/main" id="{C3893D74-9760-6A74-4CA5-B73CC51F1A35}"/>
              </a:ext>
            </a:extLst>
          </p:cNvPr>
          <p:cNvSpPr/>
          <p:nvPr/>
        </p:nvSpPr>
        <p:spPr>
          <a:xfrm>
            <a:off x="3666222" y="3674814"/>
            <a:ext cx="215334" cy="21533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4</a:t>
            </a:r>
          </a:p>
        </p:txBody>
      </p:sp>
      <p:sp>
        <p:nvSpPr>
          <p:cNvPr id="23" name="Textfeld 22">
            <a:extLst>
              <a:ext uri="{FF2B5EF4-FFF2-40B4-BE49-F238E27FC236}">
                <a16:creationId xmlns:a16="http://schemas.microsoft.com/office/drawing/2014/main" id="{4A6B6F9C-A7AF-855C-A0C9-A41C0EE776E7}"/>
              </a:ext>
            </a:extLst>
          </p:cNvPr>
          <p:cNvSpPr txBox="1"/>
          <p:nvPr/>
        </p:nvSpPr>
        <p:spPr>
          <a:xfrm rot="959024">
            <a:off x="4200528" y="3168897"/>
            <a:ext cx="870751"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1. Frage</a:t>
            </a:r>
          </a:p>
        </p:txBody>
      </p:sp>
      <p:sp>
        <p:nvSpPr>
          <p:cNvPr id="24" name="Textfeld 23">
            <a:extLst>
              <a:ext uri="{FF2B5EF4-FFF2-40B4-BE49-F238E27FC236}">
                <a16:creationId xmlns:a16="http://schemas.microsoft.com/office/drawing/2014/main" id="{C8B417CD-3475-F0CB-8508-522997CB231E}"/>
              </a:ext>
            </a:extLst>
          </p:cNvPr>
          <p:cNvSpPr txBox="1"/>
          <p:nvPr/>
        </p:nvSpPr>
        <p:spPr>
          <a:xfrm rot="3477272">
            <a:off x="5650360" y="4312953"/>
            <a:ext cx="907621"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2. Frage</a:t>
            </a:r>
          </a:p>
        </p:txBody>
      </p:sp>
      <p:sp>
        <p:nvSpPr>
          <p:cNvPr id="25" name="Textfeld 24">
            <a:extLst>
              <a:ext uri="{FF2B5EF4-FFF2-40B4-BE49-F238E27FC236}">
                <a16:creationId xmlns:a16="http://schemas.microsoft.com/office/drawing/2014/main" id="{738149C4-4429-C8FE-24C4-613D1B399CF5}"/>
              </a:ext>
            </a:extLst>
          </p:cNvPr>
          <p:cNvSpPr txBox="1"/>
          <p:nvPr/>
        </p:nvSpPr>
        <p:spPr>
          <a:xfrm rot="5580592">
            <a:off x="6031394" y="6133602"/>
            <a:ext cx="909223"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3. Frage</a:t>
            </a:r>
          </a:p>
        </p:txBody>
      </p:sp>
      <p:sp>
        <p:nvSpPr>
          <p:cNvPr id="26" name="Textfeld 25">
            <a:extLst>
              <a:ext uri="{FF2B5EF4-FFF2-40B4-BE49-F238E27FC236}">
                <a16:creationId xmlns:a16="http://schemas.microsoft.com/office/drawing/2014/main" id="{A46CF55A-538E-777B-A168-FB65214DE3FC}"/>
              </a:ext>
            </a:extLst>
          </p:cNvPr>
          <p:cNvSpPr txBox="1"/>
          <p:nvPr/>
        </p:nvSpPr>
        <p:spPr>
          <a:xfrm rot="18969605">
            <a:off x="5237833" y="7690366"/>
            <a:ext cx="917239"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4. Frage</a:t>
            </a:r>
          </a:p>
        </p:txBody>
      </p:sp>
      <p:sp>
        <p:nvSpPr>
          <p:cNvPr id="27" name="Textfeld 26">
            <a:extLst>
              <a:ext uri="{FF2B5EF4-FFF2-40B4-BE49-F238E27FC236}">
                <a16:creationId xmlns:a16="http://schemas.microsoft.com/office/drawing/2014/main" id="{9410EE22-0AF8-3C8B-E81E-8E5BCD6C0BAE}"/>
              </a:ext>
            </a:extLst>
          </p:cNvPr>
          <p:cNvSpPr txBox="1"/>
          <p:nvPr/>
        </p:nvSpPr>
        <p:spPr>
          <a:xfrm>
            <a:off x="3324886" y="8510178"/>
            <a:ext cx="912429"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5. Frage</a:t>
            </a:r>
          </a:p>
        </p:txBody>
      </p:sp>
      <p:sp>
        <p:nvSpPr>
          <p:cNvPr id="28" name="Textfeld 27">
            <a:extLst>
              <a:ext uri="{FF2B5EF4-FFF2-40B4-BE49-F238E27FC236}">
                <a16:creationId xmlns:a16="http://schemas.microsoft.com/office/drawing/2014/main" id="{07C9B34B-E8F9-00C1-2840-9A9EE23736A0}"/>
              </a:ext>
            </a:extLst>
          </p:cNvPr>
          <p:cNvSpPr txBox="1"/>
          <p:nvPr/>
        </p:nvSpPr>
        <p:spPr>
          <a:xfrm rot="2677928">
            <a:off x="1350889" y="7664332"/>
            <a:ext cx="906017"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6. Frage</a:t>
            </a:r>
          </a:p>
        </p:txBody>
      </p:sp>
      <p:sp>
        <p:nvSpPr>
          <p:cNvPr id="29" name="Textfeld 28">
            <a:extLst>
              <a:ext uri="{FF2B5EF4-FFF2-40B4-BE49-F238E27FC236}">
                <a16:creationId xmlns:a16="http://schemas.microsoft.com/office/drawing/2014/main" id="{49E33573-460C-EED0-3584-2B96779BA09C}"/>
              </a:ext>
            </a:extLst>
          </p:cNvPr>
          <p:cNvSpPr txBox="1"/>
          <p:nvPr/>
        </p:nvSpPr>
        <p:spPr>
          <a:xfrm rot="18000594">
            <a:off x="1032559" y="4358399"/>
            <a:ext cx="914033"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8. Frage</a:t>
            </a:r>
          </a:p>
        </p:txBody>
      </p:sp>
      <p:cxnSp>
        <p:nvCxnSpPr>
          <p:cNvPr id="30" name="Gerader Verbinder 29">
            <a:extLst>
              <a:ext uri="{FF2B5EF4-FFF2-40B4-BE49-F238E27FC236}">
                <a16:creationId xmlns:a16="http://schemas.microsoft.com/office/drawing/2014/main" id="{1648FC4E-9D20-5EBB-5113-9E4E95BD472B}"/>
              </a:ext>
            </a:extLst>
          </p:cNvPr>
          <p:cNvCxnSpPr>
            <a:cxnSpLocks/>
          </p:cNvCxnSpPr>
          <p:nvPr/>
        </p:nvCxnSpPr>
        <p:spPr>
          <a:xfrm flipH="1" flipV="1">
            <a:off x="3781105" y="6011158"/>
            <a:ext cx="2323065" cy="1130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8DB71987-04A0-6771-367E-FCAB66C9FFA9}"/>
              </a:ext>
            </a:extLst>
          </p:cNvPr>
          <p:cNvSpPr txBox="1"/>
          <p:nvPr/>
        </p:nvSpPr>
        <p:spPr>
          <a:xfrm rot="16200000">
            <a:off x="596497" y="5967469"/>
            <a:ext cx="904415"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7. Frage</a:t>
            </a:r>
          </a:p>
        </p:txBody>
      </p:sp>
      <p:sp>
        <p:nvSpPr>
          <p:cNvPr id="32" name="Textfeld 31">
            <a:extLst>
              <a:ext uri="{FF2B5EF4-FFF2-40B4-BE49-F238E27FC236}">
                <a16:creationId xmlns:a16="http://schemas.microsoft.com/office/drawing/2014/main" id="{263427DA-0D8A-4E1D-D8C8-14CFED3B75A8}"/>
              </a:ext>
            </a:extLst>
          </p:cNvPr>
          <p:cNvSpPr txBox="1"/>
          <p:nvPr/>
        </p:nvSpPr>
        <p:spPr>
          <a:xfrm rot="20300436">
            <a:off x="2439073" y="3244521"/>
            <a:ext cx="906017" cy="369332"/>
          </a:xfrm>
          <a:prstGeom prst="rect">
            <a:avLst/>
          </a:prstGeom>
          <a:noFill/>
        </p:spPr>
        <p:txBody>
          <a:bodyPr wrap="non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9. Frage</a:t>
            </a:r>
          </a:p>
        </p:txBody>
      </p:sp>
      <p:cxnSp>
        <p:nvCxnSpPr>
          <p:cNvPr id="33" name="Gerader Verbinder 32">
            <a:extLst>
              <a:ext uri="{FF2B5EF4-FFF2-40B4-BE49-F238E27FC236}">
                <a16:creationId xmlns:a16="http://schemas.microsoft.com/office/drawing/2014/main" id="{0263616E-6FF5-2E62-0E9D-E6CEF100D612}"/>
              </a:ext>
            </a:extLst>
          </p:cNvPr>
          <p:cNvCxnSpPr>
            <a:cxnSpLocks/>
          </p:cNvCxnSpPr>
          <p:nvPr/>
        </p:nvCxnSpPr>
        <p:spPr>
          <a:xfrm flipV="1">
            <a:off x="2737706" y="6000577"/>
            <a:ext cx="1039941" cy="2330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39CE42A2-A87C-826C-9988-784F8610C7B9}"/>
              </a:ext>
            </a:extLst>
          </p:cNvPr>
          <p:cNvCxnSpPr>
            <a:cxnSpLocks/>
          </p:cNvCxnSpPr>
          <p:nvPr/>
        </p:nvCxnSpPr>
        <p:spPr>
          <a:xfrm flipV="1">
            <a:off x="1365855" y="6000577"/>
            <a:ext cx="2415250" cy="1024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2C9ECB51-8986-8CC0-2C37-CF3ED3C344EF}"/>
              </a:ext>
            </a:extLst>
          </p:cNvPr>
          <p:cNvCxnSpPr>
            <a:cxnSpLocks/>
          </p:cNvCxnSpPr>
          <p:nvPr/>
        </p:nvCxnSpPr>
        <p:spPr>
          <a:xfrm flipH="1" flipV="1">
            <a:off x="1319595" y="5316653"/>
            <a:ext cx="2461506" cy="694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919DF66E-305B-9FD9-B7C4-DED0297813CE}"/>
              </a:ext>
            </a:extLst>
          </p:cNvPr>
          <p:cNvCxnSpPr>
            <a:cxnSpLocks/>
          </p:cNvCxnSpPr>
          <p:nvPr/>
        </p:nvCxnSpPr>
        <p:spPr>
          <a:xfrm flipH="1" flipV="1">
            <a:off x="2159031" y="3974565"/>
            <a:ext cx="1614858" cy="20365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BA07B2F5-C510-B546-4823-B4FD223FCDE2}"/>
              </a:ext>
            </a:extLst>
          </p:cNvPr>
          <p:cNvSpPr txBox="1"/>
          <p:nvPr/>
        </p:nvSpPr>
        <p:spPr>
          <a:xfrm>
            <a:off x="792164" y="1613479"/>
            <a:ext cx="5482042" cy="461665"/>
          </a:xfrm>
          <a:prstGeom prst="rect">
            <a:avLst/>
          </a:prstGeom>
          <a:noFill/>
        </p:spPr>
        <p:txBody>
          <a:bodyPr wrap="square">
            <a:spAutoFit/>
          </a:bodyPr>
          <a:lstStyle/>
          <a:p>
            <a:pPr marL="0" marR="0" lvl="0" indent="0" algn="just" defTabSz="457165"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Times New Roman" panose="02020603050405020304" pitchFamily="18" charset="0"/>
                <a:cs typeface="Times New Roman" panose="02020603050405020304" pitchFamily="18" charset="0"/>
              </a:rPr>
              <a:t>Bewerten Sie bitte die einzelnen Teilbereiche, indem Sie Kreuze in den entsprechenden Ringen setzen.</a:t>
            </a:r>
          </a:p>
        </p:txBody>
      </p:sp>
      <p:sp>
        <p:nvSpPr>
          <p:cNvPr id="38" name="Textfeld 37">
            <a:extLst>
              <a:ext uri="{FF2B5EF4-FFF2-40B4-BE49-F238E27FC236}">
                <a16:creationId xmlns:a16="http://schemas.microsoft.com/office/drawing/2014/main" id="{FC7CD402-47D7-9876-E11A-FEBA4FFA177B}"/>
              </a:ext>
            </a:extLst>
          </p:cNvPr>
          <p:cNvSpPr txBox="1"/>
          <p:nvPr/>
        </p:nvSpPr>
        <p:spPr>
          <a:xfrm>
            <a:off x="656555" y="9432613"/>
            <a:ext cx="4448743" cy="830997"/>
          </a:xfrm>
          <a:prstGeom prst="rect">
            <a:avLst/>
          </a:prstGeom>
          <a:noFill/>
        </p:spPr>
        <p:txBody>
          <a:bodyPr wrap="square" rtlCol="0">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 Anlehnung an: Landesinstitut für Schule, Bremen [www.lis.bremen.de], 2006</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Franz Wester, Andreas Soltau, Liane Paradies</a:t>
            </a:r>
          </a:p>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Quelle:</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Angelehnt an „Evaluationszielscheibe“ aus:  Burkard, C.; </a:t>
            </a:r>
            <a:r>
              <a:rPr kumimoji="0" lang="de-DE" sz="800" b="0" i="0" u="none" strike="noStrike" kern="1200" cap="none" spc="0" normalizeH="0" baseline="0" noProof="0" dirty="0" err="1">
                <a:ln>
                  <a:noFill/>
                </a:ln>
                <a:solidFill>
                  <a:prstClr val="white">
                    <a:lumMod val="50000"/>
                  </a:prstClr>
                </a:solidFill>
                <a:effectLst/>
                <a:uLnTx/>
                <a:uFillTx/>
                <a:latin typeface="Calibri" panose="020F0502020204030204"/>
                <a:ea typeface="+mn-ea"/>
                <a:cs typeface="+mn-cs"/>
              </a:rPr>
              <a:t>Eikenbusch</a:t>
            </a:r>
            <a:r>
              <a:rPr kumimoji="0" lang="de-DE"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G. (2000). Praxishandbuch Evaluation in der Schule. Berlin: Cornelsen Verlag Scriptor. (S.159)</a:t>
            </a:r>
          </a:p>
        </p:txBody>
      </p:sp>
      <p:graphicFrame>
        <p:nvGraphicFramePr>
          <p:cNvPr id="39" name="Tabelle 38">
            <a:extLst>
              <a:ext uri="{FF2B5EF4-FFF2-40B4-BE49-F238E27FC236}">
                <a16:creationId xmlns:a16="http://schemas.microsoft.com/office/drawing/2014/main" id="{4D7653AE-B160-0006-7024-4EB5CDF531D4}"/>
              </a:ext>
            </a:extLst>
          </p:cNvPr>
          <p:cNvGraphicFramePr>
            <a:graphicFrameLocks noGrp="1"/>
          </p:cNvGraphicFramePr>
          <p:nvPr/>
        </p:nvGraphicFramePr>
        <p:xfrm>
          <a:off x="792163" y="2281071"/>
          <a:ext cx="5849620" cy="182880"/>
        </p:xfrm>
        <a:graphic>
          <a:graphicData uri="http://schemas.openxmlformats.org/drawingml/2006/table">
            <a:tbl>
              <a:tblPr firstRow="1" firstCol="1" lastRow="1" lastCol="1" bandRow="1" bandCol="1">
                <a:tableStyleId>{2D5ABB26-0587-4C30-8999-92F81FD0307C}</a:tableStyleId>
              </a:tblPr>
              <a:tblGrid>
                <a:gridCol w="982980">
                  <a:extLst>
                    <a:ext uri="{9D8B030D-6E8A-4147-A177-3AD203B41FA5}">
                      <a16:colId xmlns:a16="http://schemas.microsoft.com/office/drawing/2014/main" val="3534406206"/>
                    </a:ext>
                  </a:extLst>
                </a:gridCol>
                <a:gridCol w="1828800">
                  <a:extLst>
                    <a:ext uri="{9D8B030D-6E8A-4147-A177-3AD203B41FA5}">
                      <a16:colId xmlns:a16="http://schemas.microsoft.com/office/drawing/2014/main" val="182702835"/>
                    </a:ext>
                  </a:extLst>
                </a:gridCol>
                <a:gridCol w="1575435">
                  <a:extLst>
                    <a:ext uri="{9D8B030D-6E8A-4147-A177-3AD203B41FA5}">
                      <a16:colId xmlns:a16="http://schemas.microsoft.com/office/drawing/2014/main" val="934474680"/>
                    </a:ext>
                  </a:extLst>
                </a:gridCol>
                <a:gridCol w="1462405">
                  <a:extLst>
                    <a:ext uri="{9D8B030D-6E8A-4147-A177-3AD203B41FA5}">
                      <a16:colId xmlns:a16="http://schemas.microsoft.com/office/drawing/2014/main" val="1133014633"/>
                    </a:ext>
                  </a:extLst>
                </a:gridCol>
              </a:tblGrid>
              <a:tr h="0">
                <a:tc>
                  <a:txBody>
                    <a:bodyPr/>
                    <a:lstStyle/>
                    <a:p>
                      <a:r>
                        <a:rPr lang="de-DE" sz="1200" b="0">
                          <a:solidFill>
                            <a:schemeClr val="tx1"/>
                          </a:solidFill>
                          <a:effectLst/>
                          <a:latin typeface="Bahnschrift SemiCondensed" panose="020B0502040204020203" pitchFamily="34" charset="0"/>
                        </a:rPr>
                        <a:t>1 = Trifft zu</a:t>
                      </a:r>
                      <a:endParaRPr lang="de-DE" sz="1400" b="0">
                        <a:solidFill>
                          <a:schemeClr val="tx1"/>
                        </a:solidFill>
                        <a:effectLst/>
                        <a:latin typeface="Bahnschrift SemiCondensed" panose="020B0502040204020203" pitchFamily="34" charset="0"/>
                        <a:ea typeface="Times New Roman" panose="02020603050405020304" pitchFamily="18" charset="0"/>
                      </a:endParaRPr>
                    </a:p>
                  </a:txBody>
                  <a:tcPr marL="68580" marR="68580" marT="0" marB="0"/>
                </a:tc>
                <a:tc>
                  <a:txBody>
                    <a:bodyPr/>
                    <a:lstStyle/>
                    <a:p>
                      <a:r>
                        <a:rPr lang="de-DE" sz="1200" b="0" dirty="0">
                          <a:solidFill>
                            <a:schemeClr val="tx1"/>
                          </a:solidFill>
                          <a:effectLst/>
                          <a:latin typeface="Bahnschrift SemiCondensed" panose="020B0502040204020203" pitchFamily="34" charset="0"/>
                        </a:rPr>
                        <a:t>2 = Trifft überwiegend zu</a:t>
                      </a:r>
                      <a:endParaRPr lang="de-DE" sz="1400" b="0" dirty="0">
                        <a:solidFill>
                          <a:schemeClr val="tx1"/>
                        </a:solidFill>
                        <a:effectLst/>
                        <a:latin typeface="Bahnschrift SemiCondensed" panose="020B0502040204020203" pitchFamily="34" charset="0"/>
                        <a:ea typeface="Times New Roman" panose="02020603050405020304" pitchFamily="18" charset="0"/>
                      </a:endParaRPr>
                    </a:p>
                  </a:txBody>
                  <a:tcPr marL="68580" marR="68580" marT="0" marB="0"/>
                </a:tc>
                <a:tc>
                  <a:txBody>
                    <a:bodyPr/>
                    <a:lstStyle/>
                    <a:p>
                      <a:r>
                        <a:rPr lang="de-DE" sz="1200" b="0">
                          <a:solidFill>
                            <a:schemeClr val="tx1"/>
                          </a:solidFill>
                          <a:effectLst/>
                          <a:latin typeface="Bahnschrift SemiCondensed" panose="020B0502040204020203" pitchFamily="34" charset="0"/>
                        </a:rPr>
                        <a:t>3 = Trifft im Ansatz zu</a:t>
                      </a:r>
                      <a:endParaRPr lang="de-DE" sz="1400" b="0">
                        <a:solidFill>
                          <a:schemeClr val="tx1"/>
                        </a:solidFill>
                        <a:effectLst/>
                        <a:latin typeface="Bahnschrift SemiCondensed" panose="020B0502040204020203" pitchFamily="34" charset="0"/>
                        <a:ea typeface="Times New Roman" panose="02020603050405020304" pitchFamily="18" charset="0"/>
                      </a:endParaRPr>
                    </a:p>
                  </a:txBody>
                  <a:tcPr marL="68580" marR="68580" marT="0" marB="0"/>
                </a:tc>
                <a:tc>
                  <a:txBody>
                    <a:bodyPr/>
                    <a:lstStyle/>
                    <a:p>
                      <a:r>
                        <a:rPr lang="de-DE" sz="1200" b="0" dirty="0">
                          <a:solidFill>
                            <a:schemeClr val="tx1"/>
                          </a:solidFill>
                          <a:effectLst/>
                          <a:latin typeface="Bahnschrift SemiCondensed" panose="020B0502040204020203" pitchFamily="34" charset="0"/>
                        </a:rPr>
                        <a:t>4 = Trifft nicht zu</a:t>
                      </a:r>
                      <a:endParaRPr lang="de-DE" sz="1400" b="0" dirty="0">
                        <a:solidFill>
                          <a:schemeClr val="tx1"/>
                        </a:solidFill>
                        <a:effectLst/>
                        <a:latin typeface="Bahnschrift SemiCondensed" panose="020B0502040204020203"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59054667"/>
                  </a:ext>
                </a:extLst>
              </a:tr>
            </a:tbl>
          </a:graphicData>
        </a:graphic>
      </p:graphicFrame>
      <p:sp>
        <p:nvSpPr>
          <p:cNvPr id="40" name="Textfeld 39">
            <a:extLst>
              <a:ext uri="{FF2B5EF4-FFF2-40B4-BE49-F238E27FC236}">
                <a16:creationId xmlns:a16="http://schemas.microsoft.com/office/drawing/2014/main" id="{D2824D3D-93A9-8632-29DB-B6A45316ADAC}"/>
              </a:ext>
            </a:extLst>
          </p:cNvPr>
          <p:cNvSpPr txBox="1"/>
          <p:nvPr/>
        </p:nvSpPr>
        <p:spPr>
          <a:xfrm>
            <a:off x="1680691" y="973817"/>
            <a:ext cx="3982394" cy="38581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907"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Arbeitsblatt Evaluationszielscheibe</a:t>
            </a:r>
          </a:p>
        </p:txBody>
      </p:sp>
    </p:spTree>
    <p:extLst>
      <p:ext uri="{BB962C8B-B14F-4D97-AF65-F5344CB8AC3E}">
        <p14:creationId xmlns:p14="http://schemas.microsoft.com/office/powerpoint/2010/main" val="187982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B1DCCBD-A26D-C3D4-0930-7218E86A929D}"/>
              </a:ext>
            </a:extLst>
          </p:cNvPr>
          <p:cNvSpPr txBox="1"/>
          <p:nvPr/>
        </p:nvSpPr>
        <p:spPr>
          <a:xfrm>
            <a:off x="822959" y="1125415"/>
            <a:ext cx="5732586" cy="1268039"/>
          </a:xfrm>
          <a:prstGeom prst="rect">
            <a:avLst/>
          </a:prstGeom>
          <a:noFill/>
        </p:spPr>
        <p:txBody>
          <a:bodyPr wrap="square" rtlCol="0">
            <a:spAutoFit/>
          </a:bodyPr>
          <a:lstStyle/>
          <a:p>
            <a:pPr>
              <a:lnSpc>
                <a:spcPct val="107000"/>
              </a:lnSpc>
              <a:spcAft>
                <a:spcPts val="800"/>
              </a:spcAft>
              <a:buNone/>
            </a:pPr>
            <a:r>
              <a:rPr lang="de-DE" sz="1200" kern="100" dirty="0">
                <a:effectLst/>
                <a:latin typeface="Bahnschrift SemiCondensed" panose="020B0502040204020203" pitchFamily="34" charset="0"/>
                <a:ea typeface="Aptos" panose="020B0004020202020204" pitchFamily="34" charset="0"/>
                <a:cs typeface="Times New Roman" panose="02020603050405020304" pitchFamily="18" charset="0"/>
              </a:rPr>
              <a:t>Aus lizenzrechtlichen Gründen bilden wir den „Unterrichtsfeedbackbogen Tiefenstrukturen“ an dieser Stelle nicht ab. Bitte laden Sie sich die offiziellen Dokumente selbständig von den Seiten des IBBW herunter: </a:t>
            </a:r>
            <a:r>
              <a:rPr lang="de-DE" sz="1200" u="sng" kern="100" dirty="0">
                <a:solidFill>
                  <a:srgbClr val="467886"/>
                </a:solidFill>
                <a:effectLst/>
                <a:latin typeface="Bahnschrift SemiCondensed" panose="020B0502040204020203" pitchFamily="34" charset="0"/>
                <a:ea typeface="Aptos" panose="020B0004020202020204" pitchFamily="34" charset="0"/>
                <a:cs typeface="Times New Roman" panose="02020603050405020304" pitchFamily="18" charset="0"/>
                <a:hlinkClick r:id="rId2"/>
              </a:rPr>
              <a:t>https://ibbw-bw.de/,Lde/Startseite/Empirische-Bildungsforschung/unterrichtsfeedbackbogen_tiefenstrukturen</a:t>
            </a:r>
            <a:r>
              <a:rPr lang="de-DE" sz="1200" kern="100" dirty="0">
                <a:effectLst/>
                <a:latin typeface="Bahnschrift SemiCondensed" panose="020B0502040204020203" pitchFamily="34" charset="0"/>
                <a:ea typeface="Aptos" panose="020B0004020202020204" pitchFamily="34" charset="0"/>
                <a:cs typeface="Times New Roman" panose="02020603050405020304" pitchFamily="18" charset="0"/>
              </a:rPr>
              <a:t>.</a:t>
            </a:r>
          </a:p>
          <a:p>
            <a:pPr>
              <a:lnSpc>
                <a:spcPct val="107000"/>
              </a:lnSpc>
              <a:spcAft>
                <a:spcPts val="800"/>
              </a:spcAft>
              <a:buNone/>
            </a:pPr>
            <a:r>
              <a:rPr lang="de-DE" sz="1800" kern="100" dirty="0">
                <a:effectLst/>
                <a:latin typeface="Bahnschrift Light SemiCondensed" panose="020B0502040204020203" pitchFamily="34" charset="0"/>
                <a:ea typeface="Aptos" panose="020B0004020202020204" pitchFamily="34" charset="0"/>
                <a:cs typeface="Times New Roman" panose="02020603050405020304" pitchFamily="18" charset="0"/>
              </a:rPr>
              <a:t> </a:t>
            </a:r>
            <a:endParaRPr lang="de-DE"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C8869438-9D53-476D-863C-DEB68B1DEADD}"/>
              </a:ext>
            </a:extLst>
          </p:cNvPr>
          <p:cNvSpPr/>
          <p:nvPr/>
        </p:nvSpPr>
        <p:spPr>
          <a:xfrm>
            <a:off x="2961596" y="645914"/>
            <a:ext cx="1422184" cy="369332"/>
          </a:xfrm>
          <a:prstGeom prst="rect">
            <a:avLst/>
          </a:prstGeom>
        </p:spPr>
        <p:txBody>
          <a:bodyPr wrap="none">
            <a:spAutoFit/>
          </a:bodyPr>
          <a:lstStyle/>
          <a:p>
            <a:r>
              <a:rPr lang="de-DE" dirty="0">
                <a:latin typeface="Bahnschrift SemiCondensed" panose="020B0502040204020203" pitchFamily="34" charset="0"/>
              </a:rPr>
              <a:t>Material M3G </a:t>
            </a:r>
            <a:endParaRPr lang="en-US" dirty="0"/>
          </a:p>
        </p:txBody>
      </p:sp>
    </p:spTree>
    <p:extLst>
      <p:ext uri="{BB962C8B-B14F-4D97-AF65-F5344CB8AC3E}">
        <p14:creationId xmlns:p14="http://schemas.microsoft.com/office/powerpoint/2010/main" val="233572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DB5324A1-0206-3601-82AF-71767A77451B}"/>
              </a:ext>
            </a:extLst>
          </p:cNvPr>
          <p:cNvSpPr/>
          <p:nvPr/>
        </p:nvSpPr>
        <p:spPr>
          <a:xfrm rot="1358392">
            <a:off x="-380689" y="4757544"/>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3201AA49-EB50-FAB8-FF16-4A4C8E0522F4}"/>
              </a:ext>
            </a:extLst>
          </p:cNvPr>
          <p:cNvSpPr/>
          <p:nvPr/>
        </p:nvSpPr>
        <p:spPr>
          <a:xfrm rot="3225008">
            <a:off x="6486160" y="3653071"/>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137DB8EB-DE9F-DF6E-F4CA-CCBD1AB1B613}"/>
              </a:ext>
            </a:extLst>
          </p:cNvPr>
          <p:cNvSpPr/>
          <p:nvPr/>
        </p:nvSpPr>
        <p:spPr>
          <a:xfrm rot="1358392">
            <a:off x="6431570" y="714784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413C7344-E88F-D593-29E9-F2C7CB1AFE96}"/>
              </a:ext>
            </a:extLst>
          </p:cNvPr>
          <p:cNvSpPr txBox="1"/>
          <p:nvPr/>
        </p:nvSpPr>
        <p:spPr>
          <a:xfrm>
            <a:off x="1073024" y="926074"/>
            <a:ext cx="5197727" cy="830997"/>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Fragebogen für Schülerinnen und Schüler</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 Lernmotivation und Wohlbefinden -</a:t>
            </a:r>
          </a:p>
        </p:txBody>
      </p:sp>
      <p:sp>
        <p:nvSpPr>
          <p:cNvPr id="9" name="Rechteck 8">
            <a:extLst>
              <a:ext uri="{FF2B5EF4-FFF2-40B4-BE49-F238E27FC236}">
                <a16:creationId xmlns:a16="http://schemas.microsoft.com/office/drawing/2014/main" id="{FFBA4CAB-ABF0-5025-C9E1-073F9FCC7A0F}"/>
              </a:ext>
            </a:extLst>
          </p:cNvPr>
          <p:cNvSpPr/>
          <p:nvPr/>
        </p:nvSpPr>
        <p:spPr>
          <a:xfrm>
            <a:off x="838582" y="3081362"/>
            <a:ext cx="2833305" cy="510846"/>
          </a:xfrm>
          <a:custGeom>
            <a:avLst/>
            <a:gdLst>
              <a:gd name="csX0" fmla="*/ 0 w 2833305"/>
              <a:gd name="csY0" fmla="*/ 0 h 510846"/>
              <a:gd name="csX1" fmla="*/ 481662 w 2833305"/>
              <a:gd name="csY1" fmla="*/ 0 h 510846"/>
              <a:gd name="csX2" fmla="*/ 1076656 w 2833305"/>
              <a:gd name="csY2" fmla="*/ 0 h 510846"/>
              <a:gd name="csX3" fmla="*/ 1558318 w 2833305"/>
              <a:gd name="csY3" fmla="*/ 0 h 510846"/>
              <a:gd name="csX4" fmla="*/ 2153312 w 2833305"/>
              <a:gd name="csY4" fmla="*/ 0 h 510846"/>
              <a:gd name="csX5" fmla="*/ 2833305 w 2833305"/>
              <a:gd name="csY5" fmla="*/ 0 h 510846"/>
              <a:gd name="csX6" fmla="*/ 2833305 w 2833305"/>
              <a:gd name="csY6" fmla="*/ 510846 h 510846"/>
              <a:gd name="csX7" fmla="*/ 2209978 w 2833305"/>
              <a:gd name="csY7" fmla="*/ 510846 h 510846"/>
              <a:gd name="csX8" fmla="*/ 1699983 w 2833305"/>
              <a:gd name="csY8" fmla="*/ 510846 h 510846"/>
              <a:gd name="csX9" fmla="*/ 1104989 w 2833305"/>
              <a:gd name="csY9" fmla="*/ 510846 h 510846"/>
              <a:gd name="csX10" fmla="*/ 0 w 2833305"/>
              <a:gd name="csY10" fmla="*/ 510846 h 510846"/>
              <a:gd name="csX11" fmla="*/ 0 w 2833305"/>
              <a:gd name="csY11"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5" h="510846" fill="none" extrusionOk="0">
                <a:moveTo>
                  <a:pt x="0" y="0"/>
                </a:moveTo>
                <a:cubicBezTo>
                  <a:pt x="118653" y="-3549"/>
                  <a:pt x="317066" y="12727"/>
                  <a:pt x="481662" y="0"/>
                </a:cubicBezTo>
                <a:cubicBezTo>
                  <a:pt x="646258" y="-12727"/>
                  <a:pt x="879891" y="-4019"/>
                  <a:pt x="1076656" y="0"/>
                </a:cubicBezTo>
                <a:cubicBezTo>
                  <a:pt x="1273421" y="4019"/>
                  <a:pt x="1373769" y="-21770"/>
                  <a:pt x="1558318" y="0"/>
                </a:cubicBezTo>
                <a:cubicBezTo>
                  <a:pt x="1742867" y="21770"/>
                  <a:pt x="1914418" y="-20372"/>
                  <a:pt x="2153312" y="0"/>
                </a:cubicBezTo>
                <a:cubicBezTo>
                  <a:pt x="2392206" y="20372"/>
                  <a:pt x="2533982" y="29649"/>
                  <a:pt x="2833305" y="0"/>
                </a:cubicBezTo>
                <a:cubicBezTo>
                  <a:pt x="2834788" y="238073"/>
                  <a:pt x="2832643" y="273196"/>
                  <a:pt x="2833305" y="510846"/>
                </a:cubicBezTo>
                <a:cubicBezTo>
                  <a:pt x="2540081" y="497750"/>
                  <a:pt x="2492296" y="505828"/>
                  <a:pt x="2209978" y="510846"/>
                </a:cubicBezTo>
                <a:cubicBezTo>
                  <a:pt x="1927660" y="515864"/>
                  <a:pt x="1838688" y="516682"/>
                  <a:pt x="1699983" y="510846"/>
                </a:cubicBezTo>
                <a:cubicBezTo>
                  <a:pt x="1561278" y="505010"/>
                  <a:pt x="1380125" y="486231"/>
                  <a:pt x="1104989" y="510846"/>
                </a:cubicBezTo>
                <a:cubicBezTo>
                  <a:pt x="829853" y="535461"/>
                  <a:pt x="223341" y="534736"/>
                  <a:pt x="0" y="510846"/>
                </a:cubicBezTo>
                <a:cubicBezTo>
                  <a:pt x="-16744" y="261908"/>
                  <a:pt x="6071" y="111539"/>
                  <a:pt x="0" y="0"/>
                </a:cubicBezTo>
                <a:close/>
              </a:path>
              <a:path w="2833305" h="510846" stroke="0" extrusionOk="0">
                <a:moveTo>
                  <a:pt x="0" y="0"/>
                </a:moveTo>
                <a:cubicBezTo>
                  <a:pt x="200134" y="-10577"/>
                  <a:pt x="348545" y="731"/>
                  <a:pt x="538328" y="0"/>
                </a:cubicBezTo>
                <a:cubicBezTo>
                  <a:pt x="728111" y="-731"/>
                  <a:pt x="917421" y="-7969"/>
                  <a:pt x="1133322" y="0"/>
                </a:cubicBezTo>
                <a:cubicBezTo>
                  <a:pt x="1349223" y="7969"/>
                  <a:pt x="1392459" y="4766"/>
                  <a:pt x="1614984" y="0"/>
                </a:cubicBezTo>
                <a:cubicBezTo>
                  <a:pt x="1837509" y="-4766"/>
                  <a:pt x="1927607" y="-23017"/>
                  <a:pt x="2153312" y="0"/>
                </a:cubicBezTo>
                <a:cubicBezTo>
                  <a:pt x="2379017" y="23017"/>
                  <a:pt x="2603408" y="-26176"/>
                  <a:pt x="2833305" y="0"/>
                </a:cubicBezTo>
                <a:cubicBezTo>
                  <a:pt x="2819048" y="198867"/>
                  <a:pt x="2844949" y="309540"/>
                  <a:pt x="2833305" y="510846"/>
                </a:cubicBezTo>
                <a:cubicBezTo>
                  <a:pt x="2665468" y="530287"/>
                  <a:pt x="2440536" y="502200"/>
                  <a:pt x="2294977" y="510846"/>
                </a:cubicBezTo>
                <a:cubicBezTo>
                  <a:pt x="2149418" y="519492"/>
                  <a:pt x="1866348" y="494049"/>
                  <a:pt x="1671650" y="510846"/>
                </a:cubicBezTo>
                <a:cubicBezTo>
                  <a:pt x="1476952" y="527643"/>
                  <a:pt x="1231782" y="486916"/>
                  <a:pt x="1076656" y="510846"/>
                </a:cubicBezTo>
                <a:cubicBezTo>
                  <a:pt x="921530" y="534776"/>
                  <a:pt x="649408" y="506966"/>
                  <a:pt x="509995" y="510846"/>
                </a:cubicBezTo>
                <a:cubicBezTo>
                  <a:pt x="370582" y="514726"/>
                  <a:pt x="201537" y="519308"/>
                  <a:pt x="0" y="510846"/>
                </a:cubicBezTo>
                <a:cubicBezTo>
                  <a:pt x="-3280" y="330050"/>
                  <a:pt x="23235" y="166877"/>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a) Das Fach [...] ist mir persönlich wichtig.</a:t>
            </a:r>
          </a:p>
        </p:txBody>
      </p:sp>
      <p:sp>
        <p:nvSpPr>
          <p:cNvPr id="10" name="Rechteck 9">
            <a:extLst>
              <a:ext uri="{FF2B5EF4-FFF2-40B4-BE49-F238E27FC236}">
                <a16:creationId xmlns:a16="http://schemas.microsoft.com/office/drawing/2014/main" id="{0F6EF388-6B5A-5F00-723C-2FB465C7B601}"/>
              </a:ext>
            </a:extLst>
          </p:cNvPr>
          <p:cNvSpPr/>
          <p:nvPr/>
        </p:nvSpPr>
        <p:spPr>
          <a:xfrm>
            <a:off x="838581" y="3722330"/>
            <a:ext cx="2833305" cy="524645"/>
          </a:xfrm>
          <a:custGeom>
            <a:avLst/>
            <a:gdLst>
              <a:gd name="csX0" fmla="*/ 0 w 2833305"/>
              <a:gd name="csY0" fmla="*/ 0 h 524645"/>
              <a:gd name="csX1" fmla="*/ 481662 w 2833305"/>
              <a:gd name="csY1" fmla="*/ 0 h 524645"/>
              <a:gd name="csX2" fmla="*/ 1076656 w 2833305"/>
              <a:gd name="csY2" fmla="*/ 0 h 524645"/>
              <a:gd name="csX3" fmla="*/ 1558318 w 2833305"/>
              <a:gd name="csY3" fmla="*/ 0 h 524645"/>
              <a:gd name="csX4" fmla="*/ 2153312 w 2833305"/>
              <a:gd name="csY4" fmla="*/ 0 h 524645"/>
              <a:gd name="csX5" fmla="*/ 2833305 w 2833305"/>
              <a:gd name="csY5" fmla="*/ 0 h 524645"/>
              <a:gd name="csX6" fmla="*/ 2833305 w 2833305"/>
              <a:gd name="csY6" fmla="*/ 524645 h 524645"/>
              <a:gd name="csX7" fmla="*/ 2209978 w 2833305"/>
              <a:gd name="csY7" fmla="*/ 524645 h 524645"/>
              <a:gd name="csX8" fmla="*/ 1699983 w 2833305"/>
              <a:gd name="csY8" fmla="*/ 524645 h 524645"/>
              <a:gd name="csX9" fmla="*/ 1104989 w 2833305"/>
              <a:gd name="csY9" fmla="*/ 524645 h 524645"/>
              <a:gd name="csX10" fmla="*/ 0 w 2833305"/>
              <a:gd name="csY10" fmla="*/ 524645 h 524645"/>
              <a:gd name="csX11" fmla="*/ 0 w 2833305"/>
              <a:gd name="csY11" fmla="*/ 0 h 5246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5" h="524645" fill="none" extrusionOk="0">
                <a:moveTo>
                  <a:pt x="0" y="0"/>
                </a:moveTo>
                <a:cubicBezTo>
                  <a:pt x="118653" y="-3549"/>
                  <a:pt x="317066" y="12727"/>
                  <a:pt x="481662" y="0"/>
                </a:cubicBezTo>
                <a:cubicBezTo>
                  <a:pt x="646258" y="-12727"/>
                  <a:pt x="879891" y="-4019"/>
                  <a:pt x="1076656" y="0"/>
                </a:cubicBezTo>
                <a:cubicBezTo>
                  <a:pt x="1273421" y="4019"/>
                  <a:pt x="1373769" y="-21770"/>
                  <a:pt x="1558318" y="0"/>
                </a:cubicBezTo>
                <a:cubicBezTo>
                  <a:pt x="1742867" y="21770"/>
                  <a:pt x="1914418" y="-20372"/>
                  <a:pt x="2153312" y="0"/>
                </a:cubicBezTo>
                <a:cubicBezTo>
                  <a:pt x="2392206" y="20372"/>
                  <a:pt x="2533982" y="29649"/>
                  <a:pt x="2833305" y="0"/>
                </a:cubicBezTo>
                <a:cubicBezTo>
                  <a:pt x="2856000" y="246004"/>
                  <a:pt x="2843971" y="303067"/>
                  <a:pt x="2833305" y="524645"/>
                </a:cubicBezTo>
                <a:cubicBezTo>
                  <a:pt x="2540081" y="511549"/>
                  <a:pt x="2492296" y="519627"/>
                  <a:pt x="2209978" y="524645"/>
                </a:cubicBezTo>
                <a:cubicBezTo>
                  <a:pt x="1927660" y="529663"/>
                  <a:pt x="1838688" y="530481"/>
                  <a:pt x="1699983" y="524645"/>
                </a:cubicBezTo>
                <a:cubicBezTo>
                  <a:pt x="1561278" y="518809"/>
                  <a:pt x="1380125" y="500030"/>
                  <a:pt x="1104989" y="524645"/>
                </a:cubicBezTo>
                <a:cubicBezTo>
                  <a:pt x="829853" y="549260"/>
                  <a:pt x="223341" y="548535"/>
                  <a:pt x="0" y="524645"/>
                </a:cubicBezTo>
                <a:cubicBezTo>
                  <a:pt x="-3401" y="389936"/>
                  <a:pt x="-10301" y="221086"/>
                  <a:pt x="0" y="0"/>
                </a:cubicBezTo>
                <a:close/>
              </a:path>
              <a:path w="2833305" h="524645" stroke="0" extrusionOk="0">
                <a:moveTo>
                  <a:pt x="0" y="0"/>
                </a:moveTo>
                <a:cubicBezTo>
                  <a:pt x="200134" y="-10577"/>
                  <a:pt x="348545" y="731"/>
                  <a:pt x="538328" y="0"/>
                </a:cubicBezTo>
                <a:cubicBezTo>
                  <a:pt x="728111" y="-731"/>
                  <a:pt x="917421" y="-7969"/>
                  <a:pt x="1133322" y="0"/>
                </a:cubicBezTo>
                <a:cubicBezTo>
                  <a:pt x="1349223" y="7969"/>
                  <a:pt x="1392459" y="4766"/>
                  <a:pt x="1614984" y="0"/>
                </a:cubicBezTo>
                <a:cubicBezTo>
                  <a:pt x="1837509" y="-4766"/>
                  <a:pt x="1927607" y="-23017"/>
                  <a:pt x="2153312" y="0"/>
                </a:cubicBezTo>
                <a:cubicBezTo>
                  <a:pt x="2379017" y="23017"/>
                  <a:pt x="2603408" y="-26176"/>
                  <a:pt x="2833305" y="0"/>
                </a:cubicBezTo>
                <a:cubicBezTo>
                  <a:pt x="2830971" y="140959"/>
                  <a:pt x="2811440" y="347449"/>
                  <a:pt x="2833305" y="524645"/>
                </a:cubicBezTo>
                <a:cubicBezTo>
                  <a:pt x="2665468" y="544086"/>
                  <a:pt x="2440536" y="515999"/>
                  <a:pt x="2294977" y="524645"/>
                </a:cubicBezTo>
                <a:cubicBezTo>
                  <a:pt x="2149418" y="533291"/>
                  <a:pt x="1866348" y="507848"/>
                  <a:pt x="1671650" y="524645"/>
                </a:cubicBezTo>
                <a:cubicBezTo>
                  <a:pt x="1476952" y="541442"/>
                  <a:pt x="1231782" y="500715"/>
                  <a:pt x="1076656" y="524645"/>
                </a:cubicBezTo>
                <a:cubicBezTo>
                  <a:pt x="921530" y="548575"/>
                  <a:pt x="649408" y="520765"/>
                  <a:pt x="509995" y="524645"/>
                </a:cubicBezTo>
                <a:cubicBezTo>
                  <a:pt x="370582" y="528525"/>
                  <a:pt x="201537" y="533107"/>
                  <a:pt x="0" y="524645"/>
                </a:cubicBezTo>
                <a:cubicBezTo>
                  <a:pt x="894" y="401124"/>
                  <a:pt x="-16717" y="236946"/>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b) Die Beschäftigung mit dem Fach [...] macht mir Spaß.</a:t>
            </a:r>
          </a:p>
        </p:txBody>
      </p:sp>
      <p:sp>
        <p:nvSpPr>
          <p:cNvPr id="11" name="Rechteck 10">
            <a:extLst>
              <a:ext uri="{FF2B5EF4-FFF2-40B4-BE49-F238E27FC236}">
                <a16:creationId xmlns:a16="http://schemas.microsoft.com/office/drawing/2014/main" id="{7756DE47-1FAA-AF0E-5637-5D426D837EFA}"/>
              </a:ext>
            </a:extLst>
          </p:cNvPr>
          <p:cNvSpPr/>
          <p:nvPr/>
        </p:nvSpPr>
        <p:spPr>
          <a:xfrm>
            <a:off x="838580" y="4363547"/>
            <a:ext cx="2833307" cy="510847"/>
          </a:xfrm>
          <a:custGeom>
            <a:avLst/>
            <a:gdLst>
              <a:gd name="csX0" fmla="*/ 0 w 2833307"/>
              <a:gd name="csY0" fmla="*/ 0 h 510847"/>
              <a:gd name="csX1" fmla="*/ 481662 w 2833307"/>
              <a:gd name="csY1" fmla="*/ 0 h 510847"/>
              <a:gd name="csX2" fmla="*/ 1076657 w 2833307"/>
              <a:gd name="csY2" fmla="*/ 0 h 510847"/>
              <a:gd name="csX3" fmla="*/ 1558319 w 2833307"/>
              <a:gd name="csY3" fmla="*/ 0 h 510847"/>
              <a:gd name="csX4" fmla="*/ 2153313 w 2833307"/>
              <a:gd name="csY4" fmla="*/ 0 h 510847"/>
              <a:gd name="csX5" fmla="*/ 2833307 w 2833307"/>
              <a:gd name="csY5" fmla="*/ 0 h 510847"/>
              <a:gd name="csX6" fmla="*/ 2833307 w 2833307"/>
              <a:gd name="csY6" fmla="*/ 510847 h 510847"/>
              <a:gd name="csX7" fmla="*/ 2209979 w 2833307"/>
              <a:gd name="csY7" fmla="*/ 510847 h 510847"/>
              <a:gd name="csX8" fmla="*/ 1699984 w 2833307"/>
              <a:gd name="csY8" fmla="*/ 510847 h 510847"/>
              <a:gd name="csX9" fmla="*/ 1104990 w 2833307"/>
              <a:gd name="csY9" fmla="*/ 510847 h 510847"/>
              <a:gd name="csX10" fmla="*/ 0 w 2833307"/>
              <a:gd name="csY10" fmla="*/ 510847 h 510847"/>
              <a:gd name="csX11" fmla="*/ 0 w 2833307"/>
              <a:gd name="csY11"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7" h="510847" fill="none" extrusionOk="0">
                <a:moveTo>
                  <a:pt x="0" y="0"/>
                </a:moveTo>
                <a:cubicBezTo>
                  <a:pt x="118653" y="-3549"/>
                  <a:pt x="317066" y="12727"/>
                  <a:pt x="481662" y="0"/>
                </a:cubicBezTo>
                <a:cubicBezTo>
                  <a:pt x="646258" y="-12727"/>
                  <a:pt x="874350" y="-5357"/>
                  <a:pt x="1076657" y="0"/>
                </a:cubicBezTo>
                <a:cubicBezTo>
                  <a:pt x="1278965" y="5357"/>
                  <a:pt x="1373770" y="-21770"/>
                  <a:pt x="1558319" y="0"/>
                </a:cubicBezTo>
                <a:cubicBezTo>
                  <a:pt x="1742868" y="21770"/>
                  <a:pt x="1914419" y="-20372"/>
                  <a:pt x="2153313" y="0"/>
                </a:cubicBezTo>
                <a:cubicBezTo>
                  <a:pt x="2392207" y="20372"/>
                  <a:pt x="2530472" y="28597"/>
                  <a:pt x="2833307" y="0"/>
                </a:cubicBezTo>
                <a:cubicBezTo>
                  <a:pt x="2839635" y="237937"/>
                  <a:pt x="2839003" y="268499"/>
                  <a:pt x="2833307" y="510847"/>
                </a:cubicBezTo>
                <a:cubicBezTo>
                  <a:pt x="2542589" y="500419"/>
                  <a:pt x="2493609" y="512607"/>
                  <a:pt x="2209979" y="510847"/>
                </a:cubicBezTo>
                <a:cubicBezTo>
                  <a:pt x="1926349" y="509087"/>
                  <a:pt x="1838689" y="516683"/>
                  <a:pt x="1699984" y="510847"/>
                </a:cubicBezTo>
                <a:cubicBezTo>
                  <a:pt x="1561279" y="505011"/>
                  <a:pt x="1380126" y="486232"/>
                  <a:pt x="1104990" y="510847"/>
                </a:cubicBezTo>
                <a:cubicBezTo>
                  <a:pt x="829854" y="535462"/>
                  <a:pt x="226638" y="538514"/>
                  <a:pt x="0" y="510847"/>
                </a:cubicBezTo>
                <a:cubicBezTo>
                  <a:pt x="-20853" y="266172"/>
                  <a:pt x="576" y="114958"/>
                  <a:pt x="0" y="0"/>
                </a:cubicBezTo>
                <a:close/>
              </a:path>
              <a:path w="2833307" h="510847" stroke="0" extrusionOk="0">
                <a:moveTo>
                  <a:pt x="0" y="0"/>
                </a:moveTo>
                <a:cubicBezTo>
                  <a:pt x="200134" y="-10577"/>
                  <a:pt x="348545" y="731"/>
                  <a:pt x="538328" y="0"/>
                </a:cubicBezTo>
                <a:cubicBezTo>
                  <a:pt x="728111" y="-731"/>
                  <a:pt x="911655" y="-13424"/>
                  <a:pt x="1133323" y="0"/>
                </a:cubicBezTo>
                <a:cubicBezTo>
                  <a:pt x="1354991" y="13424"/>
                  <a:pt x="1392460" y="4766"/>
                  <a:pt x="1614985" y="0"/>
                </a:cubicBezTo>
                <a:cubicBezTo>
                  <a:pt x="1837510" y="-4766"/>
                  <a:pt x="1927608" y="-23017"/>
                  <a:pt x="2153313" y="0"/>
                </a:cubicBezTo>
                <a:cubicBezTo>
                  <a:pt x="2379018" y="23017"/>
                  <a:pt x="2601184" y="-27769"/>
                  <a:pt x="2833307" y="0"/>
                </a:cubicBezTo>
                <a:cubicBezTo>
                  <a:pt x="2826069" y="197574"/>
                  <a:pt x="2850655" y="305425"/>
                  <a:pt x="2833307" y="510847"/>
                </a:cubicBezTo>
                <a:cubicBezTo>
                  <a:pt x="2665470" y="530288"/>
                  <a:pt x="2440538" y="502201"/>
                  <a:pt x="2294979" y="510847"/>
                </a:cubicBezTo>
                <a:cubicBezTo>
                  <a:pt x="2149420" y="519493"/>
                  <a:pt x="1873190" y="499102"/>
                  <a:pt x="1671651" y="510847"/>
                </a:cubicBezTo>
                <a:cubicBezTo>
                  <a:pt x="1470112" y="522592"/>
                  <a:pt x="1231783" y="486917"/>
                  <a:pt x="1076657" y="510847"/>
                </a:cubicBezTo>
                <a:cubicBezTo>
                  <a:pt x="921531" y="534777"/>
                  <a:pt x="651051" y="514422"/>
                  <a:pt x="509995" y="510847"/>
                </a:cubicBezTo>
                <a:cubicBezTo>
                  <a:pt x="368939" y="507272"/>
                  <a:pt x="201537" y="519309"/>
                  <a:pt x="0" y="510847"/>
                </a:cubicBezTo>
                <a:cubicBezTo>
                  <a:pt x="-11534" y="330329"/>
                  <a:pt x="21833" y="17388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 Für das Fach [...] interessiere ich mich.</a:t>
            </a:r>
          </a:p>
        </p:txBody>
      </p:sp>
      <p:sp>
        <p:nvSpPr>
          <p:cNvPr id="12" name="Rechteck 11">
            <a:extLst>
              <a:ext uri="{FF2B5EF4-FFF2-40B4-BE49-F238E27FC236}">
                <a16:creationId xmlns:a16="http://schemas.microsoft.com/office/drawing/2014/main" id="{DAD16DDF-338B-CD5E-5820-F96973ADE2D1}"/>
              </a:ext>
            </a:extLst>
          </p:cNvPr>
          <p:cNvSpPr/>
          <p:nvPr/>
        </p:nvSpPr>
        <p:spPr>
          <a:xfrm>
            <a:off x="838580" y="5006891"/>
            <a:ext cx="2833307" cy="772869"/>
          </a:xfrm>
          <a:custGeom>
            <a:avLst/>
            <a:gdLst>
              <a:gd name="csX0" fmla="*/ 0 w 2833307"/>
              <a:gd name="csY0" fmla="*/ 0 h 772869"/>
              <a:gd name="csX1" fmla="*/ 594994 w 2833307"/>
              <a:gd name="csY1" fmla="*/ 0 h 772869"/>
              <a:gd name="csX2" fmla="*/ 1189989 w 2833307"/>
              <a:gd name="csY2" fmla="*/ 0 h 772869"/>
              <a:gd name="csX3" fmla="*/ 1728317 w 2833307"/>
              <a:gd name="csY3" fmla="*/ 0 h 772869"/>
              <a:gd name="csX4" fmla="*/ 2266646 w 2833307"/>
              <a:gd name="csY4" fmla="*/ 0 h 772869"/>
              <a:gd name="csX5" fmla="*/ 2833307 w 2833307"/>
              <a:gd name="csY5" fmla="*/ 0 h 772869"/>
              <a:gd name="csX6" fmla="*/ 2833307 w 2833307"/>
              <a:gd name="csY6" fmla="*/ 378706 h 772869"/>
              <a:gd name="csX7" fmla="*/ 2833307 w 2833307"/>
              <a:gd name="csY7" fmla="*/ 772869 h 772869"/>
              <a:gd name="csX8" fmla="*/ 2238313 w 2833307"/>
              <a:gd name="csY8" fmla="*/ 772869 h 772869"/>
              <a:gd name="csX9" fmla="*/ 1756650 w 2833307"/>
              <a:gd name="csY9" fmla="*/ 772869 h 772869"/>
              <a:gd name="csX10" fmla="*/ 1218322 w 2833307"/>
              <a:gd name="csY10" fmla="*/ 772869 h 772869"/>
              <a:gd name="csX11" fmla="*/ 708327 w 2833307"/>
              <a:gd name="csY11" fmla="*/ 772869 h 772869"/>
              <a:gd name="csX12" fmla="*/ 0 w 2833307"/>
              <a:gd name="csY12" fmla="*/ 772869 h 772869"/>
              <a:gd name="csX13" fmla="*/ 0 w 2833307"/>
              <a:gd name="csY13" fmla="*/ 370977 h 772869"/>
              <a:gd name="csX14" fmla="*/ 0 w 2833307"/>
              <a:gd name="csY14" fmla="*/ 0 h 7728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833307" h="772869" fill="none" extrusionOk="0">
                <a:moveTo>
                  <a:pt x="0" y="0"/>
                </a:moveTo>
                <a:cubicBezTo>
                  <a:pt x="140271" y="-29357"/>
                  <a:pt x="453720" y="15998"/>
                  <a:pt x="594994" y="0"/>
                </a:cubicBezTo>
                <a:cubicBezTo>
                  <a:pt x="736268" y="-15998"/>
                  <a:pt x="947137" y="-24293"/>
                  <a:pt x="1189989" y="0"/>
                </a:cubicBezTo>
                <a:cubicBezTo>
                  <a:pt x="1432842" y="24293"/>
                  <a:pt x="1614822" y="19456"/>
                  <a:pt x="1728317" y="0"/>
                </a:cubicBezTo>
                <a:cubicBezTo>
                  <a:pt x="1841812" y="-19456"/>
                  <a:pt x="2096449" y="16357"/>
                  <a:pt x="2266646" y="0"/>
                </a:cubicBezTo>
                <a:cubicBezTo>
                  <a:pt x="2436843" y="-16357"/>
                  <a:pt x="2596253" y="24702"/>
                  <a:pt x="2833307" y="0"/>
                </a:cubicBezTo>
                <a:cubicBezTo>
                  <a:pt x="2815698" y="92273"/>
                  <a:pt x="2845599" y="279082"/>
                  <a:pt x="2833307" y="378706"/>
                </a:cubicBezTo>
                <a:cubicBezTo>
                  <a:pt x="2821015" y="478330"/>
                  <a:pt x="2825364" y="606240"/>
                  <a:pt x="2833307" y="772869"/>
                </a:cubicBezTo>
                <a:cubicBezTo>
                  <a:pt x="2546912" y="764001"/>
                  <a:pt x="2496102" y="762220"/>
                  <a:pt x="2238313" y="772869"/>
                </a:cubicBezTo>
                <a:cubicBezTo>
                  <a:pt x="1980524" y="783518"/>
                  <a:pt x="1857997" y="761128"/>
                  <a:pt x="1756650" y="772869"/>
                </a:cubicBezTo>
                <a:cubicBezTo>
                  <a:pt x="1655303" y="784610"/>
                  <a:pt x="1327089" y="746330"/>
                  <a:pt x="1218322" y="772869"/>
                </a:cubicBezTo>
                <a:cubicBezTo>
                  <a:pt x="1109555" y="799408"/>
                  <a:pt x="954318" y="758619"/>
                  <a:pt x="708327" y="772869"/>
                </a:cubicBezTo>
                <a:cubicBezTo>
                  <a:pt x="462337" y="787119"/>
                  <a:pt x="291758" y="764689"/>
                  <a:pt x="0" y="772869"/>
                </a:cubicBezTo>
                <a:cubicBezTo>
                  <a:pt x="10310" y="665211"/>
                  <a:pt x="12566" y="489731"/>
                  <a:pt x="0" y="370977"/>
                </a:cubicBezTo>
                <a:cubicBezTo>
                  <a:pt x="-12566" y="252223"/>
                  <a:pt x="3678" y="170993"/>
                  <a:pt x="0" y="0"/>
                </a:cubicBezTo>
                <a:close/>
              </a:path>
              <a:path w="2833307" h="772869" stroke="0" extrusionOk="0">
                <a:moveTo>
                  <a:pt x="0" y="0"/>
                </a:moveTo>
                <a:cubicBezTo>
                  <a:pt x="200134" y="-10577"/>
                  <a:pt x="348545" y="731"/>
                  <a:pt x="538328" y="0"/>
                </a:cubicBezTo>
                <a:cubicBezTo>
                  <a:pt x="728111" y="-731"/>
                  <a:pt x="911655" y="-13424"/>
                  <a:pt x="1133323" y="0"/>
                </a:cubicBezTo>
                <a:cubicBezTo>
                  <a:pt x="1354991" y="13424"/>
                  <a:pt x="1392460" y="4766"/>
                  <a:pt x="1614985" y="0"/>
                </a:cubicBezTo>
                <a:cubicBezTo>
                  <a:pt x="1837510" y="-4766"/>
                  <a:pt x="1927608" y="-23017"/>
                  <a:pt x="2153313" y="0"/>
                </a:cubicBezTo>
                <a:cubicBezTo>
                  <a:pt x="2379018" y="23017"/>
                  <a:pt x="2601184" y="-27769"/>
                  <a:pt x="2833307" y="0"/>
                </a:cubicBezTo>
                <a:cubicBezTo>
                  <a:pt x="2833532" y="81837"/>
                  <a:pt x="2835350" y="301565"/>
                  <a:pt x="2833307" y="378706"/>
                </a:cubicBezTo>
                <a:cubicBezTo>
                  <a:pt x="2831264" y="455847"/>
                  <a:pt x="2832663" y="686359"/>
                  <a:pt x="2833307" y="772869"/>
                </a:cubicBezTo>
                <a:cubicBezTo>
                  <a:pt x="2684935" y="750853"/>
                  <a:pt x="2501229" y="753308"/>
                  <a:pt x="2351645" y="772869"/>
                </a:cubicBezTo>
                <a:cubicBezTo>
                  <a:pt x="2202061" y="792430"/>
                  <a:pt x="1916544" y="756064"/>
                  <a:pt x="1756650" y="772869"/>
                </a:cubicBezTo>
                <a:cubicBezTo>
                  <a:pt x="1596757" y="789674"/>
                  <a:pt x="1329402" y="768989"/>
                  <a:pt x="1189989" y="772869"/>
                </a:cubicBezTo>
                <a:cubicBezTo>
                  <a:pt x="1050576" y="776749"/>
                  <a:pt x="764532" y="788357"/>
                  <a:pt x="651661" y="772869"/>
                </a:cubicBezTo>
                <a:cubicBezTo>
                  <a:pt x="538790" y="757381"/>
                  <a:pt x="307996" y="753558"/>
                  <a:pt x="0" y="772869"/>
                </a:cubicBezTo>
                <a:cubicBezTo>
                  <a:pt x="4456" y="631679"/>
                  <a:pt x="5958" y="492315"/>
                  <a:pt x="0" y="409621"/>
                </a:cubicBezTo>
                <a:cubicBezTo>
                  <a:pt x="-5958" y="326927"/>
                  <a:pt x="-12384" y="196970"/>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 Die Beschäftigung mit dem Fach [...] gehört zu meinen Lieblingstätigkeiten.</a:t>
            </a:r>
          </a:p>
        </p:txBody>
      </p:sp>
      <p:sp>
        <p:nvSpPr>
          <p:cNvPr id="13" name="Rechteck 12">
            <a:extLst>
              <a:ext uri="{FF2B5EF4-FFF2-40B4-BE49-F238E27FC236}">
                <a16:creationId xmlns:a16="http://schemas.microsoft.com/office/drawing/2014/main" id="{C2B01DC5-4C47-A862-E8A7-E239CC252A9C}"/>
              </a:ext>
            </a:extLst>
          </p:cNvPr>
          <p:cNvSpPr/>
          <p:nvPr/>
        </p:nvSpPr>
        <p:spPr>
          <a:xfrm>
            <a:off x="3986929" y="3236069"/>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5" name="Rechteck 14">
            <a:extLst>
              <a:ext uri="{FF2B5EF4-FFF2-40B4-BE49-F238E27FC236}">
                <a16:creationId xmlns:a16="http://schemas.microsoft.com/office/drawing/2014/main" id="{FE2D0262-5932-3477-1CCE-F72D37E31802}"/>
              </a:ext>
            </a:extLst>
          </p:cNvPr>
          <p:cNvSpPr/>
          <p:nvPr/>
        </p:nvSpPr>
        <p:spPr>
          <a:xfrm>
            <a:off x="4600351" y="3236069"/>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6" name="Rechteck 15">
            <a:extLst>
              <a:ext uri="{FF2B5EF4-FFF2-40B4-BE49-F238E27FC236}">
                <a16:creationId xmlns:a16="http://schemas.microsoft.com/office/drawing/2014/main" id="{AF873FC0-8A79-D19E-13AC-830E87B5597A}"/>
              </a:ext>
            </a:extLst>
          </p:cNvPr>
          <p:cNvSpPr/>
          <p:nvPr/>
        </p:nvSpPr>
        <p:spPr>
          <a:xfrm>
            <a:off x="5213773" y="3243294"/>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7" name="Rechteck 16">
            <a:extLst>
              <a:ext uri="{FF2B5EF4-FFF2-40B4-BE49-F238E27FC236}">
                <a16:creationId xmlns:a16="http://schemas.microsoft.com/office/drawing/2014/main" id="{F241419A-076C-CC1C-6675-6EF0804D5A76}"/>
              </a:ext>
            </a:extLst>
          </p:cNvPr>
          <p:cNvSpPr/>
          <p:nvPr/>
        </p:nvSpPr>
        <p:spPr>
          <a:xfrm>
            <a:off x="5827195" y="3243294"/>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9" name="Rechteck 18">
            <a:extLst>
              <a:ext uri="{FF2B5EF4-FFF2-40B4-BE49-F238E27FC236}">
                <a16:creationId xmlns:a16="http://schemas.microsoft.com/office/drawing/2014/main" id="{0F2B0855-0A93-BB31-6E4A-D1826AFF831F}"/>
              </a:ext>
            </a:extLst>
          </p:cNvPr>
          <p:cNvSpPr/>
          <p:nvPr/>
        </p:nvSpPr>
        <p:spPr>
          <a:xfrm>
            <a:off x="3986929" y="3896052"/>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0" name="Rechteck 19">
            <a:extLst>
              <a:ext uri="{FF2B5EF4-FFF2-40B4-BE49-F238E27FC236}">
                <a16:creationId xmlns:a16="http://schemas.microsoft.com/office/drawing/2014/main" id="{F0B20BDE-7F2D-C74D-D21E-5FA3FB2AF387}"/>
              </a:ext>
            </a:extLst>
          </p:cNvPr>
          <p:cNvSpPr/>
          <p:nvPr/>
        </p:nvSpPr>
        <p:spPr>
          <a:xfrm>
            <a:off x="4600351" y="3896052"/>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1" name="Rechteck 20">
            <a:extLst>
              <a:ext uri="{FF2B5EF4-FFF2-40B4-BE49-F238E27FC236}">
                <a16:creationId xmlns:a16="http://schemas.microsoft.com/office/drawing/2014/main" id="{635C8E18-7E5F-0822-5420-8B758A634A28}"/>
              </a:ext>
            </a:extLst>
          </p:cNvPr>
          <p:cNvSpPr/>
          <p:nvPr/>
        </p:nvSpPr>
        <p:spPr>
          <a:xfrm>
            <a:off x="5213773" y="3903277"/>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3" name="Rechteck 22">
            <a:extLst>
              <a:ext uri="{FF2B5EF4-FFF2-40B4-BE49-F238E27FC236}">
                <a16:creationId xmlns:a16="http://schemas.microsoft.com/office/drawing/2014/main" id="{254E5808-9666-5634-2B45-E4FB27F7D5A0}"/>
              </a:ext>
            </a:extLst>
          </p:cNvPr>
          <p:cNvSpPr/>
          <p:nvPr/>
        </p:nvSpPr>
        <p:spPr>
          <a:xfrm>
            <a:off x="5827195" y="3903277"/>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4" name="Rechteck 23">
            <a:extLst>
              <a:ext uri="{FF2B5EF4-FFF2-40B4-BE49-F238E27FC236}">
                <a16:creationId xmlns:a16="http://schemas.microsoft.com/office/drawing/2014/main" id="{B1FB4336-E741-5CBA-9E11-C43C34170188}"/>
              </a:ext>
            </a:extLst>
          </p:cNvPr>
          <p:cNvSpPr/>
          <p:nvPr/>
        </p:nvSpPr>
        <p:spPr>
          <a:xfrm>
            <a:off x="3986929" y="454104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5" name="Rechteck 24">
            <a:extLst>
              <a:ext uri="{FF2B5EF4-FFF2-40B4-BE49-F238E27FC236}">
                <a16:creationId xmlns:a16="http://schemas.microsoft.com/office/drawing/2014/main" id="{B918D8BF-E3D6-15E2-74C4-E163BB6401E8}"/>
              </a:ext>
            </a:extLst>
          </p:cNvPr>
          <p:cNvSpPr/>
          <p:nvPr/>
        </p:nvSpPr>
        <p:spPr>
          <a:xfrm>
            <a:off x="4600351" y="454104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6" name="Rechteck 25">
            <a:extLst>
              <a:ext uri="{FF2B5EF4-FFF2-40B4-BE49-F238E27FC236}">
                <a16:creationId xmlns:a16="http://schemas.microsoft.com/office/drawing/2014/main" id="{80EF1848-5672-EA42-5A05-ECA36644D11E}"/>
              </a:ext>
            </a:extLst>
          </p:cNvPr>
          <p:cNvSpPr/>
          <p:nvPr/>
        </p:nvSpPr>
        <p:spPr>
          <a:xfrm>
            <a:off x="5213773" y="454827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7" name="Rechteck 26">
            <a:extLst>
              <a:ext uri="{FF2B5EF4-FFF2-40B4-BE49-F238E27FC236}">
                <a16:creationId xmlns:a16="http://schemas.microsoft.com/office/drawing/2014/main" id="{6F0414AB-B80D-1A79-AFB3-5E5E2AFE980E}"/>
              </a:ext>
            </a:extLst>
          </p:cNvPr>
          <p:cNvSpPr/>
          <p:nvPr/>
        </p:nvSpPr>
        <p:spPr>
          <a:xfrm>
            <a:off x="5827195" y="454827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8" name="Rechteck 27">
            <a:extLst>
              <a:ext uri="{FF2B5EF4-FFF2-40B4-BE49-F238E27FC236}">
                <a16:creationId xmlns:a16="http://schemas.microsoft.com/office/drawing/2014/main" id="{F50E3D9B-0353-D381-F42D-0FACBF5F1769}"/>
              </a:ext>
            </a:extLst>
          </p:cNvPr>
          <p:cNvSpPr/>
          <p:nvPr/>
        </p:nvSpPr>
        <p:spPr>
          <a:xfrm>
            <a:off x="3986929" y="533121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9" name="Rechteck 28">
            <a:extLst>
              <a:ext uri="{FF2B5EF4-FFF2-40B4-BE49-F238E27FC236}">
                <a16:creationId xmlns:a16="http://schemas.microsoft.com/office/drawing/2014/main" id="{E07107CE-288C-485A-822E-4F12B5AEEBE5}"/>
              </a:ext>
            </a:extLst>
          </p:cNvPr>
          <p:cNvSpPr/>
          <p:nvPr/>
        </p:nvSpPr>
        <p:spPr>
          <a:xfrm>
            <a:off x="4600351" y="533121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30" name="Rechteck 29">
            <a:extLst>
              <a:ext uri="{FF2B5EF4-FFF2-40B4-BE49-F238E27FC236}">
                <a16:creationId xmlns:a16="http://schemas.microsoft.com/office/drawing/2014/main" id="{54D1A678-62BE-E4CF-9684-1976016DBD10}"/>
              </a:ext>
            </a:extLst>
          </p:cNvPr>
          <p:cNvSpPr/>
          <p:nvPr/>
        </p:nvSpPr>
        <p:spPr>
          <a:xfrm>
            <a:off x="5213773" y="533844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31" name="Rechteck 30">
            <a:extLst>
              <a:ext uri="{FF2B5EF4-FFF2-40B4-BE49-F238E27FC236}">
                <a16:creationId xmlns:a16="http://schemas.microsoft.com/office/drawing/2014/main" id="{B4EE9026-9F54-DB67-E1ED-BF80D97D2994}"/>
              </a:ext>
            </a:extLst>
          </p:cNvPr>
          <p:cNvSpPr/>
          <p:nvPr/>
        </p:nvSpPr>
        <p:spPr>
          <a:xfrm>
            <a:off x="5827195" y="533844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33" name="Textfeld 32">
            <a:extLst>
              <a:ext uri="{FF2B5EF4-FFF2-40B4-BE49-F238E27FC236}">
                <a16:creationId xmlns:a16="http://schemas.microsoft.com/office/drawing/2014/main" id="{4DCD46F2-56DA-582C-9D2A-F1816E796D66}"/>
              </a:ext>
            </a:extLst>
          </p:cNvPr>
          <p:cNvSpPr txBox="1"/>
          <p:nvPr/>
        </p:nvSpPr>
        <p:spPr>
          <a:xfrm>
            <a:off x="3711188" y="1909559"/>
            <a:ext cx="715799" cy="76944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über-</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Bahnschrift SemiCondensed" panose="020B0502040204020203" pitchFamily="34" charset="0"/>
                <a:ea typeface="+mn-ea"/>
                <a:cs typeface="+mn-cs"/>
              </a:rPr>
              <a:t>haupt</a:t>
            </a:r>
            <a:endPar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nicht zu</a:t>
            </a:r>
          </a:p>
        </p:txBody>
      </p:sp>
      <p:sp>
        <p:nvSpPr>
          <p:cNvPr id="34" name="Textfeld 33">
            <a:extLst>
              <a:ext uri="{FF2B5EF4-FFF2-40B4-BE49-F238E27FC236}">
                <a16:creationId xmlns:a16="http://schemas.microsoft.com/office/drawing/2014/main" id="{B88782E7-6604-019F-E044-BA80180ECA3E}"/>
              </a:ext>
            </a:extLst>
          </p:cNvPr>
          <p:cNvSpPr txBox="1"/>
          <p:nvPr/>
        </p:nvSpPr>
        <p:spPr>
          <a:xfrm>
            <a:off x="4328108" y="1923797"/>
            <a:ext cx="715799" cy="76944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eher nicht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zu</a:t>
            </a:r>
          </a:p>
        </p:txBody>
      </p:sp>
      <p:sp>
        <p:nvSpPr>
          <p:cNvPr id="35" name="Textfeld 34">
            <a:extLst>
              <a:ext uri="{FF2B5EF4-FFF2-40B4-BE49-F238E27FC236}">
                <a16:creationId xmlns:a16="http://schemas.microsoft.com/office/drawing/2014/main" id="{5D8419FA-3AF2-A6B1-307F-F010A7F0AE02}"/>
              </a:ext>
            </a:extLst>
          </p:cNvPr>
          <p:cNvSpPr txBox="1"/>
          <p:nvPr/>
        </p:nvSpPr>
        <p:spPr>
          <a:xfrm>
            <a:off x="4945028" y="2001872"/>
            <a:ext cx="715799" cy="600164"/>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eher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zu</a:t>
            </a:r>
          </a:p>
        </p:txBody>
      </p:sp>
      <p:sp>
        <p:nvSpPr>
          <p:cNvPr id="36" name="Textfeld 35">
            <a:extLst>
              <a:ext uri="{FF2B5EF4-FFF2-40B4-BE49-F238E27FC236}">
                <a16:creationId xmlns:a16="http://schemas.microsoft.com/office/drawing/2014/main" id="{81BC092E-3D13-18FA-8057-52B2B0E56C5A}"/>
              </a:ext>
            </a:extLst>
          </p:cNvPr>
          <p:cNvSpPr txBox="1"/>
          <p:nvPr/>
        </p:nvSpPr>
        <p:spPr>
          <a:xfrm>
            <a:off x="5554952" y="1909559"/>
            <a:ext cx="715799" cy="76944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voll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und ganz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zu</a:t>
            </a:r>
          </a:p>
        </p:txBody>
      </p:sp>
      <p:sp>
        <p:nvSpPr>
          <p:cNvPr id="37" name="Rechteck 36">
            <a:extLst>
              <a:ext uri="{FF2B5EF4-FFF2-40B4-BE49-F238E27FC236}">
                <a16:creationId xmlns:a16="http://schemas.microsoft.com/office/drawing/2014/main" id="{FBD9E71C-23CB-2AD3-936F-0D9092DB5404}"/>
              </a:ext>
            </a:extLst>
          </p:cNvPr>
          <p:cNvSpPr/>
          <p:nvPr/>
        </p:nvSpPr>
        <p:spPr>
          <a:xfrm>
            <a:off x="838580" y="6648726"/>
            <a:ext cx="2833307" cy="640802"/>
          </a:xfrm>
          <a:custGeom>
            <a:avLst/>
            <a:gdLst>
              <a:gd name="csX0" fmla="*/ 0 w 2833307"/>
              <a:gd name="csY0" fmla="*/ 0 h 640802"/>
              <a:gd name="csX1" fmla="*/ 481662 w 2833307"/>
              <a:gd name="csY1" fmla="*/ 0 h 640802"/>
              <a:gd name="csX2" fmla="*/ 1076657 w 2833307"/>
              <a:gd name="csY2" fmla="*/ 0 h 640802"/>
              <a:gd name="csX3" fmla="*/ 1558319 w 2833307"/>
              <a:gd name="csY3" fmla="*/ 0 h 640802"/>
              <a:gd name="csX4" fmla="*/ 2153313 w 2833307"/>
              <a:gd name="csY4" fmla="*/ 0 h 640802"/>
              <a:gd name="csX5" fmla="*/ 2833307 w 2833307"/>
              <a:gd name="csY5" fmla="*/ 0 h 640802"/>
              <a:gd name="csX6" fmla="*/ 2833307 w 2833307"/>
              <a:gd name="csY6" fmla="*/ 640802 h 640802"/>
              <a:gd name="csX7" fmla="*/ 2209979 w 2833307"/>
              <a:gd name="csY7" fmla="*/ 640802 h 640802"/>
              <a:gd name="csX8" fmla="*/ 1699984 w 2833307"/>
              <a:gd name="csY8" fmla="*/ 640802 h 640802"/>
              <a:gd name="csX9" fmla="*/ 1104990 w 2833307"/>
              <a:gd name="csY9" fmla="*/ 640802 h 640802"/>
              <a:gd name="csX10" fmla="*/ 0 w 2833307"/>
              <a:gd name="csY10" fmla="*/ 640802 h 640802"/>
              <a:gd name="csX11" fmla="*/ 0 w 2833307"/>
              <a:gd name="csY11" fmla="*/ 0 h 64080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7" h="640802" fill="none" extrusionOk="0">
                <a:moveTo>
                  <a:pt x="0" y="0"/>
                </a:moveTo>
                <a:cubicBezTo>
                  <a:pt x="118653" y="-3549"/>
                  <a:pt x="317066" y="12727"/>
                  <a:pt x="481662" y="0"/>
                </a:cubicBezTo>
                <a:cubicBezTo>
                  <a:pt x="646258" y="-12727"/>
                  <a:pt x="874350" y="-5357"/>
                  <a:pt x="1076657" y="0"/>
                </a:cubicBezTo>
                <a:cubicBezTo>
                  <a:pt x="1278965" y="5357"/>
                  <a:pt x="1373770" y="-21770"/>
                  <a:pt x="1558319" y="0"/>
                </a:cubicBezTo>
                <a:cubicBezTo>
                  <a:pt x="1742868" y="21770"/>
                  <a:pt x="1914419" y="-20372"/>
                  <a:pt x="2153313" y="0"/>
                </a:cubicBezTo>
                <a:cubicBezTo>
                  <a:pt x="2392207" y="20372"/>
                  <a:pt x="2530472" y="28597"/>
                  <a:pt x="2833307" y="0"/>
                </a:cubicBezTo>
                <a:cubicBezTo>
                  <a:pt x="2865050" y="211298"/>
                  <a:pt x="2823301" y="403194"/>
                  <a:pt x="2833307" y="640802"/>
                </a:cubicBezTo>
                <a:cubicBezTo>
                  <a:pt x="2542589" y="630374"/>
                  <a:pt x="2493609" y="642562"/>
                  <a:pt x="2209979" y="640802"/>
                </a:cubicBezTo>
                <a:cubicBezTo>
                  <a:pt x="1926349" y="639042"/>
                  <a:pt x="1838689" y="646638"/>
                  <a:pt x="1699984" y="640802"/>
                </a:cubicBezTo>
                <a:cubicBezTo>
                  <a:pt x="1561279" y="634966"/>
                  <a:pt x="1380126" y="616187"/>
                  <a:pt x="1104990" y="640802"/>
                </a:cubicBezTo>
                <a:cubicBezTo>
                  <a:pt x="829854" y="665417"/>
                  <a:pt x="226638" y="668469"/>
                  <a:pt x="0" y="640802"/>
                </a:cubicBezTo>
                <a:cubicBezTo>
                  <a:pt x="31941" y="328009"/>
                  <a:pt x="-11894" y="275034"/>
                  <a:pt x="0" y="0"/>
                </a:cubicBezTo>
                <a:close/>
              </a:path>
              <a:path w="2833307" h="640802" stroke="0" extrusionOk="0">
                <a:moveTo>
                  <a:pt x="0" y="0"/>
                </a:moveTo>
                <a:cubicBezTo>
                  <a:pt x="200134" y="-10577"/>
                  <a:pt x="348545" y="731"/>
                  <a:pt x="538328" y="0"/>
                </a:cubicBezTo>
                <a:cubicBezTo>
                  <a:pt x="728111" y="-731"/>
                  <a:pt x="911655" y="-13424"/>
                  <a:pt x="1133323" y="0"/>
                </a:cubicBezTo>
                <a:cubicBezTo>
                  <a:pt x="1354991" y="13424"/>
                  <a:pt x="1392460" y="4766"/>
                  <a:pt x="1614985" y="0"/>
                </a:cubicBezTo>
                <a:cubicBezTo>
                  <a:pt x="1837510" y="-4766"/>
                  <a:pt x="1927608" y="-23017"/>
                  <a:pt x="2153313" y="0"/>
                </a:cubicBezTo>
                <a:cubicBezTo>
                  <a:pt x="2379018" y="23017"/>
                  <a:pt x="2601184" y="-27769"/>
                  <a:pt x="2833307" y="0"/>
                </a:cubicBezTo>
                <a:cubicBezTo>
                  <a:pt x="2857047" y="171922"/>
                  <a:pt x="2828621" y="369726"/>
                  <a:pt x="2833307" y="640802"/>
                </a:cubicBezTo>
                <a:cubicBezTo>
                  <a:pt x="2665470" y="660243"/>
                  <a:pt x="2440538" y="632156"/>
                  <a:pt x="2294979" y="640802"/>
                </a:cubicBezTo>
                <a:cubicBezTo>
                  <a:pt x="2149420" y="649448"/>
                  <a:pt x="1873190" y="629057"/>
                  <a:pt x="1671651" y="640802"/>
                </a:cubicBezTo>
                <a:cubicBezTo>
                  <a:pt x="1470112" y="652547"/>
                  <a:pt x="1231783" y="616872"/>
                  <a:pt x="1076657" y="640802"/>
                </a:cubicBezTo>
                <a:cubicBezTo>
                  <a:pt x="921531" y="664732"/>
                  <a:pt x="651051" y="644377"/>
                  <a:pt x="509995" y="640802"/>
                </a:cubicBezTo>
                <a:cubicBezTo>
                  <a:pt x="368939" y="637227"/>
                  <a:pt x="201537" y="649264"/>
                  <a:pt x="0" y="640802"/>
                </a:cubicBezTo>
                <a:cubicBezTo>
                  <a:pt x="-15138" y="433358"/>
                  <a:pt x="-1567" y="315044"/>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a) Ich fühle mich als Außenseiterin/ Außenseiter in dieser Klasse.</a:t>
            </a:r>
          </a:p>
        </p:txBody>
      </p:sp>
      <p:sp>
        <p:nvSpPr>
          <p:cNvPr id="38" name="Rechteck 37">
            <a:extLst>
              <a:ext uri="{FF2B5EF4-FFF2-40B4-BE49-F238E27FC236}">
                <a16:creationId xmlns:a16="http://schemas.microsoft.com/office/drawing/2014/main" id="{2836C5CA-8E31-9E23-2349-2A7ED0DEF4DC}"/>
              </a:ext>
            </a:extLst>
          </p:cNvPr>
          <p:cNvSpPr/>
          <p:nvPr/>
        </p:nvSpPr>
        <p:spPr>
          <a:xfrm>
            <a:off x="838579" y="7419870"/>
            <a:ext cx="2833307" cy="510846"/>
          </a:xfrm>
          <a:custGeom>
            <a:avLst/>
            <a:gdLst>
              <a:gd name="csX0" fmla="*/ 0 w 2833307"/>
              <a:gd name="csY0" fmla="*/ 0 h 510846"/>
              <a:gd name="csX1" fmla="*/ 481662 w 2833307"/>
              <a:gd name="csY1" fmla="*/ 0 h 510846"/>
              <a:gd name="csX2" fmla="*/ 1076657 w 2833307"/>
              <a:gd name="csY2" fmla="*/ 0 h 510846"/>
              <a:gd name="csX3" fmla="*/ 1558319 w 2833307"/>
              <a:gd name="csY3" fmla="*/ 0 h 510846"/>
              <a:gd name="csX4" fmla="*/ 2153313 w 2833307"/>
              <a:gd name="csY4" fmla="*/ 0 h 510846"/>
              <a:gd name="csX5" fmla="*/ 2833307 w 2833307"/>
              <a:gd name="csY5" fmla="*/ 0 h 510846"/>
              <a:gd name="csX6" fmla="*/ 2833307 w 2833307"/>
              <a:gd name="csY6" fmla="*/ 510846 h 510846"/>
              <a:gd name="csX7" fmla="*/ 2209979 w 2833307"/>
              <a:gd name="csY7" fmla="*/ 510846 h 510846"/>
              <a:gd name="csX8" fmla="*/ 1699984 w 2833307"/>
              <a:gd name="csY8" fmla="*/ 510846 h 510846"/>
              <a:gd name="csX9" fmla="*/ 1104990 w 2833307"/>
              <a:gd name="csY9" fmla="*/ 510846 h 510846"/>
              <a:gd name="csX10" fmla="*/ 0 w 2833307"/>
              <a:gd name="csY10" fmla="*/ 510846 h 510846"/>
              <a:gd name="csX11" fmla="*/ 0 w 2833307"/>
              <a:gd name="csY11"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7" h="510846" fill="none" extrusionOk="0">
                <a:moveTo>
                  <a:pt x="0" y="0"/>
                </a:moveTo>
                <a:cubicBezTo>
                  <a:pt x="118653" y="-3549"/>
                  <a:pt x="317066" y="12727"/>
                  <a:pt x="481662" y="0"/>
                </a:cubicBezTo>
                <a:cubicBezTo>
                  <a:pt x="646258" y="-12727"/>
                  <a:pt x="874350" y="-5357"/>
                  <a:pt x="1076657" y="0"/>
                </a:cubicBezTo>
                <a:cubicBezTo>
                  <a:pt x="1278965" y="5357"/>
                  <a:pt x="1373770" y="-21770"/>
                  <a:pt x="1558319" y="0"/>
                </a:cubicBezTo>
                <a:cubicBezTo>
                  <a:pt x="1742868" y="21770"/>
                  <a:pt x="1914419" y="-20372"/>
                  <a:pt x="2153313" y="0"/>
                </a:cubicBezTo>
                <a:cubicBezTo>
                  <a:pt x="2392207" y="20372"/>
                  <a:pt x="2530472" y="28597"/>
                  <a:pt x="2833307" y="0"/>
                </a:cubicBezTo>
                <a:cubicBezTo>
                  <a:pt x="2834790" y="238073"/>
                  <a:pt x="2832645" y="273196"/>
                  <a:pt x="2833307" y="510846"/>
                </a:cubicBezTo>
                <a:cubicBezTo>
                  <a:pt x="2542589" y="500418"/>
                  <a:pt x="2493609" y="512606"/>
                  <a:pt x="2209979" y="510846"/>
                </a:cubicBezTo>
                <a:cubicBezTo>
                  <a:pt x="1926349" y="509086"/>
                  <a:pt x="1838689" y="516682"/>
                  <a:pt x="1699984" y="510846"/>
                </a:cubicBezTo>
                <a:cubicBezTo>
                  <a:pt x="1561279" y="505010"/>
                  <a:pt x="1380126" y="486231"/>
                  <a:pt x="1104990" y="510846"/>
                </a:cubicBezTo>
                <a:cubicBezTo>
                  <a:pt x="829854" y="535461"/>
                  <a:pt x="226638" y="538513"/>
                  <a:pt x="0" y="510846"/>
                </a:cubicBezTo>
                <a:cubicBezTo>
                  <a:pt x="-16744" y="261908"/>
                  <a:pt x="6071" y="111539"/>
                  <a:pt x="0" y="0"/>
                </a:cubicBezTo>
                <a:close/>
              </a:path>
              <a:path w="2833307" h="510846" stroke="0" extrusionOk="0">
                <a:moveTo>
                  <a:pt x="0" y="0"/>
                </a:moveTo>
                <a:cubicBezTo>
                  <a:pt x="200134" y="-10577"/>
                  <a:pt x="348545" y="731"/>
                  <a:pt x="538328" y="0"/>
                </a:cubicBezTo>
                <a:cubicBezTo>
                  <a:pt x="728111" y="-731"/>
                  <a:pt x="911655" y="-13424"/>
                  <a:pt x="1133323" y="0"/>
                </a:cubicBezTo>
                <a:cubicBezTo>
                  <a:pt x="1354991" y="13424"/>
                  <a:pt x="1392460" y="4766"/>
                  <a:pt x="1614985" y="0"/>
                </a:cubicBezTo>
                <a:cubicBezTo>
                  <a:pt x="1837510" y="-4766"/>
                  <a:pt x="1927608" y="-23017"/>
                  <a:pt x="2153313" y="0"/>
                </a:cubicBezTo>
                <a:cubicBezTo>
                  <a:pt x="2379018" y="23017"/>
                  <a:pt x="2601184" y="-27769"/>
                  <a:pt x="2833307" y="0"/>
                </a:cubicBezTo>
                <a:cubicBezTo>
                  <a:pt x="2819050" y="198867"/>
                  <a:pt x="2844951" y="309540"/>
                  <a:pt x="2833307" y="510846"/>
                </a:cubicBezTo>
                <a:cubicBezTo>
                  <a:pt x="2665470" y="530287"/>
                  <a:pt x="2440538" y="502200"/>
                  <a:pt x="2294979" y="510846"/>
                </a:cubicBezTo>
                <a:cubicBezTo>
                  <a:pt x="2149420" y="519492"/>
                  <a:pt x="1873190" y="499101"/>
                  <a:pt x="1671651" y="510846"/>
                </a:cubicBezTo>
                <a:cubicBezTo>
                  <a:pt x="1470112" y="522591"/>
                  <a:pt x="1231783" y="486916"/>
                  <a:pt x="1076657" y="510846"/>
                </a:cubicBezTo>
                <a:cubicBezTo>
                  <a:pt x="921531" y="534776"/>
                  <a:pt x="651051" y="514421"/>
                  <a:pt x="509995" y="510846"/>
                </a:cubicBezTo>
                <a:cubicBezTo>
                  <a:pt x="368939" y="507271"/>
                  <a:pt x="201537" y="519308"/>
                  <a:pt x="0" y="510846"/>
                </a:cubicBezTo>
                <a:cubicBezTo>
                  <a:pt x="-3280" y="330050"/>
                  <a:pt x="23235" y="166877"/>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b) Ich habe das Gefühl, zu dieser Klasse zu gehören. </a:t>
            </a:r>
          </a:p>
        </p:txBody>
      </p:sp>
      <p:sp>
        <p:nvSpPr>
          <p:cNvPr id="39" name="Rechteck 38">
            <a:extLst>
              <a:ext uri="{FF2B5EF4-FFF2-40B4-BE49-F238E27FC236}">
                <a16:creationId xmlns:a16="http://schemas.microsoft.com/office/drawing/2014/main" id="{8B9584CC-ED14-C01F-8287-D6C84D63F13D}"/>
              </a:ext>
            </a:extLst>
          </p:cNvPr>
          <p:cNvSpPr/>
          <p:nvPr/>
        </p:nvSpPr>
        <p:spPr>
          <a:xfrm>
            <a:off x="838578" y="8061086"/>
            <a:ext cx="2833307" cy="510847"/>
          </a:xfrm>
          <a:custGeom>
            <a:avLst/>
            <a:gdLst>
              <a:gd name="csX0" fmla="*/ 0 w 2833307"/>
              <a:gd name="csY0" fmla="*/ 0 h 510847"/>
              <a:gd name="csX1" fmla="*/ 481662 w 2833307"/>
              <a:gd name="csY1" fmla="*/ 0 h 510847"/>
              <a:gd name="csX2" fmla="*/ 1076657 w 2833307"/>
              <a:gd name="csY2" fmla="*/ 0 h 510847"/>
              <a:gd name="csX3" fmla="*/ 1558319 w 2833307"/>
              <a:gd name="csY3" fmla="*/ 0 h 510847"/>
              <a:gd name="csX4" fmla="*/ 2153313 w 2833307"/>
              <a:gd name="csY4" fmla="*/ 0 h 510847"/>
              <a:gd name="csX5" fmla="*/ 2833307 w 2833307"/>
              <a:gd name="csY5" fmla="*/ 0 h 510847"/>
              <a:gd name="csX6" fmla="*/ 2833307 w 2833307"/>
              <a:gd name="csY6" fmla="*/ 510847 h 510847"/>
              <a:gd name="csX7" fmla="*/ 2209979 w 2833307"/>
              <a:gd name="csY7" fmla="*/ 510847 h 510847"/>
              <a:gd name="csX8" fmla="*/ 1699984 w 2833307"/>
              <a:gd name="csY8" fmla="*/ 510847 h 510847"/>
              <a:gd name="csX9" fmla="*/ 1104990 w 2833307"/>
              <a:gd name="csY9" fmla="*/ 510847 h 510847"/>
              <a:gd name="csX10" fmla="*/ 0 w 2833307"/>
              <a:gd name="csY10" fmla="*/ 510847 h 510847"/>
              <a:gd name="csX11" fmla="*/ 0 w 2833307"/>
              <a:gd name="csY11"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7" h="510847" fill="none" extrusionOk="0">
                <a:moveTo>
                  <a:pt x="0" y="0"/>
                </a:moveTo>
                <a:cubicBezTo>
                  <a:pt x="118653" y="-3549"/>
                  <a:pt x="317066" y="12727"/>
                  <a:pt x="481662" y="0"/>
                </a:cubicBezTo>
                <a:cubicBezTo>
                  <a:pt x="646258" y="-12727"/>
                  <a:pt x="874350" y="-5357"/>
                  <a:pt x="1076657" y="0"/>
                </a:cubicBezTo>
                <a:cubicBezTo>
                  <a:pt x="1278965" y="5357"/>
                  <a:pt x="1373770" y="-21770"/>
                  <a:pt x="1558319" y="0"/>
                </a:cubicBezTo>
                <a:cubicBezTo>
                  <a:pt x="1742868" y="21770"/>
                  <a:pt x="1914419" y="-20372"/>
                  <a:pt x="2153313" y="0"/>
                </a:cubicBezTo>
                <a:cubicBezTo>
                  <a:pt x="2392207" y="20372"/>
                  <a:pt x="2530472" y="28597"/>
                  <a:pt x="2833307" y="0"/>
                </a:cubicBezTo>
                <a:cubicBezTo>
                  <a:pt x="2839635" y="237937"/>
                  <a:pt x="2839003" y="268499"/>
                  <a:pt x="2833307" y="510847"/>
                </a:cubicBezTo>
                <a:cubicBezTo>
                  <a:pt x="2542589" y="500419"/>
                  <a:pt x="2493609" y="512607"/>
                  <a:pt x="2209979" y="510847"/>
                </a:cubicBezTo>
                <a:cubicBezTo>
                  <a:pt x="1926349" y="509087"/>
                  <a:pt x="1838689" y="516683"/>
                  <a:pt x="1699984" y="510847"/>
                </a:cubicBezTo>
                <a:cubicBezTo>
                  <a:pt x="1561279" y="505011"/>
                  <a:pt x="1380126" y="486232"/>
                  <a:pt x="1104990" y="510847"/>
                </a:cubicBezTo>
                <a:cubicBezTo>
                  <a:pt x="829854" y="535462"/>
                  <a:pt x="226638" y="538514"/>
                  <a:pt x="0" y="510847"/>
                </a:cubicBezTo>
                <a:cubicBezTo>
                  <a:pt x="-20853" y="266172"/>
                  <a:pt x="576" y="114958"/>
                  <a:pt x="0" y="0"/>
                </a:cubicBezTo>
                <a:close/>
              </a:path>
              <a:path w="2833307" h="510847" stroke="0" extrusionOk="0">
                <a:moveTo>
                  <a:pt x="0" y="0"/>
                </a:moveTo>
                <a:cubicBezTo>
                  <a:pt x="200134" y="-10577"/>
                  <a:pt x="348545" y="731"/>
                  <a:pt x="538328" y="0"/>
                </a:cubicBezTo>
                <a:cubicBezTo>
                  <a:pt x="728111" y="-731"/>
                  <a:pt x="911655" y="-13424"/>
                  <a:pt x="1133323" y="0"/>
                </a:cubicBezTo>
                <a:cubicBezTo>
                  <a:pt x="1354991" y="13424"/>
                  <a:pt x="1392460" y="4766"/>
                  <a:pt x="1614985" y="0"/>
                </a:cubicBezTo>
                <a:cubicBezTo>
                  <a:pt x="1837510" y="-4766"/>
                  <a:pt x="1927608" y="-23017"/>
                  <a:pt x="2153313" y="0"/>
                </a:cubicBezTo>
                <a:cubicBezTo>
                  <a:pt x="2379018" y="23017"/>
                  <a:pt x="2601184" y="-27769"/>
                  <a:pt x="2833307" y="0"/>
                </a:cubicBezTo>
                <a:cubicBezTo>
                  <a:pt x="2826069" y="197574"/>
                  <a:pt x="2850655" y="305425"/>
                  <a:pt x="2833307" y="510847"/>
                </a:cubicBezTo>
                <a:cubicBezTo>
                  <a:pt x="2665470" y="530288"/>
                  <a:pt x="2440538" y="502201"/>
                  <a:pt x="2294979" y="510847"/>
                </a:cubicBezTo>
                <a:cubicBezTo>
                  <a:pt x="2149420" y="519493"/>
                  <a:pt x="1873190" y="499102"/>
                  <a:pt x="1671651" y="510847"/>
                </a:cubicBezTo>
                <a:cubicBezTo>
                  <a:pt x="1470112" y="522592"/>
                  <a:pt x="1231783" y="486917"/>
                  <a:pt x="1076657" y="510847"/>
                </a:cubicBezTo>
                <a:cubicBezTo>
                  <a:pt x="921531" y="534777"/>
                  <a:pt x="651051" y="514422"/>
                  <a:pt x="509995" y="510847"/>
                </a:cubicBezTo>
                <a:cubicBezTo>
                  <a:pt x="368939" y="507272"/>
                  <a:pt x="201537" y="519309"/>
                  <a:pt x="0" y="510847"/>
                </a:cubicBezTo>
                <a:cubicBezTo>
                  <a:pt x="-11534" y="330329"/>
                  <a:pt x="21833" y="17388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 Ich bin zufrieden mit meiner Klasse.</a:t>
            </a:r>
          </a:p>
        </p:txBody>
      </p:sp>
      <p:sp>
        <p:nvSpPr>
          <p:cNvPr id="40" name="Rechteck 39">
            <a:extLst>
              <a:ext uri="{FF2B5EF4-FFF2-40B4-BE49-F238E27FC236}">
                <a16:creationId xmlns:a16="http://schemas.microsoft.com/office/drawing/2014/main" id="{00D63DD0-84CA-8475-0D5A-6D6F004D5819}"/>
              </a:ext>
            </a:extLst>
          </p:cNvPr>
          <p:cNvSpPr/>
          <p:nvPr/>
        </p:nvSpPr>
        <p:spPr>
          <a:xfrm>
            <a:off x="838578" y="8704431"/>
            <a:ext cx="2833307" cy="505688"/>
          </a:xfrm>
          <a:custGeom>
            <a:avLst/>
            <a:gdLst>
              <a:gd name="csX0" fmla="*/ 0 w 2833307"/>
              <a:gd name="csY0" fmla="*/ 0 h 505688"/>
              <a:gd name="csX1" fmla="*/ 481662 w 2833307"/>
              <a:gd name="csY1" fmla="*/ 0 h 505688"/>
              <a:gd name="csX2" fmla="*/ 1076657 w 2833307"/>
              <a:gd name="csY2" fmla="*/ 0 h 505688"/>
              <a:gd name="csX3" fmla="*/ 1558319 w 2833307"/>
              <a:gd name="csY3" fmla="*/ 0 h 505688"/>
              <a:gd name="csX4" fmla="*/ 2153313 w 2833307"/>
              <a:gd name="csY4" fmla="*/ 0 h 505688"/>
              <a:gd name="csX5" fmla="*/ 2833307 w 2833307"/>
              <a:gd name="csY5" fmla="*/ 0 h 505688"/>
              <a:gd name="csX6" fmla="*/ 2833307 w 2833307"/>
              <a:gd name="csY6" fmla="*/ 505688 h 505688"/>
              <a:gd name="csX7" fmla="*/ 2209979 w 2833307"/>
              <a:gd name="csY7" fmla="*/ 505688 h 505688"/>
              <a:gd name="csX8" fmla="*/ 1699984 w 2833307"/>
              <a:gd name="csY8" fmla="*/ 505688 h 505688"/>
              <a:gd name="csX9" fmla="*/ 1104990 w 2833307"/>
              <a:gd name="csY9" fmla="*/ 505688 h 505688"/>
              <a:gd name="csX10" fmla="*/ 0 w 2833307"/>
              <a:gd name="csY10" fmla="*/ 505688 h 505688"/>
              <a:gd name="csX11" fmla="*/ 0 w 2833307"/>
              <a:gd name="csY11" fmla="*/ 0 h 5056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833307" h="505688" fill="none" extrusionOk="0">
                <a:moveTo>
                  <a:pt x="0" y="0"/>
                </a:moveTo>
                <a:cubicBezTo>
                  <a:pt x="118653" y="-3549"/>
                  <a:pt x="317066" y="12727"/>
                  <a:pt x="481662" y="0"/>
                </a:cubicBezTo>
                <a:cubicBezTo>
                  <a:pt x="646258" y="-12727"/>
                  <a:pt x="874350" y="-5357"/>
                  <a:pt x="1076657" y="0"/>
                </a:cubicBezTo>
                <a:cubicBezTo>
                  <a:pt x="1278965" y="5357"/>
                  <a:pt x="1373770" y="-21770"/>
                  <a:pt x="1558319" y="0"/>
                </a:cubicBezTo>
                <a:cubicBezTo>
                  <a:pt x="1742868" y="21770"/>
                  <a:pt x="1914419" y="-20372"/>
                  <a:pt x="2153313" y="0"/>
                </a:cubicBezTo>
                <a:cubicBezTo>
                  <a:pt x="2392207" y="20372"/>
                  <a:pt x="2530472" y="28597"/>
                  <a:pt x="2833307" y="0"/>
                </a:cubicBezTo>
                <a:cubicBezTo>
                  <a:pt x="2823462" y="182572"/>
                  <a:pt x="2858006" y="379877"/>
                  <a:pt x="2833307" y="505688"/>
                </a:cubicBezTo>
                <a:cubicBezTo>
                  <a:pt x="2542589" y="495260"/>
                  <a:pt x="2493609" y="507448"/>
                  <a:pt x="2209979" y="505688"/>
                </a:cubicBezTo>
                <a:cubicBezTo>
                  <a:pt x="1926349" y="503928"/>
                  <a:pt x="1838689" y="511524"/>
                  <a:pt x="1699984" y="505688"/>
                </a:cubicBezTo>
                <a:cubicBezTo>
                  <a:pt x="1561279" y="499852"/>
                  <a:pt x="1380126" y="481073"/>
                  <a:pt x="1104990" y="505688"/>
                </a:cubicBezTo>
                <a:cubicBezTo>
                  <a:pt x="829854" y="530303"/>
                  <a:pt x="226638" y="533355"/>
                  <a:pt x="0" y="505688"/>
                </a:cubicBezTo>
                <a:cubicBezTo>
                  <a:pt x="-10592" y="266800"/>
                  <a:pt x="-19042" y="229198"/>
                  <a:pt x="0" y="0"/>
                </a:cubicBezTo>
                <a:close/>
              </a:path>
              <a:path w="2833307" h="505688" stroke="0" extrusionOk="0">
                <a:moveTo>
                  <a:pt x="0" y="0"/>
                </a:moveTo>
                <a:cubicBezTo>
                  <a:pt x="200134" y="-10577"/>
                  <a:pt x="348545" y="731"/>
                  <a:pt x="538328" y="0"/>
                </a:cubicBezTo>
                <a:cubicBezTo>
                  <a:pt x="728111" y="-731"/>
                  <a:pt x="911655" y="-13424"/>
                  <a:pt x="1133323" y="0"/>
                </a:cubicBezTo>
                <a:cubicBezTo>
                  <a:pt x="1354991" y="13424"/>
                  <a:pt x="1392460" y="4766"/>
                  <a:pt x="1614985" y="0"/>
                </a:cubicBezTo>
                <a:cubicBezTo>
                  <a:pt x="1837510" y="-4766"/>
                  <a:pt x="1927608" y="-23017"/>
                  <a:pt x="2153313" y="0"/>
                </a:cubicBezTo>
                <a:cubicBezTo>
                  <a:pt x="2379018" y="23017"/>
                  <a:pt x="2601184" y="-27769"/>
                  <a:pt x="2833307" y="0"/>
                </a:cubicBezTo>
                <a:cubicBezTo>
                  <a:pt x="2819987" y="193552"/>
                  <a:pt x="2852439" y="295158"/>
                  <a:pt x="2833307" y="505688"/>
                </a:cubicBezTo>
                <a:cubicBezTo>
                  <a:pt x="2665470" y="525129"/>
                  <a:pt x="2440538" y="497042"/>
                  <a:pt x="2294979" y="505688"/>
                </a:cubicBezTo>
                <a:cubicBezTo>
                  <a:pt x="2149420" y="514334"/>
                  <a:pt x="1873190" y="493943"/>
                  <a:pt x="1671651" y="505688"/>
                </a:cubicBezTo>
                <a:cubicBezTo>
                  <a:pt x="1470112" y="517433"/>
                  <a:pt x="1231783" y="481758"/>
                  <a:pt x="1076657" y="505688"/>
                </a:cubicBezTo>
                <a:cubicBezTo>
                  <a:pt x="921531" y="529618"/>
                  <a:pt x="651051" y="509263"/>
                  <a:pt x="509995" y="505688"/>
                </a:cubicBezTo>
                <a:cubicBezTo>
                  <a:pt x="368939" y="502113"/>
                  <a:pt x="201537" y="514150"/>
                  <a:pt x="0" y="505688"/>
                </a:cubicBezTo>
                <a:cubicBezTo>
                  <a:pt x="-8335" y="256851"/>
                  <a:pt x="23670" y="12339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 Ich fühle mich unbehaglich und fehl am Platz in dieser Klasse.</a:t>
            </a:r>
          </a:p>
        </p:txBody>
      </p:sp>
      <p:sp>
        <p:nvSpPr>
          <p:cNvPr id="41" name="Rechteck 40">
            <a:extLst>
              <a:ext uri="{FF2B5EF4-FFF2-40B4-BE49-F238E27FC236}">
                <a16:creationId xmlns:a16="http://schemas.microsoft.com/office/drawing/2014/main" id="{85650F48-49CB-BA7D-1153-D814F27D599B}"/>
              </a:ext>
            </a:extLst>
          </p:cNvPr>
          <p:cNvSpPr/>
          <p:nvPr/>
        </p:nvSpPr>
        <p:spPr>
          <a:xfrm>
            <a:off x="3986927" y="6803433"/>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2" name="Rechteck 41">
            <a:extLst>
              <a:ext uri="{FF2B5EF4-FFF2-40B4-BE49-F238E27FC236}">
                <a16:creationId xmlns:a16="http://schemas.microsoft.com/office/drawing/2014/main" id="{CAB6BF09-FA00-1A73-5221-F1401EA8707A}"/>
              </a:ext>
            </a:extLst>
          </p:cNvPr>
          <p:cNvSpPr/>
          <p:nvPr/>
        </p:nvSpPr>
        <p:spPr>
          <a:xfrm>
            <a:off x="4600349" y="6803433"/>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3" name="Rechteck 42">
            <a:extLst>
              <a:ext uri="{FF2B5EF4-FFF2-40B4-BE49-F238E27FC236}">
                <a16:creationId xmlns:a16="http://schemas.microsoft.com/office/drawing/2014/main" id="{979D7B32-CABD-94AA-6FD5-7C2B11320E8C}"/>
              </a:ext>
            </a:extLst>
          </p:cNvPr>
          <p:cNvSpPr/>
          <p:nvPr/>
        </p:nvSpPr>
        <p:spPr>
          <a:xfrm>
            <a:off x="5213771" y="6810658"/>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4" name="Rechteck 43">
            <a:extLst>
              <a:ext uri="{FF2B5EF4-FFF2-40B4-BE49-F238E27FC236}">
                <a16:creationId xmlns:a16="http://schemas.microsoft.com/office/drawing/2014/main" id="{964B3BEE-CB7F-2BCA-E7AE-EB4F796E7E2F}"/>
              </a:ext>
            </a:extLst>
          </p:cNvPr>
          <p:cNvSpPr/>
          <p:nvPr/>
        </p:nvSpPr>
        <p:spPr>
          <a:xfrm>
            <a:off x="5827193" y="6810658"/>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5" name="Rechteck 44">
            <a:extLst>
              <a:ext uri="{FF2B5EF4-FFF2-40B4-BE49-F238E27FC236}">
                <a16:creationId xmlns:a16="http://schemas.microsoft.com/office/drawing/2014/main" id="{0427D003-0F53-96E3-F3FF-8AAE31D6586A}"/>
              </a:ext>
            </a:extLst>
          </p:cNvPr>
          <p:cNvSpPr/>
          <p:nvPr/>
        </p:nvSpPr>
        <p:spPr>
          <a:xfrm>
            <a:off x="3986927" y="759359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6" name="Rechteck 45">
            <a:extLst>
              <a:ext uri="{FF2B5EF4-FFF2-40B4-BE49-F238E27FC236}">
                <a16:creationId xmlns:a16="http://schemas.microsoft.com/office/drawing/2014/main" id="{D789FC22-D47A-61BF-2AFE-2B70612EEED3}"/>
              </a:ext>
            </a:extLst>
          </p:cNvPr>
          <p:cNvSpPr/>
          <p:nvPr/>
        </p:nvSpPr>
        <p:spPr>
          <a:xfrm>
            <a:off x="4600349" y="759359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7" name="Rechteck 46">
            <a:extLst>
              <a:ext uri="{FF2B5EF4-FFF2-40B4-BE49-F238E27FC236}">
                <a16:creationId xmlns:a16="http://schemas.microsoft.com/office/drawing/2014/main" id="{26E393DE-32D9-8C97-192F-5A5FC2E65ECA}"/>
              </a:ext>
            </a:extLst>
          </p:cNvPr>
          <p:cNvSpPr/>
          <p:nvPr/>
        </p:nvSpPr>
        <p:spPr>
          <a:xfrm>
            <a:off x="5213771" y="760081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8" name="Rechteck 47">
            <a:extLst>
              <a:ext uri="{FF2B5EF4-FFF2-40B4-BE49-F238E27FC236}">
                <a16:creationId xmlns:a16="http://schemas.microsoft.com/office/drawing/2014/main" id="{993C566C-36F2-2790-DACC-CF828D1B0BF2}"/>
              </a:ext>
            </a:extLst>
          </p:cNvPr>
          <p:cNvSpPr/>
          <p:nvPr/>
        </p:nvSpPr>
        <p:spPr>
          <a:xfrm>
            <a:off x="5827193" y="760081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9" name="Rechteck 48">
            <a:extLst>
              <a:ext uri="{FF2B5EF4-FFF2-40B4-BE49-F238E27FC236}">
                <a16:creationId xmlns:a16="http://schemas.microsoft.com/office/drawing/2014/main" id="{2773FCFB-D163-B726-DD43-DDD7FA6E6144}"/>
              </a:ext>
            </a:extLst>
          </p:cNvPr>
          <p:cNvSpPr/>
          <p:nvPr/>
        </p:nvSpPr>
        <p:spPr>
          <a:xfrm>
            <a:off x="3986927" y="823858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0" name="Rechteck 49">
            <a:extLst>
              <a:ext uri="{FF2B5EF4-FFF2-40B4-BE49-F238E27FC236}">
                <a16:creationId xmlns:a16="http://schemas.microsoft.com/office/drawing/2014/main" id="{69443EA0-7823-7D76-499F-89E109A42E34}"/>
              </a:ext>
            </a:extLst>
          </p:cNvPr>
          <p:cNvSpPr/>
          <p:nvPr/>
        </p:nvSpPr>
        <p:spPr>
          <a:xfrm>
            <a:off x="4600349" y="823858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1" name="Rechteck 50">
            <a:extLst>
              <a:ext uri="{FF2B5EF4-FFF2-40B4-BE49-F238E27FC236}">
                <a16:creationId xmlns:a16="http://schemas.microsoft.com/office/drawing/2014/main" id="{272CE0CF-0FF3-6F2C-2C32-5319AE794E18}"/>
              </a:ext>
            </a:extLst>
          </p:cNvPr>
          <p:cNvSpPr/>
          <p:nvPr/>
        </p:nvSpPr>
        <p:spPr>
          <a:xfrm>
            <a:off x="5213771" y="824581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2" name="Rechteck 51">
            <a:extLst>
              <a:ext uri="{FF2B5EF4-FFF2-40B4-BE49-F238E27FC236}">
                <a16:creationId xmlns:a16="http://schemas.microsoft.com/office/drawing/2014/main" id="{68D21718-792F-A646-2F07-8F90E18E1A38}"/>
              </a:ext>
            </a:extLst>
          </p:cNvPr>
          <p:cNvSpPr/>
          <p:nvPr/>
        </p:nvSpPr>
        <p:spPr>
          <a:xfrm>
            <a:off x="5827193" y="824581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3" name="Rechteck 52">
            <a:extLst>
              <a:ext uri="{FF2B5EF4-FFF2-40B4-BE49-F238E27FC236}">
                <a16:creationId xmlns:a16="http://schemas.microsoft.com/office/drawing/2014/main" id="{240E83B5-92D2-D22B-E916-B721A45E2A92}"/>
              </a:ext>
            </a:extLst>
          </p:cNvPr>
          <p:cNvSpPr/>
          <p:nvPr/>
        </p:nvSpPr>
        <p:spPr>
          <a:xfrm>
            <a:off x="3986927" y="8876354"/>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4" name="Rechteck 53">
            <a:extLst>
              <a:ext uri="{FF2B5EF4-FFF2-40B4-BE49-F238E27FC236}">
                <a16:creationId xmlns:a16="http://schemas.microsoft.com/office/drawing/2014/main" id="{91FAC1EF-7E6F-B82B-F07E-3D33DB2085D3}"/>
              </a:ext>
            </a:extLst>
          </p:cNvPr>
          <p:cNvSpPr/>
          <p:nvPr/>
        </p:nvSpPr>
        <p:spPr>
          <a:xfrm>
            <a:off x="4600349" y="8876354"/>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5" name="Rechteck 54">
            <a:extLst>
              <a:ext uri="{FF2B5EF4-FFF2-40B4-BE49-F238E27FC236}">
                <a16:creationId xmlns:a16="http://schemas.microsoft.com/office/drawing/2014/main" id="{6CA9A11D-7B9A-112B-499A-A26D2B786FA8}"/>
              </a:ext>
            </a:extLst>
          </p:cNvPr>
          <p:cNvSpPr/>
          <p:nvPr/>
        </p:nvSpPr>
        <p:spPr>
          <a:xfrm>
            <a:off x="5213771" y="8883579"/>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6" name="Rechteck 55">
            <a:extLst>
              <a:ext uri="{FF2B5EF4-FFF2-40B4-BE49-F238E27FC236}">
                <a16:creationId xmlns:a16="http://schemas.microsoft.com/office/drawing/2014/main" id="{38FDD118-76AF-27DD-DA8F-3F4023FAC3F3}"/>
              </a:ext>
            </a:extLst>
          </p:cNvPr>
          <p:cNvSpPr/>
          <p:nvPr/>
        </p:nvSpPr>
        <p:spPr>
          <a:xfrm>
            <a:off x="5827193" y="8883579"/>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61" name="Textfeld 60">
            <a:extLst>
              <a:ext uri="{FF2B5EF4-FFF2-40B4-BE49-F238E27FC236}">
                <a16:creationId xmlns:a16="http://schemas.microsoft.com/office/drawing/2014/main" id="{2E1503F5-9706-2117-8CC7-2128B435B30D}"/>
              </a:ext>
            </a:extLst>
          </p:cNvPr>
          <p:cNvSpPr txBox="1"/>
          <p:nvPr/>
        </p:nvSpPr>
        <p:spPr>
          <a:xfrm>
            <a:off x="792163" y="2467945"/>
            <a:ext cx="4421608" cy="523220"/>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Fachinteresse</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Inwieweit treffen die Aussagen auf Dich zu?</a:t>
            </a:r>
          </a:p>
        </p:txBody>
      </p:sp>
      <p:sp>
        <p:nvSpPr>
          <p:cNvPr id="62" name="Textfeld 61">
            <a:extLst>
              <a:ext uri="{FF2B5EF4-FFF2-40B4-BE49-F238E27FC236}">
                <a16:creationId xmlns:a16="http://schemas.microsoft.com/office/drawing/2014/main" id="{7C110FC3-054D-F4C5-2E8E-98060D1D82C3}"/>
              </a:ext>
            </a:extLst>
          </p:cNvPr>
          <p:cNvSpPr txBox="1"/>
          <p:nvPr/>
        </p:nvSpPr>
        <p:spPr>
          <a:xfrm>
            <a:off x="777587" y="6130205"/>
            <a:ext cx="3373317" cy="523220"/>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Schulisches Wohlbefinden</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Inwieweit treffen die Aussagen auf Dich zu?</a:t>
            </a:r>
          </a:p>
        </p:txBody>
      </p:sp>
      <p:pic>
        <p:nvPicPr>
          <p:cNvPr id="57" name="Grafik 56" descr="Stift mit einfarbiger Füllung">
            <a:extLst>
              <a:ext uri="{FF2B5EF4-FFF2-40B4-BE49-F238E27FC236}">
                <a16:creationId xmlns:a16="http://schemas.microsoft.com/office/drawing/2014/main" id="{9FC1F5C9-2F14-0C7E-E9DF-227D8C3AB5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6007" y="2137637"/>
            <a:ext cx="914400" cy="914400"/>
          </a:xfrm>
          <a:prstGeom prst="rect">
            <a:avLst/>
          </a:prstGeom>
        </p:spPr>
      </p:pic>
    </p:spTree>
    <p:extLst>
      <p:ext uri="{BB962C8B-B14F-4D97-AF65-F5344CB8AC3E}">
        <p14:creationId xmlns:p14="http://schemas.microsoft.com/office/powerpoint/2010/main" val="783975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ihandform: Form 17">
            <a:extLst>
              <a:ext uri="{FF2B5EF4-FFF2-40B4-BE49-F238E27FC236}">
                <a16:creationId xmlns:a16="http://schemas.microsoft.com/office/drawing/2014/main" id="{5194AD06-9645-847C-6128-5C4509F61202}"/>
              </a:ext>
            </a:extLst>
          </p:cNvPr>
          <p:cNvSpPr/>
          <p:nvPr/>
        </p:nvSpPr>
        <p:spPr>
          <a:xfrm rot="20851310">
            <a:off x="6754120" y="901686"/>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9104F49E-B01B-4C13-959B-DA647A0AAA7B}"/>
              </a:ext>
            </a:extLst>
          </p:cNvPr>
          <p:cNvSpPr/>
          <p:nvPr/>
        </p:nvSpPr>
        <p:spPr>
          <a:xfrm rot="20689656">
            <a:off x="5269351" y="9687025"/>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ihandform: Form 4">
            <a:extLst>
              <a:ext uri="{FF2B5EF4-FFF2-40B4-BE49-F238E27FC236}">
                <a16:creationId xmlns:a16="http://schemas.microsoft.com/office/drawing/2014/main" id="{D3221DE6-3AD1-AF9D-4A9A-1FA4148CF797}"/>
              </a:ext>
            </a:extLst>
          </p:cNvPr>
          <p:cNvSpPr/>
          <p:nvPr/>
        </p:nvSpPr>
        <p:spPr>
          <a:xfrm rot="20689656">
            <a:off x="-362456" y="8790873"/>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43B3A2F3-D3D3-F3E0-9730-66BD578F47BB}"/>
              </a:ext>
            </a:extLst>
          </p:cNvPr>
          <p:cNvSpPr/>
          <p:nvPr/>
        </p:nvSpPr>
        <p:spPr>
          <a:xfrm rot="3225008">
            <a:off x="-480966" y="1642446"/>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DB5324A1-0206-3601-82AF-71767A77451B}"/>
              </a:ext>
            </a:extLst>
          </p:cNvPr>
          <p:cNvSpPr/>
          <p:nvPr/>
        </p:nvSpPr>
        <p:spPr>
          <a:xfrm rot="1358392">
            <a:off x="-380689" y="4757544"/>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3201AA49-EB50-FAB8-FF16-4A4C8E0522F4}"/>
              </a:ext>
            </a:extLst>
          </p:cNvPr>
          <p:cNvSpPr/>
          <p:nvPr/>
        </p:nvSpPr>
        <p:spPr>
          <a:xfrm rot="3225008">
            <a:off x="6486160" y="3653071"/>
            <a:ext cx="1064226" cy="721102"/>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137DB8EB-DE9F-DF6E-F4CA-CCBD1AB1B613}"/>
              </a:ext>
            </a:extLst>
          </p:cNvPr>
          <p:cNvSpPr/>
          <p:nvPr/>
        </p:nvSpPr>
        <p:spPr>
          <a:xfrm rot="1358392">
            <a:off x="6431570" y="7147845"/>
            <a:ext cx="1132479" cy="677642"/>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endParaRPr kumimoji="0" lang="de-DE" sz="172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413C7344-E88F-D593-29E9-F2C7CB1AFE96}"/>
              </a:ext>
            </a:extLst>
          </p:cNvPr>
          <p:cNvSpPr txBox="1"/>
          <p:nvPr/>
        </p:nvSpPr>
        <p:spPr>
          <a:xfrm>
            <a:off x="1073024" y="926074"/>
            <a:ext cx="5197727" cy="830997"/>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Fragebogen</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 Vorlage -</a:t>
            </a:r>
          </a:p>
        </p:txBody>
      </p:sp>
      <p:sp>
        <p:nvSpPr>
          <p:cNvPr id="9" name="Rechteck 8">
            <a:extLst>
              <a:ext uri="{FF2B5EF4-FFF2-40B4-BE49-F238E27FC236}">
                <a16:creationId xmlns:a16="http://schemas.microsoft.com/office/drawing/2014/main" id="{FFBA4CAB-ABF0-5025-C9E1-073F9FCC7A0F}"/>
              </a:ext>
            </a:extLst>
          </p:cNvPr>
          <p:cNvSpPr/>
          <p:nvPr/>
        </p:nvSpPr>
        <p:spPr>
          <a:xfrm>
            <a:off x="838582" y="3081362"/>
            <a:ext cx="2733995" cy="510846"/>
          </a:xfrm>
          <a:custGeom>
            <a:avLst/>
            <a:gdLst>
              <a:gd name="csX0" fmla="*/ 0 w 2733995"/>
              <a:gd name="csY0" fmla="*/ 0 h 510846"/>
              <a:gd name="csX1" fmla="*/ 601479 w 2733995"/>
              <a:gd name="csY1" fmla="*/ 0 h 510846"/>
              <a:gd name="csX2" fmla="*/ 1202958 w 2733995"/>
              <a:gd name="csY2" fmla="*/ 0 h 510846"/>
              <a:gd name="csX3" fmla="*/ 1886457 w 2733995"/>
              <a:gd name="csY3" fmla="*/ 0 h 510846"/>
              <a:gd name="csX4" fmla="*/ 2733995 w 2733995"/>
              <a:gd name="csY4" fmla="*/ 0 h 510846"/>
              <a:gd name="csX5" fmla="*/ 2733995 w 2733995"/>
              <a:gd name="csY5" fmla="*/ 510846 h 510846"/>
              <a:gd name="csX6" fmla="*/ 2105176 w 2733995"/>
              <a:gd name="csY6" fmla="*/ 510846 h 510846"/>
              <a:gd name="csX7" fmla="*/ 1449017 w 2733995"/>
              <a:gd name="csY7" fmla="*/ 510846 h 510846"/>
              <a:gd name="csX8" fmla="*/ 847538 w 2733995"/>
              <a:gd name="csY8" fmla="*/ 510846 h 510846"/>
              <a:gd name="csX9" fmla="*/ 0 w 2733995"/>
              <a:gd name="csY9" fmla="*/ 510846 h 510846"/>
              <a:gd name="csX10" fmla="*/ 0 w 2733995"/>
              <a:gd name="csY10"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995" h="510846" fill="none" extrusionOk="0">
                <a:moveTo>
                  <a:pt x="0" y="0"/>
                </a:moveTo>
                <a:cubicBezTo>
                  <a:pt x="294821" y="-9202"/>
                  <a:pt x="329169" y="20348"/>
                  <a:pt x="601479" y="0"/>
                </a:cubicBezTo>
                <a:cubicBezTo>
                  <a:pt x="873789" y="-20348"/>
                  <a:pt x="944976" y="27444"/>
                  <a:pt x="1202958" y="0"/>
                </a:cubicBezTo>
                <a:cubicBezTo>
                  <a:pt x="1460940" y="-27444"/>
                  <a:pt x="1599785" y="32734"/>
                  <a:pt x="1886457" y="0"/>
                </a:cubicBezTo>
                <a:cubicBezTo>
                  <a:pt x="2173129" y="-32734"/>
                  <a:pt x="2437986" y="-13966"/>
                  <a:pt x="2733995" y="0"/>
                </a:cubicBezTo>
                <a:cubicBezTo>
                  <a:pt x="2733646" y="163101"/>
                  <a:pt x="2724689" y="349337"/>
                  <a:pt x="2733995" y="510846"/>
                </a:cubicBezTo>
                <a:cubicBezTo>
                  <a:pt x="2541246" y="481040"/>
                  <a:pt x="2412176" y="520347"/>
                  <a:pt x="2105176" y="510846"/>
                </a:cubicBezTo>
                <a:cubicBezTo>
                  <a:pt x="1798176" y="501345"/>
                  <a:pt x="1640988" y="542135"/>
                  <a:pt x="1449017" y="510846"/>
                </a:cubicBezTo>
                <a:cubicBezTo>
                  <a:pt x="1257046" y="479557"/>
                  <a:pt x="1082044" y="487148"/>
                  <a:pt x="847538" y="510846"/>
                </a:cubicBezTo>
                <a:cubicBezTo>
                  <a:pt x="613032" y="534544"/>
                  <a:pt x="310553" y="545732"/>
                  <a:pt x="0" y="510846"/>
                </a:cubicBezTo>
                <a:cubicBezTo>
                  <a:pt x="-19547" y="399880"/>
                  <a:pt x="23039" y="168940"/>
                  <a:pt x="0" y="0"/>
                </a:cubicBezTo>
                <a:close/>
              </a:path>
              <a:path w="2733995" h="510846"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21063" y="238214"/>
                  <a:pt x="2709613" y="318524"/>
                  <a:pt x="2733995" y="510846"/>
                </a:cubicBezTo>
                <a:cubicBezTo>
                  <a:pt x="2433481" y="475964"/>
                  <a:pt x="2246482" y="492253"/>
                  <a:pt x="2023156" y="510846"/>
                </a:cubicBezTo>
                <a:cubicBezTo>
                  <a:pt x="1799830" y="529439"/>
                  <a:pt x="1563841" y="527034"/>
                  <a:pt x="1312318" y="510846"/>
                </a:cubicBezTo>
                <a:cubicBezTo>
                  <a:pt x="1060795" y="494658"/>
                  <a:pt x="298030" y="574534"/>
                  <a:pt x="0" y="510846"/>
                </a:cubicBezTo>
                <a:cubicBezTo>
                  <a:pt x="19517" y="353856"/>
                  <a:pt x="18555" y="124034"/>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a) </a:t>
            </a:r>
          </a:p>
        </p:txBody>
      </p:sp>
      <p:sp>
        <p:nvSpPr>
          <p:cNvPr id="10" name="Rechteck 9">
            <a:extLst>
              <a:ext uri="{FF2B5EF4-FFF2-40B4-BE49-F238E27FC236}">
                <a16:creationId xmlns:a16="http://schemas.microsoft.com/office/drawing/2014/main" id="{0F6EF388-6B5A-5F00-723C-2FB465C7B601}"/>
              </a:ext>
            </a:extLst>
          </p:cNvPr>
          <p:cNvSpPr/>
          <p:nvPr/>
        </p:nvSpPr>
        <p:spPr>
          <a:xfrm>
            <a:off x="838581" y="3722330"/>
            <a:ext cx="2733995" cy="524645"/>
          </a:xfrm>
          <a:custGeom>
            <a:avLst/>
            <a:gdLst>
              <a:gd name="csX0" fmla="*/ 0 w 2733995"/>
              <a:gd name="csY0" fmla="*/ 0 h 524645"/>
              <a:gd name="csX1" fmla="*/ 601479 w 2733995"/>
              <a:gd name="csY1" fmla="*/ 0 h 524645"/>
              <a:gd name="csX2" fmla="*/ 1202958 w 2733995"/>
              <a:gd name="csY2" fmla="*/ 0 h 524645"/>
              <a:gd name="csX3" fmla="*/ 1886457 w 2733995"/>
              <a:gd name="csY3" fmla="*/ 0 h 524645"/>
              <a:gd name="csX4" fmla="*/ 2733995 w 2733995"/>
              <a:gd name="csY4" fmla="*/ 0 h 524645"/>
              <a:gd name="csX5" fmla="*/ 2733995 w 2733995"/>
              <a:gd name="csY5" fmla="*/ 524645 h 524645"/>
              <a:gd name="csX6" fmla="*/ 2105176 w 2733995"/>
              <a:gd name="csY6" fmla="*/ 524645 h 524645"/>
              <a:gd name="csX7" fmla="*/ 1449017 w 2733995"/>
              <a:gd name="csY7" fmla="*/ 524645 h 524645"/>
              <a:gd name="csX8" fmla="*/ 847538 w 2733995"/>
              <a:gd name="csY8" fmla="*/ 524645 h 524645"/>
              <a:gd name="csX9" fmla="*/ 0 w 2733995"/>
              <a:gd name="csY9" fmla="*/ 524645 h 524645"/>
              <a:gd name="csX10" fmla="*/ 0 w 2733995"/>
              <a:gd name="csY10" fmla="*/ 0 h 5246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995" h="524645" fill="none" extrusionOk="0">
                <a:moveTo>
                  <a:pt x="0" y="0"/>
                </a:moveTo>
                <a:cubicBezTo>
                  <a:pt x="294821" y="-9202"/>
                  <a:pt x="329169" y="20348"/>
                  <a:pt x="601479" y="0"/>
                </a:cubicBezTo>
                <a:cubicBezTo>
                  <a:pt x="873789" y="-20348"/>
                  <a:pt x="944976" y="27444"/>
                  <a:pt x="1202958" y="0"/>
                </a:cubicBezTo>
                <a:cubicBezTo>
                  <a:pt x="1460940" y="-27444"/>
                  <a:pt x="1599785" y="32734"/>
                  <a:pt x="1886457" y="0"/>
                </a:cubicBezTo>
                <a:cubicBezTo>
                  <a:pt x="2173129" y="-32734"/>
                  <a:pt x="2437986" y="-13966"/>
                  <a:pt x="2733995" y="0"/>
                </a:cubicBezTo>
                <a:cubicBezTo>
                  <a:pt x="2718593" y="185503"/>
                  <a:pt x="2734094" y="377335"/>
                  <a:pt x="2733995" y="524645"/>
                </a:cubicBezTo>
                <a:cubicBezTo>
                  <a:pt x="2541246" y="494839"/>
                  <a:pt x="2412176" y="534146"/>
                  <a:pt x="2105176" y="524645"/>
                </a:cubicBezTo>
                <a:cubicBezTo>
                  <a:pt x="1798176" y="515144"/>
                  <a:pt x="1640988" y="555934"/>
                  <a:pt x="1449017" y="524645"/>
                </a:cubicBezTo>
                <a:cubicBezTo>
                  <a:pt x="1257046" y="493356"/>
                  <a:pt x="1082044" y="500947"/>
                  <a:pt x="847538" y="524645"/>
                </a:cubicBezTo>
                <a:cubicBezTo>
                  <a:pt x="613032" y="548343"/>
                  <a:pt x="310553" y="559531"/>
                  <a:pt x="0" y="524645"/>
                </a:cubicBezTo>
                <a:cubicBezTo>
                  <a:pt x="16506" y="307734"/>
                  <a:pt x="-7324" y="258287"/>
                  <a:pt x="0" y="0"/>
                </a:cubicBezTo>
                <a:close/>
              </a:path>
              <a:path w="2733995" h="524645"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11481" y="130752"/>
                  <a:pt x="2719999" y="407465"/>
                  <a:pt x="2733995" y="524645"/>
                </a:cubicBezTo>
                <a:cubicBezTo>
                  <a:pt x="2433481" y="489763"/>
                  <a:pt x="2246482" y="506052"/>
                  <a:pt x="2023156" y="524645"/>
                </a:cubicBezTo>
                <a:cubicBezTo>
                  <a:pt x="1799830" y="543238"/>
                  <a:pt x="1563841" y="540833"/>
                  <a:pt x="1312318" y="524645"/>
                </a:cubicBezTo>
                <a:cubicBezTo>
                  <a:pt x="1060795" y="508457"/>
                  <a:pt x="298030" y="588333"/>
                  <a:pt x="0" y="524645"/>
                </a:cubicBezTo>
                <a:cubicBezTo>
                  <a:pt x="-20155" y="331342"/>
                  <a:pt x="13482" y="159713"/>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b)</a:t>
            </a:r>
          </a:p>
        </p:txBody>
      </p:sp>
      <p:sp>
        <p:nvSpPr>
          <p:cNvPr id="11" name="Rechteck 10">
            <a:extLst>
              <a:ext uri="{FF2B5EF4-FFF2-40B4-BE49-F238E27FC236}">
                <a16:creationId xmlns:a16="http://schemas.microsoft.com/office/drawing/2014/main" id="{7756DE47-1FAA-AF0E-5637-5D426D837EFA}"/>
              </a:ext>
            </a:extLst>
          </p:cNvPr>
          <p:cNvSpPr/>
          <p:nvPr/>
        </p:nvSpPr>
        <p:spPr>
          <a:xfrm>
            <a:off x="838580" y="4363547"/>
            <a:ext cx="2733995" cy="510847"/>
          </a:xfrm>
          <a:custGeom>
            <a:avLst/>
            <a:gdLst>
              <a:gd name="csX0" fmla="*/ 0 w 2733995"/>
              <a:gd name="csY0" fmla="*/ 0 h 510847"/>
              <a:gd name="csX1" fmla="*/ 601479 w 2733995"/>
              <a:gd name="csY1" fmla="*/ 0 h 510847"/>
              <a:gd name="csX2" fmla="*/ 1202958 w 2733995"/>
              <a:gd name="csY2" fmla="*/ 0 h 510847"/>
              <a:gd name="csX3" fmla="*/ 1886457 w 2733995"/>
              <a:gd name="csY3" fmla="*/ 0 h 510847"/>
              <a:gd name="csX4" fmla="*/ 2733995 w 2733995"/>
              <a:gd name="csY4" fmla="*/ 0 h 510847"/>
              <a:gd name="csX5" fmla="*/ 2733995 w 2733995"/>
              <a:gd name="csY5" fmla="*/ 510847 h 510847"/>
              <a:gd name="csX6" fmla="*/ 2105176 w 2733995"/>
              <a:gd name="csY6" fmla="*/ 510847 h 510847"/>
              <a:gd name="csX7" fmla="*/ 1449017 w 2733995"/>
              <a:gd name="csY7" fmla="*/ 510847 h 510847"/>
              <a:gd name="csX8" fmla="*/ 847538 w 2733995"/>
              <a:gd name="csY8" fmla="*/ 510847 h 510847"/>
              <a:gd name="csX9" fmla="*/ 0 w 2733995"/>
              <a:gd name="csY9" fmla="*/ 510847 h 510847"/>
              <a:gd name="csX10" fmla="*/ 0 w 2733995"/>
              <a:gd name="csY10"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995" h="510847" fill="none" extrusionOk="0">
                <a:moveTo>
                  <a:pt x="0" y="0"/>
                </a:moveTo>
                <a:cubicBezTo>
                  <a:pt x="294821" y="-9202"/>
                  <a:pt x="329169" y="20348"/>
                  <a:pt x="601479" y="0"/>
                </a:cubicBezTo>
                <a:cubicBezTo>
                  <a:pt x="873789" y="-20348"/>
                  <a:pt x="944976" y="27444"/>
                  <a:pt x="1202958" y="0"/>
                </a:cubicBezTo>
                <a:cubicBezTo>
                  <a:pt x="1460940" y="-27444"/>
                  <a:pt x="1599785" y="32734"/>
                  <a:pt x="1886457" y="0"/>
                </a:cubicBezTo>
                <a:cubicBezTo>
                  <a:pt x="2173129" y="-32734"/>
                  <a:pt x="2437986" y="-13966"/>
                  <a:pt x="2733995" y="0"/>
                </a:cubicBezTo>
                <a:cubicBezTo>
                  <a:pt x="2735203" y="156647"/>
                  <a:pt x="2732047" y="345438"/>
                  <a:pt x="2733995" y="510847"/>
                </a:cubicBezTo>
                <a:cubicBezTo>
                  <a:pt x="2541246" y="481041"/>
                  <a:pt x="2412176" y="520348"/>
                  <a:pt x="2105176" y="510847"/>
                </a:cubicBezTo>
                <a:cubicBezTo>
                  <a:pt x="1798176" y="501346"/>
                  <a:pt x="1640988" y="542136"/>
                  <a:pt x="1449017" y="510847"/>
                </a:cubicBezTo>
                <a:cubicBezTo>
                  <a:pt x="1257046" y="479558"/>
                  <a:pt x="1082044" y="487149"/>
                  <a:pt x="847538" y="510847"/>
                </a:cubicBezTo>
                <a:cubicBezTo>
                  <a:pt x="613032" y="534545"/>
                  <a:pt x="310553" y="545733"/>
                  <a:pt x="0" y="510847"/>
                </a:cubicBezTo>
                <a:cubicBezTo>
                  <a:pt x="23267" y="401481"/>
                  <a:pt x="16642" y="171741"/>
                  <a:pt x="0" y="0"/>
                </a:cubicBezTo>
                <a:close/>
              </a:path>
              <a:path w="2733995" h="510847"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23184" y="235252"/>
                  <a:pt x="2710906" y="316432"/>
                  <a:pt x="2733995" y="510847"/>
                </a:cubicBezTo>
                <a:cubicBezTo>
                  <a:pt x="2433481" y="475965"/>
                  <a:pt x="2246482" y="492254"/>
                  <a:pt x="2023156" y="510847"/>
                </a:cubicBezTo>
                <a:cubicBezTo>
                  <a:pt x="1799830" y="529440"/>
                  <a:pt x="1563841" y="527035"/>
                  <a:pt x="1312318" y="510847"/>
                </a:cubicBezTo>
                <a:cubicBezTo>
                  <a:pt x="1060795" y="494659"/>
                  <a:pt x="298030" y="574535"/>
                  <a:pt x="0" y="510847"/>
                </a:cubicBezTo>
                <a:cubicBezTo>
                  <a:pt x="11218" y="359409"/>
                  <a:pt x="16733" y="131758"/>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a:t>
            </a:r>
          </a:p>
        </p:txBody>
      </p:sp>
      <p:sp>
        <p:nvSpPr>
          <p:cNvPr id="12" name="Rechteck 11">
            <a:extLst>
              <a:ext uri="{FF2B5EF4-FFF2-40B4-BE49-F238E27FC236}">
                <a16:creationId xmlns:a16="http://schemas.microsoft.com/office/drawing/2014/main" id="{DAD16DDF-338B-CD5E-5820-F96973ADE2D1}"/>
              </a:ext>
            </a:extLst>
          </p:cNvPr>
          <p:cNvSpPr/>
          <p:nvPr/>
        </p:nvSpPr>
        <p:spPr>
          <a:xfrm>
            <a:off x="838580" y="5006891"/>
            <a:ext cx="2733995" cy="772869"/>
          </a:xfrm>
          <a:custGeom>
            <a:avLst/>
            <a:gdLst>
              <a:gd name="csX0" fmla="*/ 0 w 2733995"/>
              <a:gd name="csY0" fmla="*/ 0 h 772869"/>
              <a:gd name="csX1" fmla="*/ 601479 w 2733995"/>
              <a:gd name="csY1" fmla="*/ 0 h 772869"/>
              <a:gd name="csX2" fmla="*/ 1312318 w 2733995"/>
              <a:gd name="csY2" fmla="*/ 0 h 772869"/>
              <a:gd name="csX3" fmla="*/ 1913796 w 2733995"/>
              <a:gd name="csY3" fmla="*/ 0 h 772869"/>
              <a:gd name="csX4" fmla="*/ 2733995 w 2733995"/>
              <a:gd name="csY4" fmla="*/ 0 h 772869"/>
              <a:gd name="csX5" fmla="*/ 2733995 w 2733995"/>
              <a:gd name="csY5" fmla="*/ 378706 h 772869"/>
              <a:gd name="csX6" fmla="*/ 2733995 w 2733995"/>
              <a:gd name="csY6" fmla="*/ 772869 h 772869"/>
              <a:gd name="csX7" fmla="*/ 1995816 w 2733995"/>
              <a:gd name="csY7" fmla="*/ 772869 h 772869"/>
              <a:gd name="csX8" fmla="*/ 1366998 w 2733995"/>
              <a:gd name="csY8" fmla="*/ 772869 h 772869"/>
              <a:gd name="csX9" fmla="*/ 656159 w 2733995"/>
              <a:gd name="csY9" fmla="*/ 772869 h 772869"/>
              <a:gd name="csX10" fmla="*/ 0 w 2733995"/>
              <a:gd name="csY10" fmla="*/ 772869 h 772869"/>
              <a:gd name="csX11" fmla="*/ 0 w 2733995"/>
              <a:gd name="csY11" fmla="*/ 409621 h 772869"/>
              <a:gd name="csX12" fmla="*/ 0 w 2733995"/>
              <a:gd name="csY12" fmla="*/ 0 h 7728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733995" h="772869" fill="none" extrusionOk="0">
                <a:moveTo>
                  <a:pt x="0" y="0"/>
                </a:moveTo>
                <a:cubicBezTo>
                  <a:pt x="261806" y="6294"/>
                  <a:pt x="372442" y="-8285"/>
                  <a:pt x="601479" y="0"/>
                </a:cubicBezTo>
                <a:cubicBezTo>
                  <a:pt x="830516" y="8285"/>
                  <a:pt x="981605" y="21987"/>
                  <a:pt x="1312318" y="0"/>
                </a:cubicBezTo>
                <a:cubicBezTo>
                  <a:pt x="1643031" y="-21987"/>
                  <a:pt x="1772027" y="3836"/>
                  <a:pt x="1913796" y="0"/>
                </a:cubicBezTo>
                <a:cubicBezTo>
                  <a:pt x="2055565" y="-3836"/>
                  <a:pt x="2453984" y="18909"/>
                  <a:pt x="2733995" y="0"/>
                </a:cubicBezTo>
                <a:cubicBezTo>
                  <a:pt x="2720021" y="169775"/>
                  <a:pt x="2719479" y="193665"/>
                  <a:pt x="2733995" y="378706"/>
                </a:cubicBezTo>
                <a:cubicBezTo>
                  <a:pt x="2748511" y="563747"/>
                  <a:pt x="2734504" y="647003"/>
                  <a:pt x="2733995" y="772869"/>
                </a:cubicBezTo>
                <a:cubicBezTo>
                  <a:pt x="2368773" y="772549"/>
                  <a:pt x="2199248" y="768361"/>
                  <a:pt x="1995816" y="772869"/>
                </a:cubicBezTo>
                <a:cubicBezTo>
                  <a:pt x="1792384" y="777377"/>
                  <a:pt x="1570381" y="765421"/>
                  <a:pt x="1366998" y="772869"/>
                </a:cubicBezTo>
                <a:cubicBezTo>
                  <a:pt x="1163615" y="780317"/>
                  <a:pt x="901592" y="799613"/>
                  <a:pt x="656159" y="772869"/>
                </a:cubicBezTo>
                <a:cubicBezTo>
                  <a:pt x="410726" y="746125"/>
                  <a:pt x="322041" y="802634"/>
                  <a:pt x="0" y="772869"/>
                </a:cubicBezTo>
                <a:cubicBezTo>
                  <a:pt x="-8043" y="676111"/>
                  <a:pt x="-17238" y="528259"/>
                  <a:pt x="0" y="409621"/>
                </a:cubicBezTo>
                <a:cubicBezTo>
                  <a:pt x="17238" y="290983"/>
                  <a:pt x="7711" y="88955"/>
                  <a:pt x="0" y="0"/>
                </a:cubicBezTo>
                <a:close/>
              </a:path>
              <a:path w="2733995" h="772869"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33872" y="197820"/>
                  <a:pt x="2726586" y="287756"/>
                  <a:pt x="2733995" y="401892"/>
                </a:cubicBezTo>
                <a:cubicBezTo>
                  <a:pt x="2741404" y="516028"/>
                  <a:pt x="2730156" y="645295"/>
                  <a:pt x="2733995" y="772869"/>
                </a:cubicBezTo>
                <a:cubicBezTo>
                  <a:pt x="2551828" y="743544"/>
                  <a:pt x="2290045" y="780088"/>
                  <a:pt x="2077836" y="772869"/>
                </a:cubicBezTo>
                <a:cubicBezTo>
                  <a:pt x="1865627" y="765650"/>
                  <a:pt x="1673865" y="746704"/>
                  <a:pt x="1339658" y="772869"/>
                </a:cubicBezTo>
                <a:cubicBezTo>
                  <a:pt x="1005451" y="799034"/>
                  <a:pt x="963742" y="747278"/>
                  <a:pt x="628819" y="772869"/>
                </a:cubicBezTo>
                <a:cubicBezTo>
                  <a:pt x="293896" y="798460"/>
                  <a:pt x="169848" y="777050"/>
                  <a:pt x="0" y="772869"/>
                </a:cubicBezTo>
                <a:cubicBezTo>
                  <a:pt x="10340" y="644479"/>
                  <a:pt x="-1471" y="583122"/>
                  <a:pt x="0" y="394163"/>
                </a:cubicBezTo>
                <a:cubicBezTo>
                  <a:pt x="1471" y="205204"/>
                  <a:pt x="1574" y="92130"/>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a:t>
            </a:r>
          </a:p>
        </p:txBody>
      </p:sp>
      <p:sp>
        <p:nvSpPr>
          <p:cNvPr id="13" name="Rechteck 12">
            <a:extLst>
              <a:ext uri="{FF2B5EF4-FFF2-40B4-BE49-F238E27FC236}">
                <a16:creationId xmlns:a16="http://schemas.microsoft.com/office/drawing/2014/main" id="{C2B01DC5-4C47-A862-E8A7-E239CC252A9C}"/>
              </a:ext>
            </a:extLst>
          </p:cNvPr>
          <p:cNvSpPr/>
          <p:nvPr/>
        </p:nvSpPr>
        <p:spPr>
          <a:xfrm>
            <a:off x="3986929" y="3236069"/>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5" name="Rechteck 14">
            <a:extLst>
              <a:ext uri="{FF2B5EF4-FFF2-40B4-BE49-F238E27FC236}">
                <a16:creationId xmlns:a16="http://schemas.microsoft.com/office/drawing/2014/main" id="{FE2D0262-5932-3477-1CCE-F72D37E31802}"/>
              </a:ext>
            </a:extLst>
          </p:cNvPr>
          <p:cNvSpPr/>
          <p:nvPr/>
        </p:nvSpPr>
        <p:spPr>
          <a:xfrm>
            <a:off x="4600351" y="3236069"/>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6" name="Rechteck 15">
            <a:extLst>
              <a:ext uri="{FF2B5EF4-FFF2-40B4-BE49-F238E27FC236}">
                <a16:creationId xmlns:a16="http://schemas.microsoft.com/office/drawing/2014/main" id="{AF873FC0-8A79-D19E-13AC-830E87B5597A}"/>
              </a:ext>
            </a:extLst>
          </p:cNvPr>
          <p:cNvSpPr/>
          <p:nvPr/>
        </p:nvSpPr>
        <p:spPr>
          <a:xfrm>
            <a:off x="5213773" y="3243294"/>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7" name="Rechteck 16">
            <a:extLst>
              <a:ext uri="{FF2B5EF4-FFF2-40B4-BE49-F238E27FC236}">
                <a16:creationId xmlns:a16="http://schemas.microsoft.com/office/drawing/2014/main" id="{F241419A-076C-CC1C-6675-6EF0804D5A76}"/>
              </a:ext>
            </a:extLst>
          </p:cNvPr>
          <p:cNvSpPr/>
          <p:nvPr/>
        </p:nvSpPr>
        <p:spPr>
          <a:xfrm>
            <a:off x="5827195" y="3243294"/>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9" name="Rechteck 18">
            <a:extLst>
              <a:ext uri="{FF2B5EF4-FFF2-40B4-BE49-F238E27FC236}">
                <a16:creationId xmlns:a16="http://schemas.microsoft.com/office/drawing/2014/main" id="{0F2B0855-0A93-BB31-6E4A-D1826AFF831F}"/>
              </a:ext>
            </a:extLst>
          </p:cNvPr>
          <p:cNvSpPr/>
          <p:nvPr/>
        </p:nvSpPr>
        <p:spPr>
          <a:xfrm>
            <a:off x="3986929" y="3896052"/>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0" name="Rechteck 19">
            <a:extLst>
              <a:ext uri="{FF2B5EF4-FFF2-40B4-BE49-F238E27FC236}">
                <a16:creationId xmlns:a16="http://schemas.microsoft.com/office/drawing/2014/main" id="{F0B20BDE-7F2D-C74D-D21E-5FA3FB2AF387}"/>
              </a:ext>
            </a:extLst>
          </p:cNvPr>
          <p:cNvSpPr/>
          <p:nvPr/>
        </p:nvSpPr>
        <p:spPr>
          <a:xfrm>
            <a:off x="4600351" y="3896052"/>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1" name="Rechteck 20">
            <a:extLst>
              <a:ext uri="{FF2B5EF4-FFF2-40B4-BE49-F238E27FC236}">
                <a16:creationId xmlns:a16="http://schemas.microsoft.com/office/drawing/2014/main" id="{635C8E18-7E5F-0822-5420-8B758A634A28}"/>
              </a:ext>
            </a:extLst>
          </p:cNvPr>
          <p:cNvSpPr/>
          <p:nvPr/>
        </p:nvSpPr>
        <p:spPr>
          <a:xfrm>
            <a:off x="5213773" y="3903277"/>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3" name="Rechteck 22">
            <a:extLst>
              <a:ext uri="{FF2B5EF4-FFF2-40B4-BE49-F238E27FC236}">
                <a16:creationId xmlns:a16="http://schemas.microsoft.com/office/drawing/2014/main" id="{254E5808-9666-5634-2B45-E4FB27F7D5A0}"/>
              </a:ext>
            </a:extLst>
          </p:cNvPr>
          <p:cNvSpPr/>
          <p:nvPr/>
        </p:nvSpPr>
        <p:spPr>
          <a:xfrm>
            <a:off x="5827195" y="3903277"/>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4" name="Rechteck 23">
            <a:extLst>
              <a:ext uri="{FF2B5EF4-FFF2-40B4-BE49-F238E27FC236}">
                <a16:creationId xmlns:a16="http://schemas.microsoft.com/office/drawing/2014/main" id="{B1FB4336-E741-5CBA-9E11-C43C34170188}"/>
              </a:ext>
            </a:extLst>
          </p:cNvPr>
          <p:cNvSpPr/>
          <p:nvPr/>
        </p:nvSpPr>
        <p:spPr>
          <a:xfrm>
            <a:off x="3986929" y="454104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5" name="Rechteck 24">
            <a:extLst>
              <a:ext uri="{FF2B5EF4-FFF2-40B4-BE49-F238E27FC236}">
                <a16:creationId xmlns:a16="http://schemas.microsoft.com/office/drawing/2014/main" id="{B918D8BF-E3D6-15E2-74C4-E163BB6401E8}"/>
              </a:ext>
            </a:extLst>
          </p:cNvPr>
          <p:cNvSpPr/>
          <p:nvPr/>
        </p:nvSpPr>
        <p:spPr>
          <a:xfrm>
            <a:off x="4600351" y="454104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6" name="Rechteck 25">
            <a:extLst>
              <a:ext uri="{FF2B5EF4-FFF2-40B4-BE49-F238E27FC236}">
                <a16:creationId xmlns:a16="http://schemas.microsoft.com/office/drawing/2014/main" id="{80EF1848-5672-EA42-5A05-ECA36644D11E}"/>
              </a:ext>
            </a:extLst>
          </p:cNvPr>
          <p:cNvSpPr/>
          <p:nvPr/>
        </p:nvSpPr>
        <p:spPr>
          <a:xfrm>
            <a:off x="5213773" y="454827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7" name="Rechteck 26">
            <a:extLst>
              <a:ext uri="{FF2B5EF4-FFF2-40B4-BE49-F238E27FC236}">
                <a16:creationId xmlns:a16="http://schemas.microsoft.com/office/drawing/2014/main" id="{6F0414AB-B80D-1A79-AFB3-5E5E2AFE980E}"/>
              </a:ext>
            </a:extLst>
          </p:cNvPr>
          <p:cNvSpPr/>
          <p:nvPr/>
        </p:nvSpPr>
        <p:spPr>
          <a:xfrm>
            <a:off x="5827195" y="454827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8" name="Rechteck 27">
            <a:extLst>
              <a:ext uri="{FF2B5EF4-FFF2-40B4-BE49-F238E27FC236}">
                <a16:creationId xmlns:a16="http://schemas.microsoft.com/office/drawing/2014/main" id="{F50E3D9B-0353-D381-F42D-0FACBF5F1769}"/>
              </a:ext>
            </a:extLst>
          </p:cNvPr>
          <p:cNvSpPr/>
          <p:nvPr/>
        </p:nvSpPr>
        <p:spPr>
          <a:xfrm>
            <a:off x="3986929" y="533121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29" name="Rechteck 28">
            <a:extLst>
              <a:ext uri="{FF2B5EF4-FFF2-40B4-BE49-F238E27FC236}">
                <a16:creationId xmlns:a16="http://schemas.microsoft.com/office/drawing/2014/main" id="{E07107CE-288C-485A-822E-4F12B5AEEBE5}"/>
              </a:ext>
            </a:extLst>
          </p:cNvPr>
          <p:cNvSpPr/>
          <p:nvPr/>
        </p:nvSpPr>
        <p:spPr>
          <a:xfrm>
            <a:off x="4600351" y="533121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30" name="Rechteck 29">
            <a:extLst>
              <a:ext uri="{FF2B5EF4-FFF2-40B4-BE49-F238E27FC236}">
                <a16:creationId xmlns:a16="http://schemas.microsoft.com/office/drawing/2014/main" id="{54D1A678-62BE-E4CF-9684-1976016DBD10}"/>
              </a:ext>
            </a:extLst>
          </p:cNvPr>
          <p:cNvSpPr/>
          <p:nvPr/>
        </p:nvSpPr>
        <p:spPr>
          <a:xfrm>
            <a:off x="5213773" y="533844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31" name="Rechteck 30">
            <a:extLst>
              <a:ext uri="{FF2B5EF4-FFF2-40B4-BE49-F238E27FC236}">
                <a16:creationId xmlns:a16="http://schemas.microsoft.com/office/drawing/2014/main" id="{B4EE9026-9F54-DB67-E1ED-BF80D97D2994}"/>
              </a:ext>
            </a:extLst>
          </p:cNvPr>
          <p:cNvSpPr/>
          <p:nvPr/>
        </p:nvSpPr>
        <p:spPr>
          <a:xfrm>
            <a:off x="5827195" y="533844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33" name="Textfeld 32">
            <a:extLst>
              <a:ext uri="{FF2B5EF4-FFF2-40B4-BE49-F238E27FC236}">
                <a16:creationId xmlns:a16="http://schemas.microsoft.com/office/drawing/2014/main" id="{4DCD46F2-56DA-582C-9D2A-F1816E796D66}"/>
              </a:ext>
            </a:extLst>
          </p:cNvPr>
          <p:cNvSpPr txBox="1"/>
          <p:nvPr/>
        </p:nvSpPr>
        <p:spPr>
          <a:xfrm>
            <a:off x="3711188" y="1709534"/>
            <a:ext cx="715799" cy="76944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über-</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err="1">
                <a:ln>
                  <a:noFill/>
                </a:ln>
                <a:solidFill>
                  <a:prstClr val="black"/>
                </a:solidFill>
                <a:effectLst/>
                <a:uLnTx/>
                <a:uFillTx/>
                <a:latin typeface="Bahnschrift SemiCondensed" panose="020B0502040204020203" pitchFamily="34" charset="0"/>
                <a:ea typeface="+mn-ea"/>
                <a:cs typeface="+mn-cs"/>
              </a:rPr>
              <a:t>haupt</a:t>
            </a:r>
            <a:endPar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nicht zu</a:t>
            </a:r>
          </a:p>
        </p:txBody>
      </p:sp>
      <p:sp>
        <p:nvSpPr>
          <p:cNvPr id="34" name="Textfeld 33">
            <a:extLst>
              <a:ext uri="{FF2B5EF4-FFF2-40B4-BE49-F238E27FC236}">
                <a16:creationId xmlns:a16="http://schemas.microsoft.com/office/drawing/2014/main" id="{B88782E7-6604-019F-E044-BA80180ECA3E}"/>
              </a:ext>
            </a:extLst>
          </p:cNvPr>
          <p:cNvSpPr txBox="1"/>
          <p:nvPr/>
        </p:nvSpPr>
        <p:spPr>
          <a:xfrm>
            <a:off x="4328108" y="1723772"/>
            <a:ext cx="715799" cy="76944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eher nicht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zu</a:t>
            </a:r>
          </a:p>
        </p:txBody>
      </p:sp>
      <p:sp>
        <p:nvSpPr>
          <p:cNvPr id="35" name="Textfeld 34">
            <a:extLst>
              <a:ext uri="{FF2B5EF4-FFF2-40B4-BE49-F238E27FC236}">
                <a16:creationId xmlns:a16="http://schemas.microsoft.com/office/drawing/2014/main" id="{5D8419FA-3AF2-A6B1-307F-F010A7F0AE02}"/>
              </a:ext>
            </a:extLst>
          </p:cNvPr>
          <p:cNvSpPr txBox="1"/>
          <p:nvPr/>
        </p:nvSpPr>
        <p:spPr>
          <a:xfrm>
            <a:off x="4945028" y="1801847"/>
            <a:ext cx="715799" cy="600164"/>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eher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zu</a:t>
            </a:r>
          </a:p>
        </p:txBody>
      </p:sp>
      <p:sp>
        <p:nvSpPr>
          <p:cNvPr id="36" name="Textfeld 35">
            <a:extLst>
              <a:ext uri="{FF2B5EF4-FFF2-40B4-BE49-F238E27FC236}">
                <a16:creationId xmlns:a16="http://schemas.microsoft.com/office/drawing/2014/main" id="{81BC092E-3D13-18FA-8057-52B2B0E56C5A}"/>
              </a:ext>
            </a:extLst>
          </p:cNvPr>
          <p:cNvSpPr txBox="1"/>
          <p:nvPr/>
        </p:nvSpPr>
        <p:spPr>
          <a:xfrm>
            <a:off x="5554952" y="1709534"/>
            <a:ext cx="715799" cy="769441"/>
          </a:xfrm>
          <a:prstGeom prst="rect">
            <a:avLst/>
          </a:prstGeom>
          <a:noFill/>
        </p:spPr>
        <p:txBody>
          <a:bodyPr wrap="square">
            <a:spAutoFit/>
          </a:bodyPr>
          <a:lstStyle/>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Trifft</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voll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und ganz </a:t>
            </a:r>
          </a:p>
          <a:p>
            <a:pPr marL="0" marR="0" lvl="0" indent="0" algn="ctr" defTabSz="457165"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zu</a:t>
            </a:r>
          </a:p>
        </p:txBody>
      </p:sp>
      <p:sp>
        <p:nvSpPr>
          <p:cNvPr id="37" name="Rechteck 36">
            <a:extLst>
              <a:ext uri="{FF2B5EF4-FFF2-40B4-BE49-F238E27FC236}">
                <a16:creationId xmlns:a16="http://schemas.microsoft.com/office/drawing/2014/main" id="{FBD9E71C-23CB-2AD3-936F-0D9092DB5404}"/>
              </a:ext>
            </a:extLst>
          </p:cNvPr>
          <p:cNvSpPr/>
          <p:nvPr/>
        </p:nvSpPr>
        <p:spPr>
          <a:xfrm>
            <a:off x="838580" y="6731248"/>
            <a:ext cx="2733995" cy="558280"/>
          </a:xfrm>
          <a:custGeom>
            <a:avLst/>
            <a:gdLst>
              <a:gd name="csX0" fmla="*/ 0 w 2733995"/>
              <a:gd name="csY0" fmla="*/ 0 h 558280"/>
              <a:gd name="csX1" fmla="*/ 601479 w 2733995"/>
              <a:gd name="csY1" fmla="*/ 0 h 558280"/>
              <a:gd name="csX2" fmla="*/ 1202958 w 2733995"/>
              <a:gd name="csY2" fmla="*/ 0 h 558280"/>
              <a:gd name="csX3" fmla="*/ 1886457 w 2733995"/>
              <a:gd name="csY3" fmla="*/ 0 h 558280"/>
              <a:gd name="csX4" fmla="*/ 2733995 w 2733995"/>
              <a:gd name="csY4" fmla="*/ 0 h 558280"/>
              <a:gd name="csX5" fmla="*/ 2733995 w 2733995"/>
              <a:gd name="csY5" fmla="*/ 558280 h 558280"/>
              <a:gd name="csX6" fmla="*/ 2105176 w 2733995"/>
              <a:gd name="csY6" fmla="*/ 558280 h 558280"/>
              <a:gd name="csX7" fmla="*/ 1449017 w 2733995"/>
              <a:gd name="csY7" fmla="*/ 558280 h 558280"/>
              <a:gd name="csX8" fmla="*/ 847538 w 2733995"/>
              <a:gd name="csY8" fmla="*/ 558280 h 558280"/>
              <a:gd name="csX9" fmla="*/ 0 w 2733995"/>
              <a:gd name="csY9" fmla="*/ 558280 h 558280"/>
              <a:gd name="csX10" fmla="*/ 0 w 2733995"/>
              <a:gd name="csY10" fmla="*/ 0 h 5582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995" h="558280" fill="none" extrusionOk="0">
                <a:moveTo>
                  <a:pt x="0" y="0"/>
                </a:moveTo>
                <a:cubicBezTo>
                  <a:pt x="294821" y="-9202"/>
                  <a:pt x="329169" y="20348"/>
                  <a:pt x="601479" y="0"/>
                </a:cubicBezTo>
                <a:cubicBezTo>
                  <a:pt x="873789" y="-20348"/>
                  <a:pt x="944976" y="27444"/>
                  <a:pt x="1202958" y="0"/>
                </a:cubicBezTo>
                <a:cubicBezTo>
                  <a:pt x="1460940" y="-27444"/>
                  <a:pt x="1599785" y="32734"/>
                  <a:pt x="1886457" y="0"/>
                </a:cubicBezTo>
                <a:cubicBezTo>
                  <a:pt x="2173129" y="-32734"/>
                  <a:pt x="2437986" y="-13966"/>
                  <a:pt x="2733995" y="0"/>
                </a:cubicBezTo>
                <a:cubicBezTo>
                  <a:pt x="2707687" y="172415"/>
                  <a:pt x="2746631" y="312354"/>
                  <a:pt x="2733995" y="558280"/>
                </a:cubicBezTo>
                <a:cubicBezTo>
                  <a:pt x="2541246" y="528474"/>
                  <a:pt x="2412176" y="567781"/>
                  <a:pt x="2105176" y="558280"/>
                </a:cubicBezTo>
                <a:cubicBezTo>
                  <a:pt x="1798176" y="548779"/>
                  <a:pt x="1640988" y="589569"/>
                  <a:pt x="1449017" y="558280"/>
                </a:cubicBezTo>
                <a:cubicBezTo>
                  <a:pt x="1257046" y="526991"/>
                  <a:pt x="1082044" y="534582"/>
                  <a:pt x="847538" y="558280"/>
                </a:cubicBezTo>
                <a:cubicBezTo>
                  <a:pt x="613032" y="581978"/>
                  <a:pt x="310553" y="593166"/>
                  <a:pt x="0" y="558280"/>
                </a:cubicBezTo>
                <a:cubicBezTo>
                  <a:pt x="-26203" y="331984"/>
                  <a:pt x="1063" y="215969"/>
                  <a:pt x="0" y="0"/>
                </a:cubicBezTo>
                <a:close/>
              </a:path>
              <a:path w="2733995" h="558280"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19406" y="258621"/>
                  <a:pt x="2708148" y="390971"/>
                  <a:pt x="2733995" y="558280"/>
                </a:cubicBezTo>
                <a:cubicBezTo>
                  <a:pt x="2433481" y="523398"/>
                  <a:pt x="2246482" y="539687"/>
                  <a:pt x="2023156" y="558280"/>
                </a:cubicBezTo>
                <a:cubicBezTo>
                  <a:pt x="1799830" y="576873"/>
                  <a:pt x="1563841" y="574468"/>
                  <a:pt x="1312318" y="558280"/>
                </a:cubicBezTo>
                <a:cubicBezTo>
                  <a:pt x="1060795" y="542092"/>
                  <a:pt x="298030" y="621968"/>
                  <a:pt x="0" y="558280"/>
                </a:cubicBezTo>
                <a:cubicBezTo>
                  <a:pt x="10351" y="310440"/>
                  <a:pt x="-18932" y="24301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a)</a:t>
            </a:r>
          </a:p>
        </p:txBody>
      </p:sp>
      <p:sp>
        <p:nvSpPr>
          <p:cNvPr id="38" name="Rechteck 37">
            <a:extLst>
              <a:ext uri="{FF2B5EF4-FFF2-40B4-BE49-F238E27FC236}">
                <a16:creationId xmlns:a16="http://schemas.microsoft.com/office/drawing/2014/main" id="{2836C5CA-8E31-9E23-2349-2A7ED0DEF4DC}"/>
              </a:ext>
            </a:extLst>
          </p:cNvPr>
          <p:cNvSpPr/>
          <p:nvPr/>
        </p:nvSpPr>
        <p:spPr>
          <a:xfrm>
            <a:off x="838579" y="7419870"/>
            <a:ext cx="2733995" cy="510846"/>
          </a:xfrm>
          <a:custGeom>
            <a:avLst/>
            <a:gdLst>
              <a:gd name="csX0" fmla="*/ 0 w 2733995"/>
              <a:gd name="csY0" fmla="*/ 0 h 510846"/>
              <a:gd name="csX1" fmla="*/ 601479 w 2733995"/>
              <a:gd name="csY1" fmla="*/ 0 h 510846"/>
              <a:gd name="csX2" fmla="*/ 1202958 w 2733995"/>
              <a:gd name="csY2" fmla="*/ 0 h 510846"/>
              <a:gd name="csX3" fmla="*/ 1886457 w 2733995"/>
              <a:gd name="csY3" fmla="*/ 0 h 510846"/>
              <a:gd name="csX4" fmla="*/ 2733995 w 2733995"/>
              <a:gd name="csY4" fmla="*/ 0 h 510846"/>
              <a:gd name="csX5" fmla="*/ 2733995 w 2733995"/>
              <a:gd name="csY5" fmla="*/ 510846 h 510846"/>
              <a:gd name="csX6" fmla="*/ 2105176 w 2733995"/>
              <a:gd name="csY6" fmla="*/ 510846 h 510846"/>
              <a:gd name="csX7" fmla="*/ 1449017 w 2733995"/>
              <a:gd name="csY7" fmla="*/ 510846 h 510846"/>
              <a:gd name="csX8" fmla="*/ 847538 w 2733995"/>
              <a:gd name="csY8" fmla="*/ 510846 h 510846"/>
              <a:gd name="csX9" fmla="*/ 0 w 2733995"/>
              <a:gd name="csY9" fmla="*/ 510846 h 510846"/>
              <a:gd name="csX10" fmla="*/ 0 w 2733995"/>
              <a:gd name="csY10" fmla="*/ 0 h 5108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995" h="510846" fill="none" extrusionOk="0">
                <a:moveTo>
                  <a:pt x="0" y="0"/>
                </a:moveTo>
                <a:cubicBezTo>
                  <a:pt x="294821" y="-9202"/>
                  <a:pt x="329169" y="20348"/>
                  <a:pt x="601479" y="0"/>
                </a:cubicBezTo>
                <a:cubicBezTo>
                  <a:pt x="873789" y="-20348"/>
                  <a:pt x="944976" y="27444"/>
                  <a:pt x="1202958" y="0"/>
                </a:cubicBezTo>
                <a:cubicBezTo>
                  <a:pt x="1460940" y="-27444"/>
                  <a:pt x="1599785" y="32734"/>
                  <a:pt x="1886457" y="0"/>
                </a:cubicBezTo>
                <a:cubicBezTo>
                  <a:pt x="2173129" y="-32734"/>
                  <a:pt x="2437986" y="-13966"/>
                  <a:pt x="2733995" y="0"/>
                </a:cubicBezTo>
                <a:cubicBezTo>
                  <a:pt x="2733646" y="163101"/>
                  <a:pt x="2724689" y="349337"/>
                  <a:pt x="2733995" y="510846"/>
                </a:cubicBezTo>
                <a:cubicBezTo>
                  <a:pt x="2541246" y="481040"/>
                  <a:pt x="2412176" y="520347"/>
                  <a:pt x="2105176" y="510846"/>
                </a:cubicBezTo>
                <a:cubicBezTo>
                  <a:pt x="1798176" y="501345"/>
                  <a:pt x="1640988" y="542135"/>
                  <a:pt x="1449017" y="510846"/>
                </a:cubicBezTo>
                <a:cubicBezTo>
                  <a:pt x="1257046" y="479557"/>
                  <a:pt x="1082044" y="487148"/>
                  <a:pt x="847538" y="510846"/>
                </a:cubicBezTo>
                <a:cubicBezTo>
                  <a:pt x="613032" y="534544"/>
                  <a:pt x="310553" y="545732"/>
                  <a:pt x="0" y="510846"/>
                </a:cubicBezTo>
                <a:cubicBezTo>
                  <a:pt x="-19547" y="399880"/>
                  <a:pt x="23039" y="168940"/>
                  <a:pt x="0" y="0"/>
                </a:cubicBezTo>
                <a:close/>
              </a:path>
              <a:path w="2733995" h="510846"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21063" y="238214"/>
                  <a:pt x="2709613" y="318524"/>
                  <a:pt x="2733995" y="510846"/>
                </a:cubicBezTo>
                <a:cubicBezTo>
                  <a:pt x="2433481" y="475964"/>
                  <a:pt x="2246482" y="492253"/>
                  <a:pt x="2023156" y="510846"/>
                </a:cubicBezTo>
                <a:cubicBezTo>
                  <a:pt x="1799830" y="529439"/>
                  <a:pt x="1563841" y="527034"/>
                  <a:pt x="1312318" y="510846"/>
                </a:cubicBezTo>
                <a:cubicBezTo>
                  <a:pt x="1060795" y="494658"/>
                  <a:pt x="298030" y="574534"/>
                  <a:pt x="0" y="510846"/>
                </a:cubicBezTo>
                <a:cubicBezTo>
                  <a:pt x="19517" y="353856"/>
                  <a:pt x="18555" y="124034"/>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b)</a:t>
            </a:r>
          </a:p>
        </p:txBody>
      </p:sp>
      <p:sp>
        <p:nvSpPr>
          <p:cNvPr id="39" name="Rechteck 38">
            <a:extLst>
              <a:ext uri="{FF2B5EF4-FFF2-40B4-BE49-F238E27FC236}">
                <a16:creationId xmlns:a16="http://schemas.microsoft.com/office/drawing/2014/main" id="{8B9584CC-ED14-C01F-8287-D6C84D63F13D}"/>
              </a:ext>
            </a:extLst>
          </p:cNvPr>
          <p:cNvSpPr/>
          <p:nvPr/>
        </p:nvSpPr>
        <p:spPr>
          <a:xfrm>
            <a:off x="838578" y="8061086"/>
            <a:ext cx="2733995" cy="510847"/>
          </a:xfrm>
          <a:custGeom>
            <a:avLst/>
            <a:gdLst>
              <a:gd name="csX0" fmla="*/ 0 w 2733995"/>
              <a:gd name="csY0" fmla="*/ 0 h 510847"/>
              <a:gd name="csX1" fmla="*/ 601479 w 2733995"/>
              <a:gd name="csY1" fmla="*/ 0 h 510847"/>
              <a:gd name="csX2" fmla="*/ 1202958 w 2733995"/>
              <a:gd name="csY2" fmla="*/ 0 h 510847"/>
              <a:gd name="csX3" fmla="*/ 1886457 w 2733995"/>
              <a:gd name="csY3" fmla="*/ 0 h 510847"/>
              <a:gd name="csX4" fmla="*/ 2733995 w 2733995"/>
              <a:gd name="csY4" fmla="*/ 0 h 510847"/>
              <a:gd name="csX5" fmla="*/ 2733995 w 2733995"/>
              <a:gd name="csY5" fmla="*/ 510847 h 510847"/>
              <a:gd name="csX6" fmla="*/ 2105176 w 2733995"/>
              <a:gd name="csY6" fmla="*/ 510847 h 510847"/>
              <a:gd name="csX7" fmla="*/ 1449017 w 2733995"/>
              <a:gd name="csY7" fmla="*/ 510847 h 510847"/>
              <a:gd name="csX8" fmla="*/ 847538 w 2733995"/>
              <a:gd name="csY8" fmla="*/ 510847 h 510847"/>
              <a:gd name="csX9" fmla="*/ 0 w 2733995"/>
              <a:gd name="csY9" fmla="*/ 510847 h 510847"/>
              <a:gd name="csX10" fmla="*/ 0 w 2733995"/>
              <a:gd name="csY10" fmla="*/ 0 h 5108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733995" h="510847" fill="none" extrusionOk="0">
                <a:moveTo>
                  <a:pt x="0" y="0"/>
                </a:moveTo>
                <a:cubicBezTo>
                  <a:pt x="294821" y="-9202"/>
                  <a:pt x="329169" y="20348"/>
                  <a:pt x="601479" y="0"/>
                </a:cubicBezTo>
                <a:cubicBezTo>
                  <a:pt x="873789" y="-20348"/>
                  <a:pt x="944976" y="27444"/>
                  <a:pt x="1202958" y="0"/>
                </a:cubicBezTo>
                <a:cubicBezTo>
                  <a:pt x="1460940" y="-27444"/>
                  <a:pt x="1599785" y="32734"/>
                  <a:pt x="1886457" y="0"/>
                </a:cubicBezTo>
                <a:cubicBezTo>
                  <a:pt x="2173129" y="-32734"/>
                  <a:pt x="2437986" y="-13966"/>
                  <a:pt x="2733995" y="0"/>
                </a:cubicBezTo>
                <a:cubicBezTo>
                  <a:pt x="2735203" y="156647"/>
                  <a:pt x="2732047" y="345438"/>
                  <a:pt x="2733995" y="510847"/>
                </a:cubicBezTo>
                <a:cubicBezTo>
                  <a:pt x="2541246" y="481041"/>
                  <a:pt x="2412176" y="520348"/>
                  <a:pt x="2105176" y="510847"/>
                </a:cubicBezTo>
                <a:cubicBezTo>
                  <a:pt x="1798176" y="501346"/>
                  <a:pt x="1640988" y="542136"/>
                  <a:pt x="1449017" y="510847"/>
                </a:cubicBezTo>
                <a:cubicBezTo>
                  <a:pt x="1257046" y="479558"/>
                  <a:pt x="1082044" y="487149"/>
                  <a:pt x="847538" y="510847"/>
                </a:cubicBezTo>
                <a:cubicBezTo>
                  <a:pt x="613032" y="534545"/>
                  <a:pt x="310553" y="545733"/>
                  <a:pt x="0" y="510847"/>
                </a:cubicBezTo>
                <a:cubicBezTo>
                  <a:pt x="23267" y="401481"/>
                  <a:pt x="16642" y="171741"/>
                  <a:pt x="0" y="0"/>
                </a:cubicBezTo>
                <a:close/>
              </a:path>
              <a:path w="2733995" h="510847"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23184" y="235252"/>
                  <a:pt x="2710906" y="316432"/>
                  <a:pt x="2733995" y="510847"/>
                </a:cubicBezTo>
                <a:cubicBezTo>
                  <a:pt x="2433481" y="475965"/>
                  <a:pt x="2246482" y="492254"/>
                  <a:pt x="2023156" y="510847"/>
                </a:cubicBezTo>
                <a:cubicBezTo>
                  <a:pt x="1799830" y="529440"/>
                  <a:pt x="1563841" y="527035"/>
                  <a:pt x="1312318" y="510847"/>
                </a:cubicBezTo>
                <a:cubicBezTo>
                  <a:pt x="1060795" y="494659"/>
                  <a:pt x="298030" y="574535"/>
                  <a:pt x="0" y="510847"/>
                </a:cubicBezTo>
                <a:cubicBezTo>
                  <a:pt x="11218" y="359409"/>
                  <a:pt x="16733" y="131758"/>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c)</a:t>
            </a:r>
          </a:p>
        </p:txBody>
      </p:sp>
      <p:sp>
        <p:nvSpPr>
          <p:cNvPr id="40" name="Rechteck 39">
            <a:extLst>
              <a:ext uri="{FF2B5EF4-FFF2-40B4-BE49-F238E27FC236}">
                <a16:creationId xmlns:a16="http://schemas.microsoft.com/office/drawing/2014/main" id="{00D63DD0-84CA-8475-0D5A-6D6F004D5819}"/>
              </a:ext>
            </a:extLst>
          </p:cNvPr>
          <p:cNvSpPr/>
          <p:nvPr/>
        </p:nvSpPr>
        <p:spPr>
          <a:xfrm>
            <a:off x="838578" y="8704431"/>
            <a:ext cx="2733995" cy="733314"/>
          </a:xfrm>
          <a:custGeom>
            <a:avLst/>
            <a:gdLst>
              <a:gd name="csX0" fmla="*/ 0 w 2733995"/>
              <a:gd name="csY0" fmla="*/ 0 h 733314"/>
              <a:gd name="csX1" fmla="*/ 601479 w 2733995"/>
              <a:gd name="csY1" fmla="*/ 0 h 733314"/>
              <a:gd name="csX2" fmla="*/ 1312318 w 2733995"/>
              <a:gd name="csY2" fmla="*/ 0 h 733314"/>
              <a:gd name="csX3" fmla="*/ 1913796 w 2733995"/>
              <a:gd name="csY3" fmla="*/ 0 h 733314"/>
              <a:gd name="csX4" fmla="*/ 2733995 w 2733995"/>
              <a:gd name="csY4" fmla="*/ 0 h 733314"/>
              <a:gd name="csX5" fmla="*/ 2733995 w 2733995"/>
              <a:gd name="csY5" fmla="*/ 359324 h 733314"/>
              <a:gd name="csX6" fmla="*/ 2733995 w 2733995"/>
              <a:gd name="csY6" fmla="*/ 733314 h 733314"/>
              <a:gd name="csX7" fmla="*/ 1995816 w 2733995"/>
              <a:gd name="csY7" fmla="*/ 733314 h 733314"/>
              <a:gd name="csX8" fmla="*/ 1366998 w 2733995"/>
              <a:gd name="csY8" fmla="*/ 733314 h 733314"/>
              <a:gd name="csX9" fmla="*/ 656159 w 2733995"/>
              <a:gd name="csY9" fmla="*/ 733314 h 733314"/>
              <a:gd name="csX10" fmla="*/ 0 w 2733995"/>
              <a:gd name="csY10" fmla="*/ 733314 h 733314"/>
              <a:gd name="csX11" fmla="*/ 0 w 2733995"/>
              <a:gd name="csY11" fmla="*/ 388656 h 733314"/>
              <a:gd name="csX12" fmla="*/ 0 w 2733995"/>
              <a:gd name="csY12" fmla="*/ 0 h 7333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733995" h="733314" fill="none" extrusionOk="0">
                <a:moveTo>
                  <a:pt x="0" y="0"/>
                </a:moveTo>
                <a:cubicBezTo>
                  <a:pt x="261806" y="6294"/>
                  <a:pt x="372442" y="-8285"/>
                  <a:pt x="601479" y="0"/>
                </a:cubicBezTo>
                <a:cubicBezTo>
                  <a:pt x="830516" y="8285"/>
                  <a:pt x="981605" y="21987"/>
                  <a:pt x="1312318" y="0"/>
                </a:cubicBezTo>
                <a:cubicBezTo>
                  <a:pt x="1643031" y="-21987"/>
                  <a:pt x="1772027" y="3836"/>
                  <a:pt x="1913796" y="0"/>
                </a:cubicBezTo>
                <a:cubicBezTo>
                  <a:pt x="2055565" y="-3836"/>
                  <a:pt x="2453984" y="18909"/>
                  <a:pt x="2733995" y="0"/>
                </a:cubicBezTo>
                <a:cubicBezTo>
                  <a:pt x="2717694" y="104929"/>
                  <a:pt x="2737709" y="258868"/>
                  <a:pt x="2733995" y="359324"/>
                </a:cubicBezTo>
                <a:cubicBezTo>
                  <a:pt x="2730281" y="459780"/>
                  <a:pt x="2748548" y="577983"/>
                  <a:pt x="2733995" y="733314"/>
                </a:cubicBezTo>
                <a:cubicBezTo>
                  <a:pt x="2368773" y="732994"/>
                  <a:pt x="2199248" y="728806"/>
                  <a:pt x="1995816" y="733314"/>
                </a:cubicBezTo>
                <a:cubicBezTo>
                  <a:pt x="1792384" y="737822"/>
                  <a:pt x="1570381" y="725866"/>
                  <a:pt x="1366998" y="733314"/>
                </a:cubicBezTo>
                <a:cubicBezTo>
                  <a:pt x="1163615" y="740762"/>
                  <a:pt x="901592" y="760058"/>
                  <a:pt x="656159" y="733314"/>
                </a:cubicBezTo>
                <a:cubicBezTo>
                  <a:pt x="410726" y="706570"/>
                  <a:pt x="322041" y="763079"/>
                  <a:pt x="0" y="733314"/>
                </a:cubicBezTo>
                <a:cubicBezTo>
                  <a:pt x="-12838" y="647405"/>
                  <a:pt x="-6243" y="473946"/>
                  <a:pt x="0" y="388656"/>
                </a:cubicBezTo>
                <a:cubicBezTo>
                  <a:pt x="6243" y="303366"/>
                  <a:pt x="4844" y="104667"/>
                  <a:pt x="0" y="0"/>
                </a:cubicBezTo>
                <a:close/>
              </a:path>
              <a:path w="2733995" h="733314" stroke="0" extrusionOk="0">
                <a:moveTo>
                  <a:pt x="0" y="0"/>
                </a:moveTo>
                <a:cubicBezTo>
                  <a:pt x="194856" y="-2680"/>
                  <a:pt x="391643" y="-23173"/>
                  <a:pt x="656159" y="0"/>
                </a:cubicBezTo>
                <a:cubicBezTo>
                  <a:pt x="920675" y="23173"/>
                  <a:pt x="1147354" y="-781"/>
                  <a:pt x="1366998" y="0"/>
                </a:cubicBezTo>
                <a:cubicBezTo>
                  <a:pt x="1586642" y="781"/>
                  <a:pt x="1681032" y="-1415"/>
                  <a:pt x="1968476" y="0"/>
                </a:cubicBezTo>
                <a:cubicBezTo>
                  <a:pt x="2255920" y="1415"/>
                  <a:pt x="2536934" y="-24218"/>
                  <a:pt x="2733995" y="0"/>
                </a:cubicBezTo>
                <a:cubicBezTo>
                  <a:pt x="2727298" y="80386"/>
                  <a:pt x="2731415" y="196474"/>
                  <a:pt x="2733995" y="381323"/>
                </a:cubicBezTo>
                <a:cubicBezTo>
                  <a:pt x="2736575" y="566172"/>
                  <a:pt x="2730864" y="604227"/>
                  <a:pt x="2733995" y="733314"/>
                </a:cubicBezTo>
                <a:cubicBezTo>
                  <a:pt x="2551828" y="703989"/>
                  <a:pt x="2290045" y="740533"/>
                  <a:pt x="2077836" y="733314"/>
                </a:cubicBezTo>
                <a:cubicBezTo>
                  <a:pt x="1865627" y="726095"/>
                  <a:pt x="1673865" y="707149"/>
                  <a:pt x="1339658" y="733314"/>
                </a:cubicBezTo>
                <a:cubicBezTo>
                  <a:pt x="1005451" y="759479"/>
                  <a:pt x="963742" y="707723"/>
                  <a:pt x="628819" y="733314"/>
                </a:cubicBezTo>
                <a:cubicBezTo>
                  <a:pt x="293896" y="758905"/>
                  <a:pt x="169848" y="737495"/>
                  <a:pt x="0" y="733314"/>
                </a:cubicBezTo>
                <a:cubicBezTo>
                  <a:pt x="-7352" y="630188"/>
                  <a:pt x="15218" y="536917"/>
                  <a:pt x="0" y="373990"/>
                </a:cubicBezTo>
                <a:cubicBezTo>
                  <a:pt x="-15218" y="211063"/>
                  <a:pt x="7921" y="80105"/>
                  <a:pt x="0" y="0"/>
                </a:cubicBezTo>
                <a:close/>
              </a:path>
            </a:pathLst>
          </a:custGeom>
          <a:solidFill>
            <a:schemeClr val="bg1">
              <a:lumMod val="95000"/>
            </a:schemeClr>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a:t>
            </a:r>
          </a:p>
        </p:txBody>
      </p:sp>
      <p:sp>
        <p:nvSpPr>
          <p:cNvPr id="41" name="Rechteck 40">
            <a:extLst>
              <a:ext uri="{FF2B5EF4-FFF2-40B4-BE49-F238E27FC236}">
                <a16:creationId xmlns:a16="http://schemas.microsoft.com/office/drawing/2014/main" id="{85650F48-49CB-BA7D-1153-D814F27D599B}"/>
              </a:ext>
            </a:extLst>
          </p:cNvPr>
          <p:cNvSpPr/>
          <p:nvPr/>
        </p:nvSpPr>
        <p:spPr>
          <a:xfrm>
            <a:off x="3983429" y="690856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2" name="Rechteck 41">
            <a:extLst>
              <a:ext uri="{FF2B5EF4-FFF2-40B4-BE49-F238E27FC236}">
                <a16:creationId xmlns:a16="http://schemas.microsoft.com/office/drawing/2014/main" id="{CAB6BF09-FA00-1A73-5221-F1401EA8707A}"/>
              </a:ext>
            </a:extLst>
          </p:cNvPr>
          <p:cNvSpPr/>
          <p:nvPr/>
        </p:nvSpPr>
        <p:spPr>
          <a:xfrm>
            <a:off x="4600349" y="690856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3" name="Rechteck 42">
            <a:extLst>
              <a:ext uri="{FF2B5EF4-FFF2-40B4-BE49-F238E27FC236}">
                <a16:creationId xmlns:a16="http://schemas.microsoft.com/office/drawing/2014/main" id="{979D7B32-CABD-94AA-6FD5-7C2B11320E8C}"/>
              </a:ext>
            </a:extLst>
          </p:cNvPr>
          <p:cNvSpPr/>
          <p:nvPr/>
        </p:nvSpPr>
        <p:spPr>
          <a:xfrm>
            <a:off x="5213771" y="690856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4" name="Rechteck 43">
            <a:extLst>
              <a:ext uri="{FF2B5EF4-FFF2-40B4-BE49-F238E27FC236}">
                <a16:creationId xmlns:a16="http://schemas.microsoft.com/office/drawing/2014/main" id="{964B3BEE-CB7F-2BCA-E7AE-EB4F796E7E2F}"/>
              </a:ext>
            </a:extLst>
          </p:cNvPr>
          <p:cNvSpPr/>
          <p:nvPr/>
        </p:nvSpPr>
        <p:spPr>
          <a:xfrm>
            <a:off x="5827193" y="690856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5" name="Rechteck 44">
            <a:extLst>
              <a:ext uri="{FF2B5EF4-FFF2-40B4-BE49-F238E27FC236}">
                <a16:creationId xmlns:a16="http://schemas.microsoft.com/office/drawing/2014/main" id="{0427D003-0F53-96E3-F3FF-8AAE31D6586A}"/>
              </a:ext>
            </a:extLst>
          </p:cNvPr>
          <p:cNvSpPr/>
          <p:nvPr/>
        </p:nvSpPr>
        <p:spPr>
          <a:xfrm>
            <a:off x="3986927" y="759359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6" name="Rechteck 45">
            <a:extLst>
              <a:ext uri="{FF2B5EF4-FFF2-40B4-BE49-F238E27FC236}">
                <a16:creationId xmlns:a16="http://schemas.microsoft.com/office/drawing/2014/main" id="{D789FC22-D47A-61BF-2AFE-2B70612EEED3}"/>
              </a:ext>
            </a:extLst>
          </p:cNvPr>
          <p:cNvSpPr/>
          <p:nvPr/>
        </p:nvSpPr>
        <p:spPr>
          <a:xfrm>
            <a:off x="4600349" y="7593591"/>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7" name="Rechteck 46">
            <a:extLst>
              <a:ext uri="{FF2B5EF4-FFF2-40B4-BE49-F238E27FC236}">
                <a16:creationId xmlns:a16="http://schemas.microsoft.com/office/drawing/2014/main" id="{26E393DE-32D9-8C97-192F-5A5FC2E65ECA}"/>
              </a:ext>
            </a:extLst>
          </p:cNvPr>
          <p:cNvSpPr/>
          <p:nvPr/>
        </p:nvSpPr>
        <p:spPr>
          <a:xfrm>
            <a:off x="5213771" y="760081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8" name="Rechteck 47">
            <a:extLst>
              <a:ext uri="{FF2B5EF4-FFF2-40B4-BE49-F238E27FC236}">
                <a16:creationId xmlns:a16="http://schemas.microsoft.com/office/drawing/2014/main" id="{993C566C-36F2-2790-DACC-CF828D1B0BF2}"/>
              </a:ext>
            </a:extLst>
          </p:cNvPr>
          <p:cNvSpPr/>
          <p:nvPr/>
        </p:nvSpPr>
        <p:spPr>
          <a:xfrm>
            <a:off x="5827193" y="7600816"/>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49" name="Rechteck 48">
            <a:extLst>
              <a:ext uri="{FF2B5EF4-FFF2-40B4-BE49-F238E27FC236}">
                <a16:creationId xmlns:a16="http://schemas.microsoft.com/office/drawing/2014/main" id="{2773FCFB-D163-B726-DD43-DDD7FA6E6144}"/>
              </a:ext>
            </a:extLst>
          </p:cNvPr>
          <p:cNvSpPr/>
          <p:nvPr/>
        </p:nvSpPr>
        <p:spPr>
          <a:xfrm>
            <a:off x="3986927" y="823858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0" name="Rechteck 49">
            <a:extLst>
              <a:ext uri="{FF2B5EF4-FFF2-40B4-BE49-F238E27FC236}">
                <a16:creationId xmlns:a16="http://schemas.microsoft.com/office/drawing/2014/main" id="{69443EA0-7823-7D76-499F-89E109A42E34}"/>
              </a:ext>
            </a:extLst>
          </p:cNvPr>
          <p:cNvSpPr/>
          <p:nvPr/>
        </p:nvSpPr>
        <p:spPr>
          <a:xfrm>
            <a:off x="4600349" y="823858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1" name="Rechteck 50">
            <a:extLst>
              <a:ext uri="{FF2B5EF4-FFF2-40B4-BE49-F238E27FC236}">
                <a16:creationId xmlns:a16="http://schemas.microsoft.com/office/drawing/2014/main" id="{272CE0CF-0FF3-6F2C-2C32-5319AE794E18}"/>
              </a:ext>
            </a:extLst>
          </p:cNvPr>
          <p:cNvSpPr/>
          <p:nvPr/>
        </p:nvSpPr>
        <p:spPr>
          <a:xfrm>
            <a:off x="5213771" y="824581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2" name="Rechteck 51">
            <a:extLst>
              <a:ext uri="{FF2B5EF4-FFF2-40B4-BE49-F238E27FC236}">
                <a16:creationId xmlns:a16="http://schemas.microsoft.com/office/drawing/2014/main" id="{68D21718-792F-A646-2F07-8F90E18E1A38}"/>
              </a:ext>
            </a:extLst>
          </p:cNvPr>
          <p:cNvSpPr/>
          <p:nvPr/>
        </p:nvSpPr>
        <p:spPr>
          <a:xfrm>
            <a:off x="5827193" y="8245810"/>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3" name="Rechteck 52">
            <a:extLst>
              <a:ext uri="{FF2B5EF4-FFF2-40B4-BE49-F238E27FC236}">
                <a16:creationId xmlns:a16="http://schemas.microsoft.com/office/drawing/2014/main" id="{240E83B5-92D2-D22B-E916-B721A45E2A92}"/>
              </a:ext>
            </a:extLst>
          </p:cNvPr>
          <p:cNvSpPr/>
          <p:nvPr/>
        </p:nvSpPr>
        <p:spPr>
          <a:xfrm>
            <a:off x="3986927" y="896137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4" name="Rechteck 53">
            <a:extLst>
              <a:ext uri="{FF2B5EF4-FFF2-40B4-BE49-F238E27FC236}">
                <a16:creationId xmlns:a16="http://schemas.microsoft.com/office/drawing/2014/main" id="{91FAC1EF-7E6F-B82B-F07E-3D33DB2085D3}"/>
              </a:ext>
            </a:extLst>
          </p:cNvPr>
          <p:cNvSpPr/>
          <p:nvPr/>
        </p:nvSpPr>
        <p:spPr>
          <a:xfrm>
            <a:off x="4600349" y="896137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5" name="Rechteck 54">
            <a:extLst>
              <a:ext uri="{FF2B5EF4-FFF2-40B4-BE49-F238E27FC236}">
                <a16:creationId xmlns:a16="http://schemas.microsoft.com/office/drawing/2014/main" id="{6CA9A11D-7B9A-112B-499A-A26D2B786FA8}"/>
              </a:ext>
            </a:extLst>
          </p:cNvPr>
          <p:cNvSpPr/>
          <p:nvPr/>
        </p:nvSpPr>
        <p:spPr>
          <a:xfrm>
            <a:off x="5213771" y="896137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56" name="Rechteck 55">
            <a:extLst>
              <a:ext uri="{FF2B5EF4-FFF2-40B4-BE49-F238E27FC236}">
                <a16:creationId xmlns:a16="http://schemas.microsoft.com/office/drawing/2014/main" id="{38FDD118-76AF-27DD-DA8F-3F4023FAC3F3}"/>
              </a:ext>
            </a:extLst>
          </p:cNvPr>
          <p:cNvSpPr/>
          <p:nvPr/>
        </p:nvSpPr>
        <p:spPr>
          <a:xfrm>
            <a:off x="5827193" y="8961375"/>
            <a:ext cx="171315" cy="155592"/>
          </a:xfrm>
          <a:custGeom>
            <a:avLst/>
            <a:gdLst>
              <a:gd name="csX0" fmla="*/ 0 w 171315"/>
              <a:gd name="csY0" fmla="*/ 0 h 155592"/>
              <a:gd name="csX1" fmla="*/ 171315 w 171315"/>
              <a:gd name="csY1" fmla="*/ 0 h 155592"/>
              <a:gd name="csX2" fmla="*/ 171315 w 171315"/>
              <a:gd name="csY2" fmla="*/ 155592 h 155592"/>
              <a:gd name="csX3" fmla="*/ 0 w 171315"/>
              <a:gd name="csY3" fmla="*/ 155592 h 155592"/>
              <a:gd name="csX4" fmla="*/ 0 w 171315"/>
              <a:gd name="csY4" fmla="*/ 0 h 155592"/>
            </a:gdLst>
            <a:ahLst/>
            <a:cxnLst>
              <a:cxn ang="0">
                <a:pos x="csX0" y="csY0"/>
              </a:cxn>
              <a:cxn ang="0">
                <a:pos x="csX1" y="csY1"/>
              </a:cxn>
              <a:cxn ang="0">
                <a:pos x="csX2" y="csY2"/>
              </a:cxn>
              <a:cxn ang="0">
                <a:pos x="csX3" y="csY3"/>
              </a:cxn>
              <a:cxn ang="0">
                <a:pos x="csX4" y="csY4"/>
              </a:cxn>
            </a:cxnLst>
            <a:rect l="l" t="t" r="r" b="b"/>
            <a:pathLst>
              <a:path w="171315" h="155592" fill="none" extrusionOk="0">
                <a:moveTo>
                  <a:pt x="0" y="0"/>
                </a:moveTo>
                <a:cubicBezTo>
                  <a:pt x="44630" y="438"/>
                  <a:pt x="102200" y="3680"/>
                  <a:pt x="171315" y="0"/>
                </a:cubicBezTo>
                <a:cubicBezTo>
                  <a:pt x="175284" y="47052"/>
                  <a:pt x="172140" y="104238"/>
                  <a:pt x="171315" y="155592"/>
                </a:cubicBezTo>
                <a:cubicBezTo>
                  <a:pt x="108643" y="157271"/>
                  <a:pt x="43841" y="162889"/>
                  <a:pt x="0" y="155592"/>
                </a:cubicBezTo>
                <a:cubicBezTo>
                  <a:pt x="-5446" y="106592"/>
                  <a:pt x="-667" y="60869"/>
                  <a:pt x="0" y="0"/>
                </a:cubicBezTo>
                <a:close/>
              </a:path>
              <a:path w="171315" h="155592" stroke="0" extrusionOk="0">
                <a:moveTo>
                  <a:pt x="0" y="0"/>
                </a:moveTo>
                <a:cubicBezTo>
                  <a:pt x="70008" y="-3831"/>
                  <a:pt x="128449" y="-5427"/>
                  <a:pt x="171315" y="0"/>
                </a:cubicBezTo>
                <a:cubicBezTo>
                  <a:pt x="173664" y="58950"/>
                  <a:pt x="174825" y="121968"/>
                  <a:pt x="171315" y="155592"/>
                </a:cubicBezTo>
                <a:cubicBezTo>
                  <a:pt x="106238" y="157536"/>
                  <a:pt x="77225" y="159620"/>
                  <a:pt x="0" y="155592"/>
                </a:cubicBezTo>
                <a:cubicBezTo>
                  <a:pt x="-5181" y="94109"/>
                  <a:pt x="-2155" y="35238"/>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165" rtl="0" eaLnBrk="1" fontAlgn="auto" latinLnBrk="0" hangingPunct="1">
              <a:lnSpc>
                <a:spcPct val="15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61" name="Textfeld 60">
            <a:extLst>
              <a:ext uri="{FF2B5EF4-FFF2-40B4-BE49-F238E27FC236}">
                <a16:creationId xmlns:a16="http://schemas.microsoft.com/office/drawing/2014/main" id="{2E1503F5-9706-2117-8CC7-2128B435B30D}"/>
              </a:ext>
            </a:extLst>
          </p:cNvPr>
          <p:cNvSpPr txBox="1"/>
          <p:nvPr/>
        </p:nvSpPr>
        <p:spPr>
          <a:xfrm>
            <a:off x="792163" y="2467945"/>
            <a:ext cx="4421608" cy="523220"/>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THEMA –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INSTRUKTION -</a:t>
            </a:r>
          </a:p>
        </p:txBody>
      </p:sp>
      <p:sp>
        <p:nvSpPr>
          <p:cNvPr id="62" name="Textfeld 61">
            <a:extLst>
              <a:ext uri="{FF2B5EF4-FFF2-40B4-BE49-F238E27FC236}">
                <a16:creationId xmlns:a16="http://schemas.microsoft.com/office/drawing/2014/main" id="{7C110FC3-054D-F4C5-2E8E-98060D1D82C3}"/>
              </a:ext>
            </a:extLst>
          </p:cNvPr>
          <p:cNvSpPr txBox="1"/>
          <p:nvPr/>
        </p:nvSpPr>
        <p:spPr>
          <a:xfrm>
            <a:off x="777587" y="6130205"/>
            <a:ext cx="3373317" cy="523220"/>
          </a:xfrm>
          <a:prstGeom prst="rect">
            <a:avLst/>
          </a:prstGeom>
          <a:noFill/>
        </p:spPr>
        <p:txBody>
          <a:bodyPr wrap="square">
            <a:spAutoFit/>
          </a:bodyPr>
          <a:lstStyle/>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THEMA -</a:t>
            </a:r>
          </a:p>
          <a:p>
            <a:pPr marL="0" marR="0" lvl="0" indent="0" algn="l" defTabSz="457165" rtl="0" eaLnBrk="1" fontAlgn="auto" latinLnBrk="0" hangingPunct="1">
              <a:lnSpc>
                <a:spcPct val="100000"/>
              </a:lnSpc>
              <a:spcBef>
                <a:spcPts val="0"/>
              </a:spcBef>
              <a:spcAft>
                <a:spcPts val="0"/>
              </a:spcAft>
              <a:buClrTx/>
              <a:buSzTx/>
              <a:buFontTx/>
              <a:buNone/>
              <a:tabLst/>
              <a:defRPr/>
            </a:pPr>
            <a:r>
              <a:rPr kumimoji="0" lang="de-DE" sz="1400" b="0" i="1"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Arial" panose="020B0604020202020204" pitchFamily="34" charset="0"/>
              </a:rPr>
              <a:t>INSTRUKTION -</a:t>
            </a:r>
          </a:p>
        </p:txBody>
      </p:sp>
      <p:pic>
        <p:nvPicPr>
          <p:cNvPr id="57" name="Grafik 56" descr="Stift mit einfarbiger Füllung">
            <a:extLst>
              <a:ext uri="{FF2B5EF4-FFF2-40B4-BE49-F238E27FC236}">
                <a16:creationId xmlns:a16="http://schemas.microsoft.com/office/drawing/2014/main" id="{9FC1F5C9-2F14-0C7E-E9DF-227D8C3AB5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6007" y="2137637"/>
            <a:ext cx="914400" cy="914400"/>
          </a:xfrm>
          <a:prstGeom prst="rect">
            <a:avLst/>
          </a:prstGeom>
        </p:spPr>
      </p:pic>
      <p:cxnSp>
        <p:nvCxnSpPr>
          <p:cNvPr id="59" name="Gerader Verbinder 58">
            <a:extLst>
              <a:ext uri="{FF2B5EF4-FFF2-40B4-BE49-F238E27FC236}">
                <a16:creationId xmlns:a16="http://schemas.microsoft.com/office/drawing/2014/main" id="{2A591A94-C621-8493-29D4-AE917B94286A}"/>
              </a:ext>
            </a:extLst>
          </p:cNvPr>
          <p:cNvCxnSpPr>
            <a:cxnSpLocks/>
          </p:cNvCxnSpPr>
          <p:nvPr/>
        </p:nvCxnSpPr>
        <p:spPr>
          <a:xfrm>
            <a:off x="1553578" y="2680900"/>
            <a:ext cx="1584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0" name="Gerader Verbinder 59">
            <a:extLst>
              <a:ext uri="{FF2B5EF4-FFF2-40B4-BE49-F238E27FC236}">
                <a16:creationId xmlns:a16="http://schemas.microsoft.com/office/drawing/2014/main" id="{315FF3DA-89A0-9082-8086-8622D77B215A}"/>
              </a:ext>
            </a:extLst>
          </p:cNvPr>
          <p:cNvCxnSpPr>
            <a:cxnSpLocks/>
          </p:cNvCxnSpPr>
          <p:nvPr/>
        </p:nvCxnSpPr>
        <p:spPr>
          <a:xfrm>
            <a:off x="1553578" y="6364472"/>
            <a:ext cx="1584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3" name="Gerader Verbinder 62">
            <a:extLst>
              <a:ext uri="{FF2B5EF4-FFF2-40B4-BE49-F238E27FC236}">
                <a16:creationId xmlns:a16="http://schemas.microsoft.com/office/drawing/2014/main" id="{1646DA67-253B-3AB2-0467-BF44F85A620F}"/>
              </a:ext>
            </a:extLst>
          </p:cNvPr>
          <p:cNvCxnSpPr>
            <a:cxnSpLocks/>
          </p:cNvCxnSpPr>
          <p:nvPr/>
        </p:nvCxnSpPr>
        <p:spPr>
          <a:xfrm>
            <a:off x="1973782" y="2991165"/>
            <a:ext cx="1584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64" name="Gerader Verbinder 63">
            <a:extLst>
              <a:ext uri="{FF2B5EF4-FFF2-40B4-BE49-F238E27FC236}">
                <a16:creationId xmlns:a16="http://schemas.microsoft.com/office/drawing/2014/main" id="{E71973B8-80D7-0923-8154-ED9CF44ECF0F}"/>
              </a:ext>
            </a:extLst>
          </p:cNvPr>
          <p:cNvCxnSpPr>
            <a:cxnSpLocks/>
          </p:cNvCxnSpPr>
          <p:nvPr/>
        </p:nvCxnSpPr>
        <p:spPr>
          <a:xfrm>
            <a:off x="1973782" y="6653425"/>
            <a:ext cx="158400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184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5">
            <a:extLst>
              <a:ext uri="{FF2B5EF4-FFF2-40B4-BE49-F238E27FC236}">
                <a16:creationId xmlns:a16="http://schemas.microsoft.com/office/drawing/2014/main" id="{A1E4FBD8-CE62-9E04-1668-A6F9AF8B1C1D}"/>
              </a:ext>
            </a:extLst>
          </p:cNvPr>
          <p:cNvSpPr txBox="1"/>
          <p:nvPr/>
        </p:nvSpPr>
        <p:spPr>
          <a:xfrm>
            <a:off x="492987" y="918016"/>
            <a:ext cx="6357801" cy="385811"/>
          </a:xfrm>
          <a:prstGeom prst="rect">
            <a:avLst/>
          </a:prstGeom>
          <a:noFill/>
        </p:spPr>
        <p:txBody>
          <a:bodyPr wrap="square">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pPr algn="ctr"/>
            <a:r>
              <a:rPr lang="de-DE" sz="1907" b="1" dirty="0">
                <a:latin typeface="Bahnschrift SemiCondensed" panose="020B0502040204020203" pitchFamily="34" charset="0"/>
                <a:cs typeface="Arial" panose="020B0604020202020204" pitchFamily="34" charset="0"/>
              </a:rPr>
              <a:t>Übersicht des Begleitmaterials</a:t>
            </a:r>
          </a:p>
        </p:txBody>
      </p:sp>
      <p:sp>
        <p:nvSpPr>
          <p:cNvPr id="4" name="Rechteck 3">
            <a:extLst>
              <a:ext uri="{FF2B5EF4-FFF2-40B4-BE49-F238E27FC236}">
                <a16:creationId xmlns:a16="http://schemas.microsoft.com/office/drawing/2014/main" id="{6C18F799-5717-6D48-DA52-23A59CACF9F1}"/>
              </a:ext>
            </a:extLst>
          </p:cNvPr>
          <p:cNvSpPr/>
          <p:nvPr/>
        </p:nvSpPr>
        <p:spPr>
          <a:xfrm>
            <a:off x="801556" y="1768528"/>
            <a:ext cx="5895216" cy="276850"/>
          </a:xfrm>
          <a:custGeom>
            <a:avLst/>
            <a:gdLst>
              <a:gd name="csX0" fmla="*/ 0 w 5895216"/>
              <a:gd name="csY0" fmla="*/ 0 h 276850"/>
              <a:gd name="csX1" fmla="*/ 713976 w 5895216"/>
              <a:gd name="csY1" fmla="*/ 0 h 276850"/>
              <a:gd name="csX2" fmla="*/ 1192144 w 5895216"/>
              <a:gd name="csY2" fmla="*/ 0 h 276850"/>
              <a:gd name="csX3" fmla="*/ 1847168 w 5895216"/>
              <a:gd name="csY3" fmla="*/ 0 h 276850"/>
              <a:gd name="csX4" fmla="*/ 2443240 w 5895216"/>
              <a:gd name="csY4" fmla="*/ 0 h 276850"/>
              <a:gd name="csX5" fmla="*/ 2921407 w 5895216"/>
              <a:gd name="csY5" fmla="*/ 0 h 276850"/>
              <a:gd name="csX6" fmla="*/ 3576431 w 5895216"/>
              <a:gd name="csY6" fmla="*/ 0 h 276850"/>
              <a:gd name="csX7" fmla="*/ 4290407 w 5895216"/>
              <a:gd name="csY7" fmla="*/ 0 h 276850"/>
              <a:gd name="csX8" fmla="*/ 4945431 w 5895216"/>
              <a:gd name="csY8" fmla="*/ 0 h 276850"/>
              <a:gd name="csX9" fmla="*/ 5895216 w 5895216"/>
              <a:gd name="csY9" fmla="*/ 0 h 276850"/>
              <a:gd name="csX10" fmla="*/ 5895216 w 5895216"/>
              <a:gd name="csY10" fmla="*/ 276850 h 276850"/>
              <a:gd name="csX11" fmla="*/ 5417048 w 5895216"/>
              <a:gd name="csY11" fmla="*/ 276850 h 276850"/>
              <a:gd name="csX12" fmla="*/ 4879929 w 5895216"/>
              <a:gd name="csY12" fmla="*/ 276850 h 276850"/>
              <a:gd name="csX13" fmla="*/ 4165953 w 5895216"/>
              <a:gd name="csY13" fmla="*/ 276850 h 276850"/>
              <a:gd name="csX14" fmla="*/ 3510929 w 5895216"/>
              <a:gd name="csY14" fmla="*/ 276850 h 276850"/>
              <a:gd name="csX15" fmla="*/ 2796952 w 5895216"/>
              <a:gd name="csY15" fmla="*/ 276850 h 276850"/>
              <a:gd name="csX16" fmla="*/ 2200881 w 5895216"/>
              <a:gd name="csY16" fmla="*/ 276850 h 276850"/>
              <a:gd name="csX17" fmla="*/ 1486904 w 5895216"/>
              <a:gd name="csY17" fmla="*/ 276850 h 276850"/>
              <a:gd name="csX18" fmla="*/ 890833 w 5895216"/>
              <a:gd name="csY18" fmla="*/ 276850 h 276850"/>
              <a:gd name="csX19" fmla="*/ 0 w 5895216"/>
              <a:gd name="csY19" fmla="*/ 276850 h 276850"/>
              <a:gd name="csX20" fmla="*/ 0 w 5895216"/>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895216" h="276850" fill="none" extrusionOk="0">
                <a:moveTo>
                  <a:pt x="0" y="0"/>
                </a:moveTo>
                <a:cubicBezTo>
                  <a:pt x="290976" y="6888"/>
                  <a:pt x="486227" y="-17930"/>
                  <a:pt x="713976" y="0"/>
                </a:cubicBezTo>
                <a:cubicBezTo>
                  <a:pt x="941725" y="17930"/>
                  <a:pt x="1046020" y="-1497"/>
                  <a:pt x="1192144" y="0"/>
                </a:cubicBezTo>
                <a:cubicBezTo>
                  <a:pt x="1338268" y="1497"/>
                  <a:pt x="1589874" y="27234"/>
                  <a:pt x="1847168" y="0"/>
                </a:cubicBezTo>
                <a:cubicBezTo>
                  <a:pt x="2104462" y="-27234"/>
                  <a:pt x="2322377" y="2725"/>
                  <a:pt x="2443240" y="0"/>
                </a:cubicBezTo>
                <a:cubicBezTo>
                  <a:pt x="2564103" y="-2725"/>
                  <a:pt x="2750406" y="-22107"/>
                  <a:pt x="2921407" y="0"/>
                </a:cubicBezTo>
                <a:cubicBezTo>
                  <a:pt x="3092408" y="22107"/>
                  <a:pt x="3309269" y="-15348"/>
                  <a:pt x="3576431" y="0"/>
                </a:cubicBezTo>
                <a:cubicBezTo>
                  <a:pt x="3843593" y="15348"/>
                  <a:pt x="4096643" y="-22532"/>
                  <a:pt x="4290407" y="0"/>
                </a:cubicBezTo>
                <a:cubicBezTo>
                  <a:pt x="4484171" y="22532"/>
                  <a:pt x="4654091" y="949"/>
                  <a:pt x="4945431" y="0"/>
                </a:cubicBezTo>
                <a:cubicBezTo>
                  <a:pt x="5236771" y="-949"/>
                  <a:pt x="5588776" y="6820"/>
                  <a:pt x="5895216" y="0"/>
                </a:cubicBezTo>
                <a:cubicBezTo>
                  <a:pt x="5894870" y="93495"/>
                  <a:pt x="5883573" y="204894"/>
                  <a:pt x="5895216" y="276850"/>
                </a:cubicBezTo>
                <a:cubicBezTo>
                  <a:pt x="5782717" y="257078"/>
                  <a:pt x="5578370" y="277884"/>
                  <a:pt x="5417048" y="276850"/>
                </a:cubicBezTo>
                <a:cubicBezTo>
                  <a:pt x="5255726" y="275816"/>
                  <a:pt x="5047231" y="291577"/>
                  <a:pt x="4879929" y="276850"/>
                </a:cubicBezTo>
                <a:cubicBezTo>
                  <a:pt x="4712627" y="262123"/>
                  <a:pt x="4469004" y="246570"/>
                  <a:pt x="4165953" y="276850"/>
                </a:cubicBezTo>
                <a:cubicBezTo>
                  <a:pt x="3862902" y="307130"/>
                  <a:pt x="3786971" y="253071"/>
                  <a:pt x="3510929" y="276850"/>
                </a:cubicBezTo>
                <a:cubicBezTo>
                  <a:pt x="3234887" y="300629"/>
                  <a:pt x="2947893" y="265075"/>
                  <a:pt x="2796952" y="276850"/>
                </a:cubicBezTo>
                <a:cubicBezTo>
                  <a:pt x="2646011" y="288625"/>
                  <a:pt x="2326872" y="287748"/>
                  <a:pt x="2200881" y="276850"/>
                </a:cubicBezTo>
                <a:cubicBezTo>
                  <a:pt x="2074890" y="265952"/>
                  <a:pt x="1740980" y="297610"/>
                  <a:pt x="1486904" y="276850"/>
                </a:cubicBezTo>
                <a:cubicBezTo>
                  <a:pt x="1232828" y="256090"/>
                  <a:pt x="1103025" y="286107"/>
                  <a:pt x="890833" y="276850"/>
                </a:cubicBezTo>
                <a:cubicBezTo>
                  <a:pt x="678641" y="267593"/>
                  <a:pt x="274313" y="300362"/>
                  <a:pt x="0" y="276850"/>
                </a:cubicBezTo>
                <a:cubicBezTo>
                  <a:pt x="559" y="139557"/>
                  <a:pt x="-9087" y="98057"/>
                  <a:pt x="0" y="0"/>
                </a:cubicBezTo>
                <a:close/>
              </a:path>
              <a:path w="5895216" h="276850" stroke="0" extrusionOk="0">
                <a:moveTo>
                  <a:pt x="0" y="0"/>
                </a:moveTo>
                <a:cubicBezTo>
                  <a:pt x="350731" y="6989"/>
                  <a:pt x="549273" y="-24109"/>
                  <a:pt x="772928" y="0"/>
                </a:cubicBezTo>
                <a:cubicBezTo>
                  <a:pt x="996583" y="24109"/>
                  <a:pt x="1243467" y="3085"/>
                  <a:pt x="1369000" y="0"/>
                </a:cubicBezTo>
                <a:cubicBezTo>
                  <a:pt x="1494533" y="-3085"/>
                  <a:pt x="1785823" y="-15436"/>
                  <a:pt x="1965072" y="0"/>
                </a:cubicBezTo>
                <a:cubicBezTo>
                  <a:pt x="2144321" y="15436"/>
                  <a:pt x="2389049" y="-7603"/>
                  <a:pt x="2502192" y="0"/>
                </a:cubicBezTo>
                <a:cubicBezTo>
                  <a:pt x="2615335" y="7603"/>
                  <a:pt x="2979445" y="4555"/>
                  <a:pt x="3157216" y="0"/>
                </a:cubicBezTo>
                <a:cubicBezTo>
                  <a:pt x="3334987" y="-4555"/>
                  <a:pt x="3683411" y="32524"/>
                  <a:pt x="3871192" y="0"/>
                </a:cubicBezTo>
                <a:cubicBezTo>
                  <a:pt x="4058973" y="-32524"/>
                  <a:pt x="4308850" y="-26698"/>
                  <a:pt x="4526216" y="0"/>
                </a:cubicBezTo>
                <a:cubicBezTo>
                  <a:pt x="4743582" y="26698"/>
                  <a:pt x="4823682" y="-792"/>
                  <a:pt x="5004383" y="0"/>
                </a:cubicBezTo>
                <a:cubicBezTo>
                  <a:pt x="5185084" y="792"/>
                  <a:pt x="5585305" y="36459"/>
                  <a:pt x="5895216" y="0"/>
                </a:cubicBezTo>
                <a:cubicBezTo>
                  <a:pt x="5890412" y="123446"/>
                  <a:pt x="5889521" y="145294"/>
                  <a:pt x="5895216" y="276850"/>
                </a:cubicBezTo>
                <a:cubicBezTo>
                  <a:pt x="5732643" y="256641"/>
                  <a:pt x="5382239" y="282547"/>
                  <a:pt x="5122288" y="276850"/>
                </a:cubicBezTo>
                <a:cubicBezTo>
                  <a:pt x="4862337" y="271153"/>
                  <a:pt x="4864297" y="289743"/>
                  <a:pt x="4644120" y="276850"/>
                </a:cubicBezTo>
                <a:cubicBezTo>
                  <a:pt x="4423943" y="263957"/>
                  <a:pt x="4078408" y="290530"/>
                  <a:pt x="3871192" y="276850"/>
                </a:cubicBezTo>
                <a:cubicBezTo>
                  <a:pt x="3663976" y="263170"/>
                  <a:pt x="3586979" y="293413"/>
                  <a:pt x="3393024" y="276850"/>
                </a:cubicBezTo>
                <a:cubicBezTo>
                  <a:pt x="3199069" y="260287"/>
                  <a:pt x="3041087" y="300532"/>
                  <a:pt x="2738000" y="276850"/>
                </a:cubicBezTo>
                <a:cubicBezTo>
                  <a:pt x="2434913" y="253168"/>
                  <a:pt x="2496803" y="266030"/>
                  <a:pt x="2259833" y="276850"/>
                </a:cubicBezTo>
                <a:cubicBezTo>
                  <a:pt x="2022863" y="287670"/>
                  <a:pt x="1768310" y="280199"/>
                  <a:pt x="1604809" y="276850"/>
                </a:cubicBezTo>
                <a:cubicBezTo>
                  <a:pt x="1441308" y="273501"/>
                  <a:pt x="1051293" y="300666"/>
                  <a:pt x="831880" y="276850"/>
                </a:cubicBezTo>
                <a:cubicBezTo>
                  <a:pt x="612467" y="253034"/>
                  <a:pt x="381744" y="291776"/>
                  <a:pt x="0" y="276850"/>
                </a:cubicBezTo>
                <a:cubicBezTo>
                  <a:pt x="2132" y="204968"/>
                  <a:pt x="10564" y="72881"/>
                  <a:pt x="0" y="0"/>
                </a:cubicBezTo>
                <a:close/>
              </a:path>
            </a:pathLst>
          </a:custGeom>
          <a:solidFill>
            <a:schemeClr val="bg1">
              <a:lumMod val="85000"/>
            </a:schemeClr>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r>
              <a:rPr lang="de-DE" sz="1145" dirty="0">
                <a:solidFill>
                  <a:schemeClr val="tx1"/>
                </a:solidFill>
                <a:latin typeface="Bahnschrift SemiCondensed" panose="020B0502040204020203" pitchFamily="34" charset="0"/>
              </a:rPr>
              <a:t>Einheit 1 – „Grundlagen von VERA“</a:t>
            </a:r>
          </a:p>
        </p:txBody>
      </p:sp>
      <p:sp>
        <p:nvSpPr>
          <p:cNvPr id="34" name="Rechteck 33">
            <a:extLst>
              <a:ext uri="{FF2B5EF4-FFF2-40B4-BE49-F238E27FC236}">
                <a16:creationId xmlns:a16="http://schemas.microsoft.com/office/drawing/2014/main" id="{180B4325-EC67-B1F0-A01C-E0ED420D55D6}"/>
              </a:ext>
            </a:extLst>
          </p:cNvPr>
          <p:cNvSpPr/>
          <p:nvPr/>
        </p:nvSpPr>
        <p:spPr>
          <a:xfrm>
            <a:off x="801556" y="2227489"/>
            <a:ext cx="5876514" cy="276850"/>
          </a:xfrm>
          <a:custGeom>
            <a:avLst/>
            <a:gdLst>
              <a:gd name="csX0" fmla="*/ 0 w 5876514"/>
              <a:gd name="csY0" fmla="*/ 0 h 276850"/>
              <a:gd name="csX1" fmla="*/ 770476 w 5876514"/>
              <a:gd name="csY1" fmla="*/ 0 h 276850"/>
              <a:gd name="csX2" fmla="*/ 1540953 w 5876514"/>
              <a:gd name="csY2" fmla="*/ 0 h 276850"/>
              <a:gd name="csX3" fmla="*/ 2252664 w 5876514"/>
              <a:gd name="csY3" fmla="*/ 0 h 276850"/>
              <a:gd name="csX4" fmla="*/ 2905610 w 5876514"/>
              <a:gd name="csY4" fmla="*/ 0 h 276850"/>
              <a:gd name="csX5" fmla="*/ 3382260 w 5876514"/>
              <a:gd name="csY5" fmla="*/ 0 h 276850"/>
              <a:gd name="csX6" fmla="*/ 4152737 w 5876514"/>
              <a:gd name="csY6" fmla="*/ 0 h 276850"/>
              <a:gd name="csX7" fmla="*/ 4864448 w 5876514"/>
              <a:gd name="csY7" fmla="*/ 0 h 276850"/>
              <a:gd name="csX8" fmla="*/ 5876514 w 5876514"/>
              <a:gd name="csY8" fmla="*/ 0 h 276850"/>
              <a:gd name="csX9" fmla="*/ 5876514 w 5876514"/>
              <a:gd name="csY9" fmla="*/ 276850 h 276850"/>
              <a:gd name="csX10" fmla="*/ 5164803 w 5876514"/>
              <a:gd name="csY10" fmla="*/ 276850 h 276850"/>
              <a:gd name="csX11" fmla="*/ 4394327 w 5876514"/>
              <a:gd name="csY11" fmla="*/ 276850 h 276850"/>
              <a:gd name="csX12" fmla="*/ 3623850 w 5876514"/>
              <a:gd name="csY12" fmla="*/ 276850 h 276850"/>
              <a:gd name="csX13" fmla="*/ 3147200 w 5876514"/>
              <a:gd name="csY13" fmla="*/ 276850 h 276850"/>
              <a:gd name="csX14" fmla="*/ 2435489 w 5876514"/>
              <a:gd name="csY14" fmla="*/ 276850 h 276850"/>
              <a:gd name="csX15" fmla="*/ 1723777 w 5876514"/>
              <a:gd name="csY15" fmla="*/ 276850 h 276850"/>
              <a:gd name="csX16" fmla="*/ 1070831 w 5876514"/>
              <a:gd name="csY16" fmla="*/ 276850 h 276850"/>
              <a:gd name="csX17" fmla="*/ 0 w 5876514"/>
              <a:gd name="csY17" fmla="*/ 276850 h 276850"/>
              <a:gd name="csX18" fmla="*/ 0 w 5876514"/>
              <a:gd name="csY18"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876514" h="276850" fill="none" extrusionOk="0">
                <a:moveTo>
                  <a:pt x="0" y="0"/>
                </a:moveTo>
                <a:cubicBezTo>
                  <a:pt x="299979" y="31856"/>
                  <a:pt x="401717" y="-7809"/>
                  <a:pt x="770476" y="0"/>
                </a:cubicBezTo>
                <a:cubicBezTo>
                  <a:pt x="1139235" y="7809"/>
                  <a:pt x="1274960" y="-36916"/>
                  <a:pt x="1540953" y="0"/>
                </a:cubicBezTo>
                <a:cubicBezTo>
                  <a:pt x="1806946" y="36916"/>
                  <a:pt x="2103982" y="17569"/>
                  <a:pt x="2252664" y="0"/>
                </a:cubicBezTo>
                <a:cubicBezTo>
                  <a:pt x="2401346" y="-17569"/>
                  <a:pt x="2605465" y="12721"/>
                  <a:pt x="2905610" y="0"/>
                </a:cubicBezTo>
                <a:cubicBezTo>
                  <a:pt x="3205755" y="-12721"/>
                  <a:pt x="3177225" y="3697"/>
                  <a:pt x="3382260" y="0"/>
                </a:cubicBezTo>
                <a:cubicBezTo>
                  <a:pt x="3587295" y="-3697"/>
                  <a:pt x="3858347" y="13218"/>
                  <a:pt x="4152737" y="0"/>
                </a:cubicBezTo>
                <a:cubicBezTo>
                  <a:pt x="4447127" y="-13218"/>
                  <a:pt x="4692047" y="24924"/>
                  <a:pt x="4864448" y="0"/>
                </a:cubicBezTo>
                <a:cubicBezTo>
                  <a:pt x="5036849" y="-24924"/>
                  <a:pt x="5452100" y="8225"/>
                  <a:pt x="5876514" y="0"/>
                </a:cubicBezTo>
                <a:cubicBezTo>
                  <a:pt x="5869246" y="129203"/>
                  <a:pt x="5887634" y="150147"/>
                  <a:pt x="5876514" y="276850"/>
                </a:cubicBezTo>
                <a:cubicBezTo>
                  <a:pt x="5723823" y="285217"/>
                  <a:pt x="5406951" y="293238"/>
                  <a:pt x="5164803" y="276850"/>
                </a:cubicBezTo>
                <a:cubicBezTo>
                  <a:pt x="4922655" y="260462"/>
                  <a:pt x="4734703" y="253853"/>
                  <a:pt x="4394327" y="276850"/>
                </a:cubicBezTo>
                <a:cubicBezTo>
                  <a:pt x="4053951" y="299847"/>
                  <a:pt x="3894759" y="292293"/>
                  <a:pt x="3623850" y="276850"/>
                </a:cubicBezTo>
                <a:cubicBezTo>
                  <a:pt x="3352941" y="261407"/>
                  <a:pt x="3244668" y="281901"/>
                  <a:pt x="3147200" y="276850"/>
                </a:cubicBezTo>
                <a:cubicBezTo>
                  <a:pt x="3049732" y="271800"/>
                  <a:pt x="2639311" y="266781"/>
                  <a:pt x="2435489" y="276850"/>
                </a:cubicBezTo>
                <a:cubicBezTo>
                  <a:pt x="2231667" y="286919"/>
                  <a:pt x="1978055" y="298549"/>
                  <a:pt x="1723777" y="276850"/>
                </a:cubicBezTo>
                <a:cubicBezTo>
                  <a:pt x="1469499" y="255151"/>
                  <a:pt x="1291446" y="297464"/>
                  <a:pt x="1070831" y="276850"/>
                </a:cubicBezTo>
                <a:cubicBezTo>
                  <a:pt x="850216" y="256236"/>
                  <a:pt x="509262" y="314807"/>
                  <a:pt x="0" y="276850"/>
                </a:cubicBezTo>
                <a:cubicBezTo>
                  <a:pt x="4838" y="181222"/>
                  <a:pt x="3411" y="119288"/>
                  <a:pt x="0" y="0"/>
                </a:cubicBezTo>
                <a:close/>
              </a:path>
              <a:path w="5876514" h="276850" stroke="0" extrusionOk="0">
                <a:moveTo>
                  <a:pt x="0" y="0"/>
                </a:moveTo>
                <a:cubicBezTo>
                  <a:pt x="133192" y="6228"/>
                  <a:pt x="363790" y="-24236"/>
                  <a:pt x="535416" y="0"/>
                </a:cubicBezTo>
                <a:cubicBezTo>
                  <a:pt x="707042" y="24236"/>
                  <a:pt x="909311" y="15077"/>
                  <a:pt x="1129597" y="0"/>
                </a:cubicBezTo>
                <a:cubicBezTo>
                  <a:pt x="1349883" y="-15077"/>
                  <a:pt x="1436292" y="16782"/>
                  <a:pt x="1606247" y="0"/>
                </a:cubicBezTo>
                <a:cubicBezTo>
                  <a:pt x="1776202" y="-16782"/>
                  <a:pt x="1989117" y="3025"/>
                  <a:pt x="2259193" y="0"/>
                </a:cubicBezTo>
                <a:cubicBezTo>
                  <a:pt x="2529269" y="-3025"/>
                  <a:pt x="2507624" y="-7039"/>
                  <a:pt x="2735844" y="0"/>
                </a:cubicBezTo>
                <a:cubicBezTo>
                  <a:pt x="2964064" y="7039"/>
                  <a:pt x="3235269" y="-14623"/>
                  <a:pt x="3388790" y="0"/>
                </a:cubicBezTo>
                <a:cubicBezTo>
                  <a:pt x="3542311" y="14623"/>
                  <a:pt x="3687507" y="-6106"/>
                  <a:pt x="3865440" y="0"/>
                </a:cubicBezTo>
                <a:cubicBezTo>
                  <a:pt x="4043373" y="6106"/>
                  <a:pt x="4223295" y="15143"/>
                  <a:pt x="4342091" y="0"/>
                </a:cubicBezTo>
                <a:cubicBezTo>
                  <a:pt x="4460887" y="-15143"/>
                  <a:pt x="4730867" y="-3187"/>
                  <a:pt x="5112567" y="0"/>
                </a:cubicBezTo>
                <a:cubicBezTo>
                  <a:pt x="5494267" y="3187"/>
                  <a:pt x="5558791" y="34875"/>
                  <a:pt x="5876514" y="0"/>
                </a:cubicBezTo>
                <a:cubicBezTo>
                  <a:pt x="5881984" y="120565"/>
                  <a:pt x="5881935" y="171665"/>
                  <a:pt x="5876514" y="276850"/>
                </a:cubicBezTo>
                <a:cubicBezTo>
                  <a:pt x="5512071" y="300564"/>
                  <a:pt x="5421658" y="254225"/>
                  <a:pt x="5106038" y="276850"/>
                </a:cubicBezTo>
                <a:cubicBezTo>
                  <a:pt x="4790418" y="299475"/>
                  <a:pt x="4582667" y="309247"/>
                  <a:pt x="4394327" y="276850"/>
                </a:cubicBezTo>
                <a:cubicBezTo>
                  <a:pt x="4205987" y="244453"/>
                  <a:pt x="4021294" y="263878"/>
                  <a:pt x="3800146" y="276850"/>
                </a:cubicBezTo>
                <a:cubicBezTo>
                  <a:pt x="3578998" y="289822"/>
                  <a:pt x="3413208" y="301240"/>
                  <a:pt x="3088435" y="276850"/>
                </a:cubicBezTo>
                <a:cubicBezTo>
                  <a:pt x="2763662" y="252460"/>
                  <a:pt x="2697778" y="257263"/>
                  <a:pt x="2435489" y="276850"/>
                </a:cubicBezTo>
                <a:cubicBezTo>
                  <a:pt x="2173200" y="296437"/>
                  <a:pt x="2060241" y="273851"/>
                  <a:pt x="1958838" y="276850"/>
                </a:cubicBezTo>
                <a:cubicBezTo>
                  <a:pt x="1857435" y="279849"/>
                  <a:pt x="1542646" y="302839"/>
                  <a:pt x="1247127" y="276850"/>
                </a:cubicBezTo>
                <a:cubicBezTo>
                  <a:pt x="951608" y="250861"/>
                  <a:pt x="516313" y="262596"/>
                  <a:pt x="0" y="276850"/>
                </a:cubicBezTo>
                <a:cubicBezTo>
                  <a:pt x="6446" y="196531"/>
                  <a:pt x="-11319" y="61919"/>
                  <a:pt x="0" y="0"/>
                </a:cubicBezTo>
                <a:close/>
              </a:path>
            </a:pathLst>
          </a:custGeom>
          <a:solidFill>
            <a:schemeClr val="bg1">
              <a:lumMod val="85000"/>
            </a:schemeClr>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r>
              <a:rPr lang="de-DE" sz="1145" dirty="0">
                <a:solidFill>
                  <a:schemeClr val="tx1"/>
                </a:solidFill>
                <a:latin typeface="Bahnschrift SemiCondensed" panose="020B0502040204020203" pitchFamily="34" charset="0"/>
              </a:rPr>
              <a:t>Einheit 2 – „</a:t>
            </a:r>
            <a:r>
              <a:rPr lang="de-DE" sz="1150" dirty="0">
                <a:solidFill>
                  <a:schemeClr val="tx1"/>
                </a:solidFill>
                <a:latin typeface="Bahnschrift SemiCondensed" panose="020B0502040204020203" pitchFamily="34" charset="0"/>
                <a:cs typeface="Arial" panose="020B0604020202020204" pitchFamily="34" charset="0"/>
              </a:rPr>
              <a:t>Einführung in die datengestützte Unterrichtsentwicklung</a:t>
            </a:r>
            <a:r>
              <a:rPr lang="de-DE" sz="1145" dirty="0">
                <a:solidFill>
                  <a:schemeClr val="tx1"/>
                </a:solidFill>
                <a:latin typeface="Bahnschrift SemiCondensed" panose="020B0502040204020203" pitchFamily="34" charset="0"/>
              </a:rPr>
              <a:t>“</a:t>
            </a:r>
          </a:p>
        </p:txBody>
      </p:sp>
      <p:sp>
        <p:nvSpPr>
          <p:cNvPr id="35" name="Rechteck 34">
            <a:extLst>
              <a:ext uri="{FF2B5EF4-FFF2-40B4-BE49-F238E27FC236}">
                <a16:creationId xmlns:a16="http://schemas.microsoft.com/office/drawing/2014/main" id="{296511D4-A4E2-5228-D579-EE049F1A384E}"/>
              </a:ext>
            </a:extLst>
          </p:cNvPr>
          <p:cNvSpPr/>
          <p:nvPr/>
        </p:nvSpPr>
        <p:spPr>
          <a:xfrm>
            <a:off x="770031" y="3532520"/>
            <a:ext cx="5906997" cy="276850"/>
          </a:xfrm>
          <a:custGeom>
            <a:avLst/>
            <a:gdLst>
              <a:gd name="csX0" fmla="*/ 0 w 5906997"/>
              <a:gd name="csY0" fmla="*/ 0 h 276850"/>
              <a:gd name="csX1" fmla="*/ 479123 w 5906997"/>
              <a:gd name="csY1" fmla="*/ 0 h 276850"/>
              <a:gd name="csX2" fmla="*/ 1194526 w 5906997"/>
              <a:gd name="csY2" fmla="*/ 0 h 276850"/>
              <a:gd name="csX3" fmla="*/ 1909929 w 5906997"/>
              <a:gd name="csY3" fmla="*/ 0 h 276850"/>
              <a:gd name="csX4" fmla="*/ 2448122 w 5906997"/>
              <a:gd name="csY4" fmla="*/ 0 h 276850"/>
              <a:gd name="csX5" fmla="*/ 2927245 w 5906997"/>
              <a:gd name="csY5" fmla="*/ 0 h 276850"/>
              <a:gd name="csX6" fmla="*/ 3701718 w 5906997"/>
              <a:gd name="csY6" fmla="*/ 0 h 276850"/>
              <a:gd name="csX7" fmla="*/ 4476191 w 5906997"/>
              <a:gd name="csY7" fmla="*/ 0 h 276850"/>
              <a:gd name="csX8" fmla="*/ 4955314 w 5906997"/>
              <a:gd name="csY8" fmla="*/ 0 h 276850"/>
              <a:gd name="csX9" fmla="*/ 5906997 w 5906997"/>
              <a:gd name="csY9" fmla="*/ 0 h 276850"/>
              <a:gd name="csX10" fmla="*/ 5906997 w 5906997"/>
              <a:gd name="csY10" fmla="*/ 276850 h 276850"/>
              <a:gd name="csX11" fmla="*/ 5191594 w 5906997"/>
              <a:gd name="csY11" fmla="*/ 276850 h 276850"/>
              <a:gd name="csX12" fmla="*/ 4653401 w 5906997"/>
              <a:gd name="csY12" fmla="*/ 276850 h 276850"/>
              <a:gd name="csX13" fmla="*/ 4056138 w 5906997"/>
              <a:gd name="csY13" fmla="*/ 276850 h 276850"/>
              <a:gd name="csX14" fmla="*/ 3281665 w 5906997"/>
              <a:gd name="csY14" fmla="*/ 276850 h 276850"/>
              <a:gd name="csX15" fmla="*/ 2743472 w 5906997"/>
              <a:gd name="csY15" fmla="*/ 276850 h 276850"/>
              <a:gd name="csX16" fmla="*/ 2028069 w 5906997"/>
              <a:gd name="csY16" fmla="*/ 276850 h 276850"/>
              <a:gd name="csX17" fmla="*/ 1489876 w 5906997"/>
              <a:gd name="csY17" fmla="*/ 276850 h 276850"/>
              <a:gd name="csX18" fmla="*/ 774473 w 5906997"/>
              <a:gd name="csY18" fmla="*/ 276850 h 276850"/>
              <a:gd name="csX19" fmla="*/ 0 w 5906997"/>
              <a:gd name="csY19" fmla="*/ 276850 h 276850"/>
              <a:gd name="csX20" fmla="*/ 0 w 5906997"/>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06997" h="276850" fill="none" extrusionOk="0">
                <a:moveTo>
                  <a:pt x="0" y="0"/>
                </a:moveTo>
                <a:cubicBezTo>
                  <a:pt x="238494" y="-23134"/>
                  <a:pt x="364282" y="-283"/>
                  <a:pt x="479123" y="0"/>
                </a:cubicBezTo>
                <a:cubicBezTo>
                  <a:pt x="593964" y="283"/>
                  <a:pt x="859281" y="-27230"/>
                  <a:pt x="1194526" y="0"/>
                </a:cubicBezTo>
                <a:cubicBezTo>
                  <a:pt x="1529771" y="27230"/>
                  <a:pt x="1591798" y="-17723"/>
                  <a:pt x="1909929" y="0"/>
                </a:cubicBezTo>
                <a:cubicBezTo>
                  <a:pt x="2228060" y="17723"/>
                  <a:pt x="2290310" y="19050"/>
                  <a:pt x="2448122" y="0"/>
                </a:cubicBezTo>
                <a:cubicBezTo>
                  <a:pt x="2605934" y="-19050"/>
                  <a:pt x="2709677" y="-7971"/>
                  <a:pt x="2927245" y="0"/>
                </a:cubicBezTo>
                <a:cubicBezTo>
                  <a:pt x="3144813" y="7971"/>
                  <a:pt x="3323921" y="-21874"/>
                  <a:pt x="3701718" y="0"/>
                </a:cubicBezTo>
                <a:cubicBezTo>
                  <a:pt x="4079515" y="21874"/>
                  <a:pt x="4117523" y="11394"/>
                  <a:pt x="4476191" y="0"/>
                </a:cubicBezTo>
                <a:cubicBezTo>
                  <a:pt x="4834859" y="-11394"/>
                  <a:pt x="4759144" y="16353"/>
                  <a:pt x="4955314" y="0"/>
                </a:cubicBezTo>
                <a:cubicBezTo>
                  <a:pt x="5151484" y="-16353"/>
                  <a:pt x="5510750" y="-8750"/>
                  <a:pt x="5906997" y="0"/>
                </a:cubicBezTo>
                <a:cubicBezTo>
                  <a:pt x="5904982" y="135241"/>
                  <a:pt x="5913812" y="213655"/>
                  <a:pt x="5906997" y="276850"/>
                </a:cubicBezTo>
                <a:cubicBezTo>
                  <a:pt x="5605767" y="258382"/>
                  <a:pt x="5354035" y="278212"/>
                  <a:pt x="5191594" y="276850"/>
                </a:cubicBezTo>
                <a:cubicBezTo>
                  <a:pt x="5029153" y="275488"/>
                  <a:pt x="4838531" y="268863"/>
                  <a:pt x="4653401" y="276850"/>
                </a:cubicBezTo>
                <a:cubicBezTo>
                  <a:pt x="4468271" y="284837"/>
                  <a:pt x="4341720" y="298612"/>
                  <a:pt x="4056138" y="276850"/>
                </a:cubicBezTo>
                <a:cubicBezTo>
                  <a:pt x="3770556" y="255088"/>
                  <a:pt x="3527256" y="253368"/>
                  <a:pt x="3281665" y="276850"/>
                </a:cubicBezTo>
                <a:cubicBezTo>
                  <a:pt x="3036074" y="300332"/>
                  <a:pt x="2880093" y="254181"/>
                  <a:pt x="2743472" y="276850"/>
                </a:cubicBezTo>
                <a:cubicBezTo>
                  <a:pt x="2606851" y="299519"/>
                  <a:pt x="2213157" y="262310"/>
                  <a:pt x="2028069" y="276850"/>
                </a:cubicBezTo>
                <a:cubicBezTo>
                  <a:pt x="1842981" y="291390"/>
                  <a:pt x="1610609" y="293486"/>
                  <a:pt x="1489876" y="276850"/>
                </a:cubicBezTo>
                <a:cubicBezTo>
                  <a:pt x="1369143" y="260214"/>
                  <a:pt x="1099670" y="243849"/>
                  <a:pt x="774473" y="276850"/>
                </a:cubicBezTo>
                <a:cubicBezTo>
                  <a:pt x="449276" y="309851"/>
                  <a:pt x="349029" y="302193"/>
                  <a:pt x="0" y="276850"/>
                </a:cubicBezTo>
                <a:cubicBezTo>
                  <a:pt x="-7947" y="149126"/>
                  <a:pt x="-628" y="57586"/>
                  <a:pt x="0" y="0"/>
                </a:cubicBezTo>
                <a:close/>
              </a:path>
              <a:path w="5906997" h="276850" stroke="0" extrusionOk="0">
                <a:moveTo>
                  <a:pt x="0" y="0"/>
                </a:moveTo>
                <a:cubicBezTo>
                  <a:pt x="267278" y="-1792"/>
                  <a:pt x="497473" y="-29977"/>
                  <a:pt x="774473" y="0"/>
                </a:cubicBezTo>
                <a:cubicBezTo>
                  <a:pt x="1051473" y="29977"/>
                  <a:pt x="1290233" y="13792"/>
                  <a:pt x="1489876" y="0"/>
                </a:cubicBezTo>
                <a:cubicBezTo>
                  <a:pt x="1689519" y="-13792"/>
                  <a:pt x="1973998" y="-13270"/>
                  <a:pt x="2205279" y="0"/>
                </a:cubicBezTo>
                <a:cubicBezTo>
                  <a:pt x="2436560" y="13270"/>
                  <a:pt x="2539441" y="6632"/>
                  <a:pt x="2684402" y="0"/>
                </a:cubicBezTo>
                <a:cubicBezTo>
                  <a:pt x="2829363" y="-6632"/>
                  <a:pt x="3261674" y="10679"/>
                  <a:pt x="3458875" y="0"/>
                </a:cubicBezTo>
                <a:cubicBezTo>
                  <a:pt x="3656076" y="-10679"/>
                  <a:pt x="3838997" y="32227"/>
                  <a:pt x="4174278" y="0"/>
                </a:cubicBezTo>
                <a:cubicBezTo>
                  <a:pt x="4509559" y="-32227"/>
                  <a:pt x="4649522" y="27493"/>
                  <a:pt x="4948751" y="0"/>
                </a:cubicBezTo>
                <a:cubicBezTo>
                  <a:pt x="5247980" y="-27493"/>
                  <a:pt x="5670282" y="17910"/>
                  <a:pt x="5906997" y="0"/>
                </a:cubicBezTo>
                <a:cubicBezTo>
                  <a:pt x="5909525" y="120658"/>
                  <a:pt x="5914405" y="182396"/>
                  <a:pt x="5906997" y="276850"/>
                </a:cubicBezTo>
                <a:cubicBezTo>
                  <a:pt x="5640018" y="303211"/>
                  <a:pt x="5491974" y="297405"/>
                  <a:pt x="5309734" y="276850"/>
                </a:cubicBezTo>
                <a:cubicBezTo>
                  <a:pt x="5127494" y="256295"/>
                  <a:pt x="4842707" y="286577"/>
                  <a:pt x="4712471" y="276850"/>
                </a:cubicBezTo>
                <a:cubicBezTo>
                  <a:pt x="4582235" y="267123"/>
                  <a:pt x="4402250" y="277108"/>
                  <a:pt x="4233348" y="276850"/>
                </a:cubicBezTo>
                <a:cubicBezTo>
                  <a:pt x="4064446" y="276592"/>
                  <a:pt x="3910104" y="254124"/>
                  <a:pt x="3754225" y="276850"/>
                </a:cubicBezTo>
                <a:cubicBezTo>
                  <a:pt x="3598346" y="299576"/>
                  <a:pt x="3412779" y="264624"/>
                  <a:pt x="3275102" y="276850"/>
                </a:cubicBezTo>
                <a:cubicBezTo>
                  <a:pt x="3137425" y="289076"/>
                  <a:pt x="2750362" y="310017"/>
                  <a:pt x="2559699" y="276850"/>
                </a:cubicBezTo>
                <a:cubicBezTo>
                  <a:pt x="2369036" y="243683"/>
                  <a:pt x="2057210" y="281665"/>
                  <a:pt x="1903366" y="276850"/>
                </a:cubicBezTo>
                <a:cubicBezTo>
                  <a:pt x="1749522" y="272035"/>
                  <a:pt x="1388491" y="302609"/>
                  <a:pt x="1128893" y="276850"/>
                </a:cubicBezTo>
                <a:cubicBezTo>
                  <a:pt x="869295" y="251091"/>
                  <a:pt x="376491" y="246659"/>
                  <a:pt x="0" y="276850"/>
                </a:cubicBezTo>
                <a:cubicBezTo>
                  <a:pt x="-3204" y="145432"/>
                  <a:pt x="3407" y="116630"/>
                  <a:pt x="0" y="0"/>
                </a:cubicBezTo>
                <a:close/>
              </a:path>
            </a:pathLst>
          </a:custGeom>
          <a:solidFill>
            <a:schemeClr val="bg1">
              <a:lumMod val="85000"/>
            </a:schemeClr>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r>
              <a:rPr lang="de-DE" sz="1145" dirty="0">
                <a:solidFill>
                  <a:schemeClr val="tx1"/>
                </a:solidFill>
                <a:latin typeface="Bahnschrift SemiCondensed" panose="020B0502040204020203" pitchFamily="34" charset="0"/>
              </a:rPr>
              <a:t>Einheit 3 – „</a:t>
            </a:r>
            <a:r>
              <a:rPr lang="de-DE" sz="1100" dirty="0">
                <a:solidFill>
                  <a:schemeClr val="tx1"/>
                </a:solidFill>
                <a:latin typeface="Bahnschrift SemiCondensed" panose="020B0502040204020203" pitchFamily="34" charset="0"/>
                <a:cs typeface="Arial" panose="020B0604020202020204" pitchFamily="34" charset="0"/>
              </a:rPr>
              <a:t>Maßnahmen planen und evaluieren</a:t>
            </a:r>
            <a:r>
              <a:rPr lang="de-DE" sz="1145" dirty="0">
                <a:solidFill>
                  <a:schemeClr val="tx1"/>
                </a:solidFill>
                <a:latin typeface="Bahnschrift SemiCondensed" panose="020B0502040204020203" pitchFamily="34" charset="0"/>
              </a:rPr>
              <a:t>“</a:t>
            </a:r>
          </a:p>
        </p:txBody>
      </p:sp>
      <p:sp>
        <p:nvSpPr>
          <p:cNvPr id="36" name="Textfeld 87">
            <a:extLst>
              <a:ext uri="{FF2B5EF4-FFF2-40B4-BE49-F238E27FC236}">
                <a16:creationId xmlns:a16="http://schemas.microsoft.com/office/drawing/2014/main" id="{5EF7CCE6-ED49-5C87-E972-2DA66FAC6935}"/>
              </a:ext>
            </a:extLst>
          </p:cNvPr>
          <p:cNvSpPr txBox="1"/>
          <p:nvPr/>
        </p:nvSpPr>
        <p:spPr>
          <a:xfrm>
            <a:off x="778762" y="2690508"/>
            <a:ext cx="3703258" cy="268535"/>
          </a:xfrm>
          <a:prstGeom prst="rect">
            <a:avLst/>
          </a:prstGeom>
          <a:noFill/>
        </p:spPr>
        <p:txBody>
          <a:bodyPr wrap="non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M2A – Ergebnisrezeption und –</a:t>
            </a:r>
            <a:r>
              <a:rPr lang="de-DE" sz="1145" dirty="0" err="1">
                <a:latin typeface="Bahnschrift SemiCondensed" panose="020B0502040204020203" pitchFamily="34" charset="0"/>
              </a:rPr>
              <a:t>reflexion</a:t>
            </a:r>
            <a:r>
              <a:rPr lang="de-DE" sz="1145" dirty="0">
                <a:latin typeface="Bahnschrift SemiCondensed" panose="020B0502040204020203" pitchFamily="34" charset="0"/>
              </a:rPr>
              <a:t> (</a:t>
            </a:r>
            <a:r>
              <a:rPr lang="de-DE" sz="1145" b="1" dirty="0">
                <a:latin typeface="Bahnschrift SemiCondensed" panose="020B0502040204020203" pitchFamily="34" charset="0"/>
              </a:rPr>
              <a:t>Einheit 2.2</a:t>
            </a:r>
            <a:r>
              <a:rPr lang="de-DE" sz="1145" dirty="0">
                <a:latin typeface="Bahnschrift SemiCondensed" panose="020B0502040204020203" pitchFamily="34" charset="0"/>
              </a:rPr>
              <a:t>)</a:t>
            </a:r>
          </a:p>
        </p:txBody>
      </p:sp>
      <p:sp>
        <p:nvSpPr>
          <p:cNvPr id="37" name="Textfeld 6">
            <a:extLst>
              <a:ext uri="{FF2B5EF4-FFF2-40B4-BE49-F238E27FC236}">
                <a16:creationId xmlns:a16="http://schemas.microsoft.com/office/drawing/2014/main" id="{843478CD-4902-11FB-6392-E5D5E20ED538}"/>
              </a:ext>
            </a:extLst>
          </p:cNvPr>
          <p:cNvSpPr txBox="1"/>
          <p:nvPr/>
        </p:nvSpPr>
        <p:spPr>
          <a:xfrm>
            <a:off x="770031" y="3073135"/>
            <a:ext cx="3633169" cy="268535"/>
          </a:xfrm>
          <a:prstGeom prst="rect">
            <a:avLst/>
          </a:prstGeom>
          <a:noFill/>
        </p:spPr>
        <p:txBody>
          <a:bodyPr wrap="squar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M2B – Handout Kollegiale Fallberatung (</a:t>
            </a:r>
            <a:r>
              <a:rPr lang="de-DE" sz="1145" b="1" dirty="0">
                <a:latin typeface="Bahnschrift SemiCondensed" panose="020B0502040204020203" pitchFamily="34" charset="0"/>
              </a:rPr>
              <a:t>Einheit 2.3</a:t>
            </a:r>
            <a:r>
              <a:rPr lang="de-DE" sz="1145" dirty="0">
                <a:latin typeface="Bahnschrift SemiCondensed" panose="020B0502040204020203" pitchFamily="34" charset="0"/>
              </a:rPr>
              <a:t>)</a:t>
            </a:r>
          </a:p>
        </p:txBody>
      </p:sp>
      <p:sp>
        <p:nvSpPr>
          <p:cNvPr id="38" name="Textfeld 16">
            <a:extLst>
              <a:ext uri="{FF2B5EF4-FFF2-40B4-BE49-F238E27FC236}">
                <a16:creationId xmlns:a16="http://schemas.microsoft.com/office/drawing/2014/main" id="{42EF5E1A-0913-BA4F-6EE0-AC87BADF71D8}"/>
              </a:ext>
            </a:extLst>
          </p:cNvPr>
          <p:cNvSpPr txBox="1"/>
          <p:nvPr/>
        </p:nvSpPr>
        <p:spPr>
          <a:xfrm>
            <a:off x="726873" y="4418571"/>
            <a:ext cx="4075155" cy="268535"/>
          </a:xfrm>
          <a:prstGeom prst="rect">
            <a:avLst/>
          </a:prstGeom>
          <a:noFill/>
        </p:spPr>
        <p:txBody>
          <a:bodyPr wrap="non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M3B – Didaktische Handreichung Apfelschorle – Einheit 3.2</a:t>
            </a:r>
          </a:p>
        </p:txBody>
      </p:sp>
      <p:sp>
        <p:nvSpPr>
          <p:cNvPr id="39" name="Textfeld 17">
            <a:extLst>
              <a:ext uri="{FF2B5EF4-FFF2-40B4-BE49-F238E27FC236}">
                <a16:creationId xmlns:a16="http://schemas.microsoft.com/office/drawing/2014/main" id="{45DAA5FA-5655-4627-606F-3C1DE71DB8CA}"/>
              </a:ext>
            </a:extLst>
          </p:cNvPr>
          <p:cNvSpPr txBox="1"/>
          <p:nvPr/>
        </p:nvSpPr>
        <p:spPr>
          <a:xfrm>
            <a:off x="726874" y="4853583"/>
            <a:ext cx="4154357" cy="268535"/>
          </a:xfrm>
          <a:prstGeom prst="rect">
            <a:avLst/>
          </a:prstGeom>
          <a:noFill/>
        </p:spPr>
        <p:txBody>
          <a:bodyPr wrap="squar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M3C – Didaktische Handreichung Kostümball – Einheit 3.2  </a:t>
            </a:r>
          </a:p>
        </p:txBody>
      </p:sp>
      <p:sp>
        <p:nvSpPr>
          <p:cNvPr id="40" name="Textfeld 21">
            <a:extLst>
              <a:ext uri="{FF2B5EF4-FFF2-40B4-BE49-F238E27FC236}">
                <a16:creationId xmlns:a16="http://schemas.microsoft.com/office/drawing/2014/main" id="{570A0169-1061-CC0C-4EED-8B9CD8FAB9F4}"/>
              </a:ext>
            </a:extLst>
          </p:cNvPr>
          <p:cNvSpPr txBox="1"/>
          <p:nvPr/>
        </p:nvSpPr>
        <p:spPr>
          <a:xfrm>
            <a:off x="726871" y="5266938"/>
            <a:ext cx="2893741" cy="268535"/>
          </a:xfrm>
          <a:prstGeom prst="rect">
            <a:avLst/>
          </a:prstGeom>
          <a:noFill/>
        </p:spPr>
        <p:txBody>
          <a:bodyPr wrap="non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M3D – Evaluations-Check – Einheit 3.3</a:t>
            </a:r>
          </a:p>
        </p:txBody>
      </p:sp>
      <p:sp>
        <p:nvSpPr>
          <p:cNvPr id="41" name="Textfeld 22">
            <a:extLst>
              <a:ext uri="{FF2B5EF4-FFF2-40B4-BE49-F238E27FC236}">
                <a16:creationId xmlns:a16="http://schemas.microsoft.com/office/drawing/2014/main" id="{D6B96279-B843-EF3C-9DB3-3EBD7DCEB15C}"/>
              </a:ext>
            </a:extLst>
          </p:cNvPr>
          <p:cNvSpPr txBox="1"/>
          <p:nvPr/>
        </p:nvSpPr>
        <p:spPr>
          <a:xfrm>
            <a:off x="726874" y="5700617"/>
            <a:ext cx="2998903" cy="268535"/>
          </a:xfrm>
          <a:prstGeom prst="rect">
            <a:avLst/>
          </a:prstGeom>
          <a:noFill/>
        </p:spPr>
        <p:txBody>
          <a:bodyPr wrap="squar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M3E – Kraftfeld-Analyse – Einheit 3.3</a:t>
            </a:r>
          </a:p>
        </p:txBody>
      </p:sp>
      <p:sp>
        <p:nvSpPr>
          <p:cNvPr id="42" name="Textfeld 25">
            <a:extLst>
              <a:ext uri="{FF2B5EF4-FFF2-40B4-BE49-F238E27FC236}">
                <a16:creationId xmlns:a16="http://schemas.microsoft.com/office/drawing/2014/main" id="{34536A20-EC35-FD15-DE4A-0B7B876698B5}"/>
              </a:ext>
            </a:extLst>
          </p:cNvPr>
          <p:cNvSpPr txBox="1"/>
          <p:nvPr/>
        </p:nvSpPr>
        <p:spPr>
          <a:xfrm>
            <a:off x="726873" y="6123529"/>
            <a:ext cx="3177473" cy="268535"/>
          </a:xfrm>
          <a:prstGeom prst="rect">
            <a:avLst/>
          </a:prstGeom>
          <a:noFill/>
        </p:spPr>
        <p:txBody>
          <a:bodyPr wrap="non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M3F – Evaluations-Zielscheibe – Einheit 3.3</a:t>
            </a:r>
          </a:p>
        </p:txBody>
      </p:sp>
      <p:sp>
        <p:nvSpPr>
          <p:cNvPr id="43" name="Textfeld 26">
            <a:extLst>
              <a:ext uri="{FF2B5EF4-FFF2-40B4-BE49-F238E27FC236}">
                <a16:creationId xmlns:a16="http://schemas.microsoft.com/office/drawing/2014/main" id="{7D8EE734-7C5B-4FB8-49D3-7E9452AD1AB5}"/>
              </a:ext>
            </a:extLst>
          </p:cNvPr>
          <p:cNvSpPr txBox="1"/>
          <p:nvPr/>
        </p:nvSpPr>
        <p:spPr>
          <a:xfrm>
            <a:off x="726871" y="7278002"/>
            <a:ext cx="3395954" cy="268535"/>
          </a:xfrm>
          <a:prstGeom prst="rect">
            <a:avLst/>
          </a:prstGeom>
          <a:noFill/>
        </p:spPr>
        <p:txBody>
          <a:bodyPr wrap="squar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M3I – Vordruck für Fragebogen – Einheit 3.3</a:t>
            </a:r>
          </a:p>
        </p:txBody>
      </p:sp>
      <p:sp>
        <p:nvSpPr>
          <p:cNvPr id="44" name="Textfeld 35">
            <a:extLst>
              <a:ext uri="{FF2B5EF4-FFF2-40B4-BE49-F238E27FC236}">
                <a16:creationId xmlns:a16="http://schemas.microsoft.com/office/drawing/2014/main" id="{6D55F5BC-DBC5-4EB4-AF82-431FA1D066FE}"/>
              </a:ext>
            </a:extLst>
          </p:cNvPr>
          <p:cNvSpPr txBox="1"/>
          <p:nvPr/>
        </p:nvSpPr>
        <p:spPr>
          <a:xfrm>
            <a:off x="5885542" y="1454270"/>
            <a:ext cx="914269" cy="268535"/>
          </a:xfrm>
          <a:prstGeom prst="rect">
            <a:avLst/>
          </a:prstGeom>
          <a:noFill/>
        </p:spPr>
        <p:txBody>
          <a:bodyPr wrap="squar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Angesehen?</a:t>
            </a:r>
          </a:p>
        </p:txBody>
      </p:sp>
      <p:sp>
        <p:nvSpPr>
          <p:cNvPr id="45" name="Rechteck 44">
            <a:extLst>
              <a:ext uri="{FF2B5EF4-FFF2-40B4-BE49-F238E27FC236}">
                <a16:creationId xmlns:a16="http://schemas.microsoft.com/office/drawing/2014/main" id="{42D8B968-43F5-49A6-A1D2-2D19E481A040}"/>
              </a:ext>
            </a:extLst>
          </p:cNvPr>
          <p:cNvSpPr/>
          <p:nvPr/>
        </p:nvSpPr>
        <p:spPr>
          <a:xfrm>
            <a:off x="6267461" y="2765075"/>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46" name="Rechteck 45">
            <a:extLst>
              <a:ext uri="{FF2B5EF4-FFF2-40B4-BE49-F238E27FC236}">
                <a16:creationId xmlns:a16="http://schemas.microsoft.com/office/drawing/2014/main" id="{480B9162-DBEB-B9B3-0B45-A85446D34840}"/>
              </a:ext>
            </a:extLst>
          </p:cNvPr>
          <p:cNvSpPr/>
          <p:nvPr/>
        </p:nvSpPr>
        <p:spPr>
          <a:xfrm>
            <a:off x="6267459" y="3152372"/>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47" name="Rechteck 46">
            <a:extLst>
              <a:ext uri="{FF2B5EF4-FFF2-40B4-BE49-F238E27FC236}">
                <a16:creationId xmlns:a16="http://schemas.microsoft.com/office/drawing/2014/main" id="{5FD97648-6AEF-4352-ADCB-E0C9B7E0B863}"/>
              </a:ext>
            </a:extLst>
          </p:cNvPr>
          <p:cNvSpPr/>
          <p:nvPr/>
        </p:nvSpPr>
        <p:spPr>
          <a:xfrm>
            <a:off x="6267459" y="4498330"/>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48" name="Rechteck 47">
            <a:extLst>
              <a:ext uri="{FF2B5EF4-FFF2-40B4-BE49-F238E27FC236}">
                <a16:creationId xmlns:a16="http://schemas.microsoft.com/office/drawing/2014/main" id="{4D3394F0-B840-8835-573A-3106C260EB58}"/>
              </a:ext>
            </a:extLst>
          </p:cNvPr>
          <p:cNvSpPr/>
          <p:nvPr/>
        </p:nvSpPr>
        <p:spPr>
          <a:xfrm>
            <a:off x="6267459" y="4930889"/>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49" name="Rechteck 48">
            <a:extLst>
              <a:ext uri="{FF2B5EF4-FFF2-40B4-BE49-F238E27FC236}">
                <a16:creationId xmlns:a16="http://schemas.microsoft.com/office/drawing/2014/main" id="{E259BA52-FB93-3A9E-EEF9-C63B625F93F3}"/>
              </a:ext>
            </a:extLst>
          </p:cNvPr>
          <p:cNvSpPr/>
          <p:nvPr/>
        </p:nvSpPr>
        <p:spPr>
          <a:xfrm>
            <a:off x="6267459" y="5338491"/>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50" name="Rechteck 49">
            <a:extLst>
              <a:ext uri="{FF2B5EF4-FFF2-40B4-BE49-F238E27FC236}">
                <a16:creationId xmlns:a16="http://schemas.microsoft.com/office/drawing/2014/main" id="{5F9C5382-2A19-A374-7B6B-7BF2990DF0A1}"/>
              </a:ext>
            </a:extLst>
          </p:cNvPr>
          <p:cNvSpPr/>
          <p:nvPr/>
        </p:nvSpPr>
        <p:spPr>
          <a:xfrm>
            <a:off x="6267458" y="5771050"/>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51" name="Rechteck 50">
            <a:extLst>
              <a:ext uri="{FF2B5EF4-FFF2-40B4-BE49-F238E27FC236}">
                <a16:creationId xmlns:a16="http://schemas.microsoft.com/office/drawing/2014/main" id="{45F98E1A-CBD9-733B-5268-812D59E41E89}"/>
              </a:ext>
            </a:extLst>
          </p:cNvPr>
          <p:cNvSpPr/>
          <p:nvPr/>
        </p:nvSpPr>
        <p:spPr>
          <a:xfrm>
            <a:off x="6267459" y="6192062"/>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52" name="Rechteck 51">
            <a:extLst>
              <a:ext uri="{FF2B5EF4-FFF2-40B4-BE49-F238E27FC236}">
                <a16:creationId xmlns:a16="http://schemas.microsoft.com/office/drawing/2014/main" id="{3F6C72CA-B807-1D26-2FB9-86736A56C467}"/>
              </a:ext>
            </a:extLst>
          </p:cNvPr>
          <p:cNvSpPr/>
          <p:nvPr/>
        </p:nvSpPr>
        <p:spPr>
          <a:xfrm>
            <a:off x="6267458" y="7344082"/>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54" name="Textfeld 45">
            <a:extLst>
              <a:ext uri="{FF2B5EF4-FFF2-40B4-BE49-F238E27FC236}">
                <a16:creationId xmlns:a16="http://schemas.microsoft.com/office/drawing/2014/main" id="{48398D0D-60CB-EEC6-314C-15679A557C51}"/>
              </a:ext>
            </a:extLst>
          </p:cNvPr>
          <p:cNvSpPr txBox="1"/>
          <p:nvPr/>
        </p:nvSpPr>
        <p:spPr>
          <a:xfrm>
            <a:off x="726871" y="6480907"/>
            <a:ext cx="3966878" cy="268535"/>
          </a:xfrm>
          <a:prstGeom prst="rect">
            <a:avLst/>
          </a:prstGeom>
          <a:noFill/>
        </p:spPr>
        <p:txBody>
          <a:bodyPr wrap="squar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M3G – Unterrichtsfeedbackbogen – Einheit 3.3</a:t>
            </a:r>
          </a:p>
        </p:txBody>
      </p:sp>
      <p:sp>
        <p:nvSpPr>
          <p:cNvPr id="55" name="Textfeld 46">
            <a:extLst>
              <a:ext uri="{FF2B5EF4-FFF2-40B4-BE49-F238E27FC236}">
                <a16:creationId xmlns:a16="http://schemas.microsoft.com/office/drawing/2014/main" id="{4462C11F-0378-FD15-C8FD-44B36BF00594}"/>
              </a:ext>
            </a:extLst>
          </p:cNvPr>
          <p:cNvSpPr txBox="1"/>
          <p:nvPr/>
        </p:nvSpPr>
        <p:spPr>
          <a:xfrm>
            <a:off x="726871" y="6903819"/>
            <a:ext cx="5570756" cy="268535"/>
          </a:xfrm>
          <a:prstGeom prst="rect">
            <a:avLst/>
          </a:prstGeom>
          <a:noFill/>
        </p:spPr>
        <p:txBody>
          <a:bodyPr wrap="non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M3H – Lernmotivation und Wohlbedingen von Schülerinnen und Schülern– Einheit 3.3</a:t>
            </a:r>
          </a:p>
        </p:txBody>
      </p:sp>
      <p:sp>
        <p:nvSpPr>
          <p:cNvPr id="59" name="Rechteck 58">
            <a:extLst>
              <a:ext uri="{FF2B5EF4-FFF2-40B4-BE49-F238E27FC236}">
                <a16:creationId xmlns:a16="http://schemas.microsoft.com/office/drawing/2014/main" id="{A98F8356-4D64-8435-66AD-5DC7482E0668}"/>
              </a:ext>
            </a:extLst>
          </p:cNvPr>
          <p:cNvSpPr/>
          <p:nvPr/>
        </p:nvSpPr>
        <p:spPr>
          <a:xfrm>
            <a:off x="6267456" y="6551340"/>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60" name="Rechteck 59">
            <a:extLst>
              <a:ext uri="{FF2B5EF4-FFF2-40B4-BE49-F238E27FC236}">
                <a16:creationId xmlns:a16="http://schemas.microsoft.com/office/drawing/2014/main" id="{A9111FEC-67A5-A08F-6B2E-6CA378D1CF2E}"/>
              </a:ext>
            </a:extLst>
          </p:cNvPr>
          <p:cNvSpPr/>
          <p:nvPr/>
        </p:nvSpPr>
        <p:spPr>
          <a:xfrm>
            <a:off x="6267458" y="6972352"/>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
        <p:nvSpPr>
          <p:cNvPr id="61" name="Textfeld 9">
            <a:extLst>
              <a:ext uri="{FF2B5EF4-FFF2-40B4-BE49-F238E27FC236}">
                <a16:creationId xmlns:a16="http://schemas.microsoft.com/office/drawing/2014/main" id="{17A7585D-5D04-73E6-2A11-DF4CA26D7778}"/>
              </a:ext>
            </a:extLst>
          </p:cNvPr>
          <p:cNvSpPr txBox="1"/>
          <p:nvPr/>
        </p:nvSpPr>
        <p:spPr>
          <a:xfrm>
            <a:off x="726873" y="4008992"/>
            <a:ext cx="2712602" cy="268535"/>
          </a:xfrm>
          <a:prstGeom prst="rect">
            <a:avLst/>
          </a:prstGeom>
          <a:noFill/>
        </p:spPr>
        <p:txBody>
          <a:bodyPr wrap="none" rtlCol="0">
            <a:spAutoFit/>
          </a:bodyPr>
          <a:lstStyle>
            <a:defPPr>
              <a:defRPr lang="en-US"/>
            </a:defPPr>
            <a:lvl1pPr marL="0" algn="l" defTabSz="457165" rtl="0" eaLnBrk="1" latinLnBrk="0" hangingPunct="1">
              <a:defRPr sz="1800" kern="1200">
                <a:solidFill>
                  <a:schemeClr val="tx1"/>
                </a:solidFill>
                <a:latin typeface="+mn-lt"/>
                <a:ea typeface="+mn-ea"/>
                <a:cs typeface="+mn-cs"/>
              </a:defRPr>
            </a:lvl1pPr>
            <a:lvl2pPr marL="457165" algn="l" defTabSz="457165" rtl="0" eaLnBrk="1" latinLnBrk="0" hangingPunct="1">
              <a:defRPr sz="1800" kern="1200">
                <a:solidFill>
                  <a:schemeClr val="tx1"/>
                </a:solidFill>
                <a:latin typeface="+mn-lt"/>
                <a:ea typeface="+mn-ea"/>
                <a:cs typeface="+mn-cs"/>
              </a:defRPr>
            </a:lvl2pPr>
            <a:lvl3pPr marL="914331" algn="l" defTabSz="457165" rtl="0" eaLnBrk="1" latinLnBrk="0" hangingPunct="1">
              <a:defRPr sz="1800" kern="1200">
                <a:solidFill>
                  <a:schemeClr val="tx1"/>
                </a:solidFill>
                <a:latin typeface="+mn-lt"/>
                <a:ea typeface="+mn-ea"/>
                <a:cs typeface="+mn-cs"/>
              </a:defRPr>
            </a:lvl3pPr>
            <a:lvl4pPr marL="1371496" algn="l" defTabSz="457165" rtl="0" eaLnBrk="1" latinLnBrk="0" hangingPunct="1">
              <a:defRPr sz="1800" kern="1200">
                <a:solidFill>
                  <a:schemeClr val="tx1"/>
                </a:solidFill>
                <a:latin typeface="+mn-lt"/>
                <a:ea typeface="+mn-ea"/>
                <a:cs typeface="+mn-cs"/>
              </a:defRPr>
            </a:lvl4pPr>
            <a:lvl5pPr marL="1828661" algn="l" defTabSz="457165" rtl="0" eaLnBrk="1" latinLnBrk="0" hangingPunct="1">
              <a:defRPr sz="1800" kern="1200">
                <a:solidFill>
                  <a:schemeClr val="tx1"/>
                </a:solidFill>
                <a:latin typeface="+mn-lt"/>
                <a:ea typeface="+mn-ea"/>
                <a:cs typeface="+mn-cs"/>
              </a:defRPr>
            </a:lvl5pPr>
            <a:lvl6pPr marL="2285827" algn="l" defTabSz="457165" rtl="0" eaLnBrk="1" latinLnBrk="0" hangingPunct="1">
              <a:defRPr sz="1800" kern="1200">
                <a:solidFill>
                  <a:schemeClr val="tx1"/>
                </a:solidFill>
                <a:latin typeface="+mn-lt"/>
                <a:ea typeface="+mn-ea"/>
                <a:cs typeface="+mn-cs"/>
              </a:defRPr>
            </a:lvl6pPr>
            <a:lvl7pPr marL="2742992" algn="l" defTabSz="457165" rtl="0" eaLnBrk="1" latinLnBrk="0" hangingPunct="1">
              <a:defRPr sz="1800" kern="1200">
                <a:solidFill>
                  <a:schemeClr val="tx1"/>
                </a:solidFill>
                <a:latin typeface="+mn-lt"/>
                <a:ea typeface="+mn-ea"/>
                <a:cs typeface="+mn-cs"/>
              </a:defRPr>
            </a:lvl7pPr>
            <a:lvl8pPr marL="3200158" algn="l" defTabSz="457165" rtl="0" eaLnBrk="1" latinLnBrk="0" hangingPunct="1">
              <a:defRPr sz="1800" kern="1200">
                <a:solidFill>
                  <a:schemeClr val="tx1"/>
                </a:solidFill>
                <a:latin typeface="+mn-lt"/>
                <a:ea typeface="+mn-ea"/>
                <a:cs typeface="+mn-cs"/>
              </a:defRPr>
            </a:lvl8pPr>
            <a:lvl9pPr marL="3657322" algn="l" defTabSz="457165" rtl="0" eaLnBrk="1" latinLnBrk="0" hangingPunct="1">
              <a:defRPr sz="1800" kern="1200">
                <a:solidFill>
                  <a:schemeClr val="tx1"/>
                </a:solidFill>
                <a:latin typeface="+mn-lt"/>
                <a:ea typeface="+mn-ea"/>
                <a:cs typeface="+mn-cs"/>
              </a:defRPr>
            </a:lvl9pPr>
          </a:lstStyle>
          <a:p>
            <a:r>
              <a:rPr lang="de-DE" sz="1145" dirty="0">
                <a:latin typeface="Bahnschrift SemiCondensed" panose="020B0502040204020203" pitchFamily="34" charset="0"/>
              </a:rPr>
              <a:t>Material M3A – Logbuch führen – Einheit 3.2</a:t>
            </a:r>
          </a:p>
        </p:txBody>
      </p:sp>
      <p:sp>
        <p:nvSpPr>
          <p:cNvPr id="62" name="Rechteck 61">
            <a:extLst>
              <a:ext uri="{FF2B5EF4-FFF2-40B4-BE49-F238E27FC236}">
                <a16:creationId xmlns:a16="http://schemas.microsoft.com/office/drawing/2014/main" id="{3E4091FA-BAC9-7127-3C46-8309B266DA01}"/>
              </a:ext>
            </a:extLst>
          </p:cNvPr>
          <p:cNvSpPr/>
          <p:nvPr/>
        </p:nvSpPr>
        <p:spPr>
          <a:xfrm>
            <a:off x="6267456" y="4088751"/>
            <a:ext cx="127471" cy="113918"/>
          </a:xfrm>
          <a:custGeom>
            <a:avLst/>
            <a:gdLst>
              <a:gd name="csX0" fmla="*/ 0 w 127471"/>
              <a:gd name="csY0" fmla="*/ 0 h 113918"/>
              <a:gd name="csX1" fmla="*/ 127471 w 127471"/>
              <a:gd name="csY1" fmla="*/ 0 h 113918"/>
              <a:gd name="csX2" fmla="*/ 127471 w 127471"/>
              <a:gd name="csY2" fmla="*/ 113918 h 113918"/>
              <a:gd name="csX3" fmla="*/ 0 w 127471"/>
              <a:gd name="csY3" fmla="*/ 113918 h 113918"/>
              <a:gd name="csX4" fmla="*/ 0 w 127471"/>
              <a:gd name="csY4" fmla="*/ 0 h 113918"/>
            </a:gdLst>
            <a:ahLst/>
            <a:cxnLst>
              <a:cxn ang="0">
                <a:pos x="csX0" y="csY0"/>
              </a:cxn>
              <a:cxn ang="0">
                <a:pos x="csX1" y="csY1"/>
              </a:cxn>
              <a:cxn ang="0">
                <a:pos x="csX2" y="csY2"/>
              </a:cxn>
              <a:cxn ang="0">
                <a:pos x="csX3" y="csY3"/>
              </a:cxn>
              <a:cxn ang="0">
                <a:pos x="csX4" y="csY4"/>
              </a:cxn>
            </a:cxnLst>
            <a:rect l="l" t="t" r="r" b="b"/>
            <a:pathLst>
              <a:path w="127471" h="113918" fill="none" extrusionOk="0">
                <a:moveTo>
                  <a:pt x="0" y="0"/>
                </a:moveTo>
                <a:cubicBezTo>
                  <a:pt x="46055" y="-669"/>
                  <a:pt x="72864" y="-1574"/>
                  <a:pt x="127471" y="0"/>
                </a:cubicBezTo>
                <a:cubicBezTo>
                  <a:pt x="124682" y="27468"/>
                  <a:pt x="122770" y="76622"/>
                  <a:pt x="127471" y="113918"/>
                </a:cubicBezTo>
                <a:cubicBezTo>
                  <a:pt x="76951" y="109616"/>
                  <a:pt x="36251" y="108506"/>
                  <a:pt x="0" y="113918"/>
                </a:cubicBezTo>
                <a:cubicBezTo>
                  <a:pt x="1684" y="57530"/>
                  <a:pt x="-2754" y="24661"/>
                  <a:pt x="0" y="0"/>
                </a:cubicBezTo>
                <a:close/>
              </a:path>
              <a:path w="127471" h="113918" stroke="0" extrusionOk="0">
                <a:moveTo>
                  <a:pt x="0" y="0"/>
                </a:moveTo>
                <a:cubicBezTo>
                  <a:pt x="27655" y="-4890"/>
                  <a:pt x="76938" y="-4709"/>
                  <a:pt x="127471" y="0"/>
                </a:cubicBezTo>
                <a:cubicBezTo>
                  <a:pt x="127746" y="49765"/>
                  <a:pt x="128727" y="75733"/>
                  <a:pt x="127471" y="113918"/>
                </a:cubicBezTo>
                <a:cubicBezTo>
                  <a:pt x="85568" y="109852"/>
                  <a:pt x="58908" y="118049"/>
                  <a:pt x="0" y="113918"/>
                </a:cubicBezTo>
                <a:cubicBezTo>
                  <a:pt x="-3107" y="76520"/>
                  <a:pt x="1279" y="45336"/>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165" rtl="0" eaLnBrk="1" latinLnBrk="0" hangingPunct="1">
              <a:defRPr sz="1800" kern="1200">
                <a:solidFill>
                  <a:schemeClr val="lt1"/>
                </a:solidFill>
                <a:latin typeface="+mn-lt"/>
                <a:ea typeface="+mn-ea"/>
                <a:cs typeface="+mn-cs"/>
              </a:defRPr>
            </a:lvl1pPr>
            <a:lvl2pPr marL="457165" algn="l" defTabSz="457165" rtl="0" eaLnBrk="1" latinLnBrk="0" hangingPunct="1">
              <a:defRPr sz="1800" kern="1200">
                <a:solidFill>
                  <a:schemeClr val="lt1"/>
                </a:solidFill>
                <a:latin typeface="+mn-lt"/>
                <a:ea typeface="+mn-ea"/>
                <a:cs typeface="+mn-cs"/>
              </a:defRPr>
            </a:lvl2pPr>
            <a:lvl3pPr marL="914331" algn="l" defTabSz="457165" rtl="0" eaLnBrk="1" latinLnBrk="0" hangingPunct="1">
              <a:defRPr sz="1800" kern="1200">
                <a:solidFill>
                  <a:schemeClr val="lt1"/>
                </a:solidFill>
                <a:latin typeface="+mn-lt"/>
                <a:ea typeface="+mn-ea"/>
                <a:cs typeface="+mn-cs"/>
              </a:defRPr>
            </a:lvl3pPr>
            <a:lvl4pPr marL="1371496" algn="l" defTabSz="457165" rtl="0" eaLnBrk="1" latinLnBrk="0" hangingPunct="1">
              <a:defRPr sz="1800" kern="1200">
                <a:solidFill>
                  <a:schemeClr val="lt1"/>
                </a:solidFill>
                <a:latin typeface="+mn-lt"/>
                <a:ea typeface="+mn-ea"/>
                <a:cs typeface="+mn-cs"/>
              </a:defRPr>
            </a:lvl4pPr>
            <a:lvl5pPr marL="1828661" algn="l" defTabSz="457165" rtl="0" eaLnBrk="1" latinLnBrk="0" hangingPunct="1">
              <a:defRPr sz="1800" kern="1200">
                <a:solidFill>
                  <a:schemeClr val="lt1"/>
                </a:solidFill>
                <a:latin typeface="+mn-lt"/>
                <a:ea typeface="+mn-ea"/>
                <a:cs typeface="+mn-cs"/>
              </a:defRPr>
            </a:lvl5pPr>
            <a:lvl6pPr marL="2285827" algn="l" defTabSz="457165" rtl="0" eaLnBrk="1" latinLnBrk="0" hangingPunct="1">
              <a:defRPr sz="1800" kern="1200">
                <a:solidFill>
                  <a:schemeClr val="lt1"/>
                </a:solidFill>
                <a:latin typeface="+mn-lt"/>
                <a:ea typeface="+mn-ea"/>
                <a:cs typeface="+mn-cs"/>
              </a:defRPr>
            </a:lvl6pPr>
            <a:lvl7pPr marL="2742992" algn="l" defTabSz="457165" rtl="0" eaLnBrk="1" latinLnBrk="0" hangingPunct="1">
              <a:defRPr sz="1800" kern="1200">
                <a:solidFill>
                  <a:schemeClr val="lt1"/>
                </a:solidFill>
                <a:latin typeface="+mn-lt"/>
                <a:ea typeface="+mn-ea"/>
                <a:cs typeface="+mn-cs"/>
              </a:defRPr>
            </a:lvl7pPr>
            <a:lvl8pPr marL="3200158" algn="l" defTabSz="457165" rtl="0" eaLnBrk="1" latinLnBrk="0" hangingPunct="1">
              <a:defRPr sz="1800" kern="1200">
                <a:solidFill>
                  <a:schemeClr val="lt1"/>
                </a:solidFill>
                <a:latin typeface="+mn-lt"/>
                <a:ea typeface="+mn-ea"/>
                <a:cs typeface="+mn-cs"/>
              </a:defRPr>
            </a:lvl8pPr>
            <a:lvl9pPr marL="3657322" algn="l" defTabSz="457165" rtl="0" eaLnBrk="1" latinLnBrk="0" hangingPunct="1">
              <a:defRPr sz="1800" kern="1200">
                <a:solidFill>
                  <a:schemeClr val="lt1"/>
                </a:solidFill>
                <a:latin typeface="+mn-lt"/>
                <a:ea typeface="+mn-ea"/>
                <a:cs typeface="+mn-cs"/>
              </a:defRPr>
            </a:lvl9pPr>
          </a:lstStyle>
          <a:p>
            <a:pPr algn="ctr"/>
            <a:endParaRPr lang="de-DE" sz="1729" dirty="0"/>
          </a:p>
        </p:txBody>
      </p:sp>
    </p:spTree>
    <p:extLst>
      <p:ext uri="{BB962C8B-B14F-4D97-AF65-F5344CB8AC3E}">
        <p14:creationId xmlns:p14="http://schemas.microsoft.com/office/powerpoint/2010/main" val="151254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A1E4FBD8-CE62-9E04-1668-A6F9AF8B1C1D}"/>
              </a:ext>
            </a:extLst>
          </p:cNvPr>
          <p:cNvSpPr txBox="1"/>
          <p:nvPr/>
        </p:nvSpPr>
        <p:spPr>
          <a:xfrm>
            <a:off x="403296" y="790840"/>
            <a:ext cx="6357801" cy="385811"/>
          </a:xfrm>
          <a:prstGeom prst="rect">
            <a:avLst/>
          </a:prstGeom>
          <a:noFill/>
        </p:spPr>
        <p:txBody>
          <a:bodyPr wrap="square">
            <a:spAutoFit/>
          </a:bodyPr>
          <a:lstStyle/>
          <a:p>
            <a:pPr algn="ctr"/>
            <a:r>
              <a:rPr lang="de-DE" sz="1907" b="1" dirty="0">
                <a:latin typeface="Bahnschrift SemiCondensed" panose="020B0502040204020203" pitchFamily="34" charset="0"/>
                <a:cs typeface="Arial" panose="020B0604020202020204" pitchFamily="34" charset="0"/>
              </a:rPr>
              <a:t>Einheit 1 – Grundlagen von VERA</a:t>
            </a:r>
          </a:p>
        </p:txBody>
      </p:sp>
      <p:sp>
        <p:nvSpPr>
          <p:cNvPr id="19" name="Rechteck 18">
            <a:extLst>
              <a:ext uri="{FF2B5EF4-FFF2-40B4-BE49-F238E27FC236}">
                <a16:creationId xmlns:a16="http://schemas.microsoft.com/office/drawing/2014/main" id="{6C18F799-5717-6D48-DA52-23A59CACF9F1}"/>
              </a:ext>
            </a:extLst>
          </p:cNvPr>
          <p:cNvSpPr/>
          <p:nvPr/>
        </p:nvSpPr>
        <p:spPr>
          <a:xfrm>
            <a:off x="711867" y="2256979"/>
            <a:ext cx="5918201" cy="276850"/>
          </a:xfrm>
          <a:custGeom>
            <a:avLst/>
            <a:gdLst>
              <a:gd name="csX0" fmla="*/ 0 w 5918201"/>
              <a:gd name="csY0" fmla="*/ 0 h 276850"/>
              <a:gd name="csX1" fmla="*/ 716760 w 5918201"/>
              <a:gd name="csY1" fmla="*/ 0 h 276850"/>
              <a:gd name="csX2" fmla="*/ 1196792 w 5918201"/>
              <a:gd name="csY2" fmla="*/ 0 h 276850"/>
              <a:gd name="csX3" fmla="*/ 1854370 w 5918201"/>
              <a:gd name="csY3" fmla="*/ 0 h 276850"/>
              <a:gd name="csX4" fmla="*/ 2452766 w 5918201"/>
              <a:gd name="csY4" fmla="*/ 0 h 276850"/>
              <a:gd name="csX5" fmla="*/ 2932797 w 5918201"/>
              <a:gd name="csY5" fmla="*/ 0 h 276850"/>
              <a:gd name="csX6" fmla="*/ 3590375 w 5918201"/>
              <a:gd name="csY6" fmla="*/ 0 h 276850"/>
              <a:gd name="csX7" fmla="*/ 4307135 w 5918201"/>
              <a:gd name="csY7" fmla="*/ 0 h 276850"/>
              <a:gd name="csX8" fmla="*/ 4964713 w 5918201"/>
              <a:gd name="csY8" fmla="*/ 0 h 276850"/>
              <a:gd name="csX9" fmla="*/ 5918201 w 5918201"/>
              <a:gd name="csY9" fmla="*/ 0 h 276850"/>
              <a:gd name="csX10" fmla="*/ 5918201 w 5918201"/>
              <a:gd name="csY10" fmla="*/ 276850 h 276850"/>
              <a:gd name="csX11" fmla="*/ 5438169 w 5918201"/>
              <a:gd name="csY11" fmla="*/ 276850 h 276850"/>
              <a:gd name="csX12" fmla="*/ 4898955 w 5918201"/>
              <a:gd name="csY12" fmla="*/ 276850 h 276850"/>
              <a:gd name="csX13" fmla="*/ 4182195 w 5918201"/>
              <a:gd name="csY13" fmla="*/ 276850 h 276850"/>
              <a:gd name="csX14" fmla="*/ 3524617 w 5918201"/>
              <a:gd name="csY14" fmla="*/ 276850 h 276850"/>
              <a:gd name="csX15" fmla="*/ 2807858 w 5918201"/>
              <a:gd name="csY15" fmla="*/ 276850 h 276850"/>
              <a:gd name="csX16" fmla="*/ 2209462 w 5918201"/>
              <a:gd name="csY16" fmla="*/ 276850 h 276850"/>
              <a:gd name="csX17" fmla="*/ 1492702 w 5918201"/>
              <a:gd name="csY17" fmla="*/ 276850 h 276850"/>
              <a:gd name="csX18" fmla="*/ 894306 w 5918201"/>
              <a:gd name="csY18" fmla="*/ 276850 h 276850"/>
              <a:gd name="csX19" fmla="*/ 0 w 5918201"/>
              <a:gd name="csY19" fmla="*/ 276850 h 276850"/>
              <a:gd name="csX20" fmla="*/ 0 w 5918201"/>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18201" h="276850" fill="none" extrusionOk="0">
                <a:moveTo>
                  <a:pt x="0" y="0"/>
                </a:moveTo>
                <a:cubicBezTo>
                  <a:pt x="195933" y="-7702"/>
                  <a:pt x="470103" y="-357"/>
                  <a:pt x="716760" y="0"/>
                </a:cubicBezTo>
                <a:cubicBezTo>
                  <a:pt x="963417" y="357"/>
                  <a:pt x="991622" y="-13119"/>
                  <a:pt x="1196792" y="0"/>
                </a:cubicBezTo>
                <a:cubicBezTo>
                  <a:pt x="1401962" y="13119"/>
                  <a:pt x="1712151" y="-220"/>
                  <a:pt x="1854370" y="0"/>
                </a:cubicBezTo>
                <a:cubicBezTo>
                  <a:pt x="1996589" y="220"/>
                  <a:pt x="2293816" y="27207"/>
                  <a:pt x="2452766" y="0"/>
                </a:cubicBezTo>
                <a:cubicBezTo>
                  <a:pt x="2611716" y="-27207"/>
                  <a:pt x="2777492" y="10115"/>
                  <a:pt x="2932797" y="0"/>
                </a:cubicBezTo>
                <a:cubicBezTo>
                  <a:pt x="3088102" y="-10115"/>
                  <a:pt x="3352591" y="17445"/>
                  <a:pt x="3590375" y="0"/>
                </a:cubicBezTo>
                <a:cubicBezTo>
                  <a:pt x="3828159" y="-17445"/>
                  <a:pt x="3976802" y="4298"/>
                  <a:pt x="4307135" y="0"/>
                </a:cubicBezTo>
                <a:cubicBezTo>
                  <a:pt x="4637468" y="-4298"/>
                  <a:pt x="4679883" y="-17477"/>
                  <a:pt x="4964713" y="0"/>
                </a:cubicBezTo>
                <a:cubicBezTo>
                  <a:pt x="5249543" y="17477"/>
                  <a:pt x="5543824" y="13604"/>
                  <a:pt x="5918201" y="0"/>
                </a:cubicBezTo>
                <a:cubicBezTo>
                  <a:pt x="5917855" y="93495"/>
                  <a:pt x="5906558" y="204894"/>
                  <a:pt x="5918201" y="276850"/>
                </a:cubicBezTo>
                <a:cubicBezTo>
                  <a:pt x="5687323" y="293554"/>
                  <a:pt x="5676405" y="268473"/>
                  <a:pt x="5438169" y="276850"/>
                </a:cubicBezTo>
                <a:cubicBezTo>
                  <a:pt x="5199933" y="285227"/>
                  <a:pt x="5053397" y="285229"/>
                  <a:pt x="4898955" y="276850"/>
                </a:cubicBezTo>
                <a:cubicBezTo>
                  <a:pt x="4744513" y="268471"/>
                  <a:pt x="4361195" y="284550"/>
                  <a:pt x="4182195" y="276850"/>
                </a:cubicBezTo>
                <a:cubicBezTo>
                  <a:pt x="4003195" y="269150"/>
                  <a:pt x="3813281" y="247704"/>
                  <a:pt x="3524617" y="276850"/>
                </a:cubicBezTo>
                <a:cubicBezTo>
                  <a:pt x="3235953" y="305996"/>
                  <a:pt x="3141956" y="284402"/>
                  <a:pt x="2807858" y="276850"/>
                </a:cubicBezTo>
                <a:cubicBezTo>
                  <a:pt x="2473760" y="269298"/>
                  <a:pt x="2394228" y="273338"/>
                  <a:pt x="2209462" y="276850"/>
                </a:cubicBezTo>
                <a:cubicBezTo>
                  <a:pt x="2024696" y="280362"/>
                  <a:pt x="1679454" y="241966"/>
                  <a:pt x="1492702" y="276850"/>
                </a:cubicBezTo>
                <a:cubicBezTo>
                  <a:pt x="1305950" y="311734"/>
                  <a:pt x="1154130" y="284765"/>
                  <a:pt x="894306" y="276850"/>
                </a:cubicBezTo>
                <a:cubicBezTo>
                  <a:pt x="634482" y="268935"/>
                  <a:pt x="254502" y="291758"/>
                  <a:pt x="0" y="276850"/>
                </a:cubicBezTo>
                <a:cubicBezTo>
                  <a:pt x="559" y="139557"/>
                  <a:pt x="-9087" y="98057"/>
                  <a:pt x="0" y="0"/>
                </a:cubicBezTo>
                <a:close/>
              </a:path>
              <a:path w="5918201" h="276850" stroke="0" extrusionOk="0">
                <a:moveTo>
                  <a:pt x="0" y="0"/>
                </a:moveTo>
                <a:cubicBezTo>
                  <a:pt x="346917" y="-21523"/>
                  <a:pt x="542514" y="37857"/>
                  <a:pt x="775942" y="0"/>
                </a:cubicBezTo>
                <a:cubicBezTo>
                  <a:pt x="1009370" y="-37857"/>
                  <a:pt x="1145061" y="-21540"/>
                  <a:pt x="1374338" y="0"/>
                </a:cubicBezTo>
                <a:cubicBezTo>
                  <a:pt x="1603615" y="21540"/>
                  <a:pt x="1759131" y="-19271"/>
                  <a:pt x="1972734" y="0"/>
                </a:cubicBezTo>
                <a:cubicBezTo>
                  <a:pt x="2186337" y="19271"/>
                  <a:pt x="2395046" y="-632"/>
                  <a:pt x="2511948" y="0"/>
                </a:cubicBezTo>
                <a:cubicBezTo>
                  <a:pt x="2628850" y="632"/>
                  <a:pt x="2875928" y="-7751"/>
                  <a:pt x="3169525" y="0"/>
                </a:cubicBezTo>
                <a:cubicBezTo>
                  <a:pt x="3463122" y="7751"/>
                  <a:pt x="3540155" y="-19962"/>
                  <a:pt x="3886285" y="0"/>
                </a:cubicBezTo>
                <a:cubicBezTo>
                  <a:pt x="4232415" y="19962"/>
                  <a:pt x="4269052" y="-16063"/>
                  <a:pt x="4543863" y="0"/>
                </a:cubicBezTo>
                <a:cubicBezTo>
                  <a:pt x="4818674" y="16063"/>
                  <a:pt x="4850121" y="-14223"/>
                  <a:pt x="5023895" y="0"/>
                </a:cubicBezTo>
                <a:cubicBezTo>
                  <a:pt x="5197669" y="14223"/>
                  <a:pt x="5504547" y="-39915"/>
                  <a:pt x="5918201" y="0"/>
                </a:cubicBezTo>
                <a:cubicBezTo>
                  <a:pt x="5913397" y="123446"/>
                  <a:pt x="5912506" y="145294"/>
                  <a:pt x="5918201" y="276850"/>
                </a:cubicBezTo>
                <a:cubicBezTo>
                  <a:pt x="5660629" y="273014"/>
                  <a:pt x="5386570" y="264158"/>
                  <a:pt x="5142259" y="276850"/>
                </a:cubicBezTo>
                <a:cubicBezTo>
                  <a:pt x="4897948" y="289542"/>
                  <a:pt x="4858294" y="288353"/>
                  <a:pt x="4662227" y="276850"/>
                </a:cubicBezTo>
                <a:cubicBezTo>
                  <a:pt x="4466160" y="265347"/>
                  <a:pt x="4073660" y="301853"/>
                  <a:pt x="3886285" y="276850"/>
                </a:cubicBezTo>
                <a:cubicBezTo>
                  <a:pt x="3698910" y="251847"/>
                  <a:pt x="3569097" y="259574"/>
                  <a:pt x="3406253" y="276850"/>
                </a:cubicBezTo>
                <a:cubicBezTo>
                  <a:pt x="3243409" y="294126"/>
                  <a:pt x="2995919" y="244901"/>
                  <a:pt x="2748676" y="276850"/>
                </a:cubicBezTo>
                <a:cubicBezTo>
                  <a:pt x="2501433" y="308799"/>
                  <a:pt x="2499340" y="294669"/>
                  <a:pt x="2268644" y="276850"/>
                </a:cubicBezTo>
                <a:cubicBezTo>
                  <a:pt x="2037948" y="259031"/>
                  <a:pt x="1848582" y="305988"/>
                  <a:pt x="1611066" y="276850"/>
                </a:cubicBezTo>
                <a:cubicBezTo>
                  <a:pt x="1373550" y="247712"/>
                  <a:pt x="1091671" y="294114"/>
                  <a:pt x="835124" y="276850"/>
                </a:cubicBezTo>
                <a:cubicBezTo>
                  <a:pt x="578577" y="259586"/>
                  <a:pt x="260498" y="257853"/>
                  <a:pt x="0" y="276850"/>
                </a:cubicBezTo>
                <a:cubicBezTo>
                  <a:pt x="2132" y="204968"/>
                  <a:pt x="10564" y="72881"/>
                  <a:pt x="0" y="0"/>
                </a:cubicBezTo>
                <a:close/>
              </a:path>
            </a:pathLst>
          </a:custGeom>
          <a:solidFill>
            <a:srgbClr val="CFEDD0"/>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1.1 – „Was ist VERA?“</a:t>
            </a:r>
          </a:p>
        </p:txBody>
      </p:sp>
      <p:sp>
        <p:nvSpPr>
          <p:cNvPr id="57" name="Rechteck 56">
            <a:extLst>
              <a:ext uri="{FF2B5EF4-FFF2-40B4-BE49-F238E27FC236}">
                <a16:creationId xmlns:a16="http://schemas.microsoft.com/office/drawing/2014/main" id="{180B4325-EC67-B1F0-A01C-E0ED420D55D6}"/>
              </a:ext>
            </a:extLst>
          </p:cNvPr>
          <p:cNvSpPr/>
          <p:nvPr/>
        </p:nvSpPr>
        <p:spPr>
          <a:xfrm>
            <a:off x="723350" y="3899044"/>
            <a:ext cx="5899426" cy="276850"/>
          </a:xfrm>
          <a:custGeom>
            <a:avLst/>
            <a:gdLst>
              <a:gd name="csX0" fmla="*/ 0 w 5899426"/>
              <a:gd name="csY0" fmla="*/ 0 h 276850"/>
              <a:gd name="csX1" fmla="*/ 773480 w 5899426"/>
              <a:gd name="csY1" fmla="*/ 0 h 276850"/>
              <a:gd name="csX2" fmla="*/ 1546961 w 5899426"/>
              <a:gd name="csY2" fmla="*/ 0 h 276850"/>
              <a:gd name="csX3" fmla="*/ 2261447 w 5899426"/>
              <a:gd name="csY3" fmla="*/ 0 h 276850"/>
              <a:gd name="csX4" fmla="*/ 2916938 w 5899426"/>
              <a:gd name="csY4" fmla="*/ 0 h 276850"/>
              <a:gd name="csX5" fmla="*/ 3395447 w 5899426"/>
              <a:gd name="csY5" fmla="*/ 0 h 276850"/>
              <a:gd name="csX6" fmla="*/ 4168928 w 5899426"/>
              <a:gd name="csY6" fmla="*/ 0 h 276850"/>
              <a:gd name="csX7" fmla="*/ 4883414 w 5899426"/>
              <a:gd name="csY7" fmla="*/ 0 h 276850"/>
              <a:gd name="csX8" fmla="*/ 5899426 w 5899426"/>
              <a:gd name="csY8" fmla="*/ 0 h 276850"/>
              <a:gd name="csX9" fmla="*/ 5899426 w 5899426"/>
              <a:gd name="csY9" fmla="*/ 276850 h 276850"/>
              <a:gd name="csX10" fmla="*/ 5184940 w 5899426"/>
              <a:gd name="csY10" fmla="*/ 276850 h 276850"/>
              <a:gd name="csX11" fmla="*/ 4411460 w 5899426"/>
              <a:gd name="csY11" fmla="*/ 276850 h 276850"/>
              <a:gd name="csX12" fmla="*/ 3637979 w 5899426"/>
              <a:gd name="csY12" fmla="*/ 276850 h 276850"/>
              <a:gd name="csX13" fmla="*/ 3159470 w 5899426"/>
              <a:gd name="csY13" fmla="*/ 276850 h 276850"/>
              <a:gd name="csX14" fmla="*/ 2444984 w 5899426"/>
              <a:gd name="csY14" fmla="*/ 276850 h 276850"/>
              <a:gd name="csX15" fmla="*/ 1730498 w 5899426"/>
              <a:gd name="csY15" fmla="*/ 276850 h 276850"/>
              <a:gd name="csX16" fmla="*/ 1075007 w 5899426"/>
              <a:gd name="csY16" fmla="*/ 276850 h 276850"/>
              <a:gd name="csX17" fmla="*/ 0 w 5899426"/>
              <a:gd name="csY17" fmla="*/ 276850 h 276850"/>
              <a:gd name="csX18" fmla="*/ 0 w 5899426"/>
              <a:gd name="csY18"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899426" h="276850" fill="none" extrusionOk="0">
                <a:moveTo>
                  <a:pt x="0" y="0"/>
                </a:moveTo>
                <a:cubicBezTo>
                  <a:pt x="205377" y="5371"/>
                  <a:pt x="417078" y="2140"/>
                  <a:pt x="773480" y="0"/>
                </a:cubicBezTo>
                <a:cubicBezTo>
                  <a:pt x="1129882" y="-2140"/>
                  <a:pt x="1207561" y="-4798"/>
                  <a:pt x="1546961" y="0"/>
                </a:cubicBezTo>
                <a:cubicBezTo>
                  <a:pt x="1886361" y="4798"/>
                  <a:pt x="2067736" y="7870"/>
                  <a:pt x="2261447" y="0"/>
                </a:cubicBezTo>
                <a:cubicBezTo>
                  <a:pt x="2455158" y="-7870"/>
                  <a:pt x="2603963" y="8956"/>
                  <a:pt x="2916938" y="0"/>
                </a:cubicBezTo>
                <a:cubicBezTo>
                  <a:pt x="3229913" y="-8956"/>
                  <a:pt x="3167688" y="4282"/>
                  <a:pt x="3395447" y="0"/>
                </a:cubicBezTo>
                <a:cubicBezTo>
                  <a:pt x="3623206" y="-4282"/>
                  <a:pt x="3918778" y="-20228"/>
                  <a:pt x="4168928" y="0"/>
                </a:cubicBezTo>
                <a:cubicBezTo>
                  <a:pt x="4419078" y="20228"/>
                  <a:pt x="4684299" y="-1768"/>
                  <a:pt x="4883414" y="0"/>
                </a:cubicBezTo>
                <a:cubicBezTo>
                  <a:pt x="5082529" y="1768"/>
                  <a:pt x="5543632" y="-19522"/>
                  <a:pt x="5899426" y="0"/>
                </a:cubicBezTo>
                <a:cubicBezTo>
                  <a:pt x="5892158" y="129203"/>
                  <a:pt x="5910546" y="150147"/>
                  <a:pt x="5899426" y="276850"/>
                </a:cubicBezTo>
                <a:cubicBezTo>
                  <a:pt x="5641505" y="302528"/>
                  <a:pt x="5417303" y="255056"/>
                  <a:pt x="5184940" y="276850"/>
                </a:cubicBezTo>
                <a:cubicBezTo>
                  <a:pt x="4952577" y="298644"/>
                  <a:pt x="4616283" y="303513"/>
                  <a:pt x="4411460" y="276850"/>
                </a:cubicBezTo>
                <a:cubicBezTo>
                  <a:pt x="4206637" y="250187"/>
                  <a:pt x="3940870" y="257956"/>
                  <a:pt x="3637979" y="276850"/>
                </a:cubicBezTo>
                <a:cubicBezTo>
                  <a:pt x="3335088" y="295744"/>
                  <a:pt x="3275818" y="279920"/>
                  <a:pt x="3159470" y="276850"/>
                </a:cubicBezTo>
                <a:cubicBezTo>
                  <a:pt x="3043122" y="273780"/>
                  <a:pt x="2589422" y="265596"/>
                  <a:pt x="2444984" y="276850"/>
                </a:cubicBezTo>
                <a:cubicBezTo>
                  <a:pt x="2300546" y="288104"/>
                  <a:pt x="2033627" y="280463"/>
                  <a:pt x="1730498" y="276850"/>
                </a:cubicBezTo>
                <a:cubicBezTo>
                  <a:pt x="1427369" y="273237"/>
                  <a:pt x="1319926" y="272153"/>
                  <a:pt x="1075007" y="276850"/>
                </a:cubicBezTo>
                <a:cubicBezTo>
                  <a:pt x="830088" y="281547"/>
                  <a:pt x="497503" y="281531"/>
                  <a:pt x="0" y="276850"/>
                </a:cubicBezTo>
                <a:cubicBezTo>
                  <a:pt x="4838" y="181222"/>
                  <a:pt x="3411" y="119288"/>
                  <a:pt x="0" y="0"/>
                </a:cubicBezTo>
                <a:close/>
              </a:path>
              <a:path w="5899426" h="276850" stroke="0" extrusionOk="0">
                <a:moveTo>
                  <a:pt x="0" y="0"/>
                </a:moveTo>
                <a:cubicBezTo>
                  <a:pt x="265645" y="-9787"/>
                  <a:pt x="320090" y="7622"/>
                  <a:pt x="537503" y="0"/>
                </a:cubicBezTo>
                <a:cubicBezTo>
                  <a:pt x="754916" y="-7622"/>
                  <a:pt x="950326" y="21675"/>
                  <a:pt x="1134001" y="0"/>
                </a:cubicBezTo>
                <a:cubicBezTo>
                  <a:pt x="1317676" y="-21675"/>
                  <a:pt x="1490612" y="-20622"/>
                  <a:pt x="1612510" y="0"/>
                </a:cubicBezTo>
                <a:cubicBezTo>
                  <a:pt x="1734408" y="20622"/>
                  <a:pt x="2086037" y="4117"/>
                  <a:pt x="2268002" y="0"/>
                </a:cubicBezTo>
                <a:cubicBezTo>
                  <a:pt x="2449967" y="-4117"/>
                  <a:pt x="2557772" y="22187"/>
                  <a:pt x="2746511" y="0"/>
                </a:cubicBezTo>
                <a:cubicBezTo>
                  <a:pt x="2935250" y="-22187"/>
                  <a:pt x="3179445" y="10316"/>
                  <a:pt x="3402002" y="0"/>
                </a:cubicBezTo>
                <a:cubicBezTo>
                  <a:pt x="3624559" y="-10316"/>
                  <a:pt x="3747406" y="-877"/>
                  <a:pt x="3880511" y="0"/>
                </a:cubicBezTo>
                <a:cubicBezTo>
                  <a:pt x="4013616" y="877"/>
                  <a:pt x="4150666" y="23776"/>
                  <a:pt x="4359020" y="0"/>
                </a:cubicBezTo>
                <a:cubicBezTo>
                  <a:pt x="4567374" y="-23776"/>
                  <a:pt x="4855441" y="-4904"/>
                  <a:pt x="5132501" y="0"/>
                </a:cubicBezTo>
                <a:cubicBezTo>
                  <a:pt x="5409561" y="4904"/>
                  <a:pt x="5628407" y="-9176"/>
                  <a:pt x="5899426" y="0"/>
                </a:cubicBezTo>
                <a:cubicBezTo>
                  <a:pt x="5904896" y="120565"/>
                  <a:pt x="5904847" y="171665"/>
                  <a:pt x="5899426" y="276850"/>
                </a:cubicBezTo>
                <a:cubicBezTo>
                  <a:pt x="5712999" y="285689"/>
                  <a:pt x="5283847" y="270085"/>
                  <a:pt x="5125946" y="276850"/>
                </a:cubicBezTo>
                <a:cubicBezTo>
                  <a:pt x="4968045" y="283615"/>
                  <a:pt x="4761071" y="253405"/>
                  <a:pt x="4411460" y="276850"/>
                </a:cubicBezTo>
                <a:cubicBezTo>
                  <a:pt x="4061849" y="300295"/>
                  <a:pt x="3954772" y="297843"/>
                  <a:pt x="3814962" y="276850"/>
                </a:cubicBezTo>
                <a:cubicBezTo>
                  <a:pt x="3675152" y="255857"/>
                  <a:pt x="3388036" y="298788"/>
                  <a:pt x="3100476" y="276850"/>
                </a:cubicBezTo>
                <a:cubicBezTo>
                  <a:pt x="2812916" y="254912"/>
                  <a:pt x="2593817" y="268429"/>
                  <a:pt x="2444984" y="276850"/>
                </a:cubicBezTo>
                <a:cubicBezTo>
                  <a:pt x="2296151" y="285271"/>
                  <a:pt x="2077447" y="258386"/>
                  <a:pt x="1966475" y="276850"/>
                </a:cubicBezTo>
                <a:cubicBezTo>
                  <a:pt x="1855503" y="295314"/>
                  <a:pt x="1533999" y="300447"/>
                  <a:pt x="1251989" y="276850"/>
                </a:cubicBezTo>
                <a:cubicBezTo>
                  <a:pt x="969979" y="253253"/>
                  <a:pt x="622747" y="225099"/>
                  <a:pt x="0" y="276850"/>
                </a:cubicBezTo>
                <a:cubicBezTo>
                  <a:pt x="6446" y="196531"/>
                  <a:pt x="-11319" y="61919"/>
                  <a:pt x="0" y="0"/>
                </a:cubicBezTo>
                <a:close/>
              </a:path>
            </a:pathLst>
          </a:custGeom>
          <a:solidFill>
            <a:srgbClr val="F2C5C8"/>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1.2 – „Wer macht was?“</a:t>
            </a:r>
          </a:p>
        </p:txBody>
      </p:sp>
      <p:sp>
        <p:nvSpPr>
          <p:cNvPr id="58" name="Rechteck 57">
            <a:extLst>
              <a:ext uri="{FF2B5EF4-FFF2-40B4-BE49-F238E27FC236}">
                <a16:creationId xmlns:a16="http://schemas.microsoft.com/office/drawing/2014/main" id="{296511D4-A4E2-5228-D579-EE049F1A384E}"/>
              </a:ext>
            </a:extLst>
          </p:cNvPr>
          <p:cNvSpPr/>
          <p:nvPr/>
        </p:nvSpPr>
        <p:spPr>
          <a:xfrm>
            <a:off x="691822" y="6113719"/>
            <a:ext cx="5930028" cy="276850"/>
          </a:xfrm>
          <a:custGeom>
            <a:avLst/>
            <a:gdLst>
              <a:gd name="csX0" fmla="*/ 0 w 5930028"/>
              <a:gd name="csY0" fmla="*/ 0 h 276850"/>
              <a:gd name="csX1" fmla="*/ 480991 w 5930028"/>
              <a:gd name="csY1" fmla="*/ 0 h 276850"/>
              <a:gd name="csX2" fmla="*/ 1199183 w 5930028"/>
              <a:gd name="csY2" fmla="*/ 0 h 276850"/>
              <a:gd name="csX3" fmla="*/ 1917376 w 5930028"/>
              <a:gd name="csY3" fmla="*/ 0 h 276850"/>
              <a:gd name="csX4" fmla="*/ 2457667 w 5930028"/>
              <a:gd name="csY4" fmla="*/ 0 h 276850"/>
              <a:gd name="csX5" fmla="*/ 2938658 w 5930028"/>
              <a:gd name="csY5" fmla="*/ 0 h 276850"/>
              <a:gd name="csX6" fmla="*/ 3716151 w 5930028"/>
              <a:gd name="csY6" fmla="*/ 0 h 276850"/>
              <a:gd name="csX7" fmla="*/ 4493643 w 5930028"/>
              <a:gd name="csY7" fmla="*/ 0 h 276850"/>
              <a:gd name="csX8" fmla="*/ 4974635 w 5930028"/>
              <a:gd name="csY8" fmla="*/ 0 h 276850"/>
              <a:gd name="csX9" fmla="*/ 5930028 w 5930028"/>
              <a:gd name="csY9" fmla="*/ 0 h 276850"/>
              <a:gd name="csX10" fmla="*/ 5930028 w 5930028"/>
              <a:gd name="csY10" fmla="*/ 276850 h 276850"/>
              <a:gd name="csX11" fmla="*/ 5211836 w 5930028"/>
              <a:gd name="csY11" fmla="*/ 276850 h 276850"/>
              <a:gd name="csX12" fmla="*/ 4671544 w 5930028"/>
              <a:gd name="csY12" fmla="*/ 276850 h 276850"/>
              <a:gd name="csX13" fmla="*/ 4071953 w 5930028"/>
              <a:gd name="csY13" fmla="*/ 276850 h 276850"/>
              <a:gd name="csX14" fmla="*/ 3294460 w 5930028"/>
              <a:gd name="csY14" fmla="*/ 276850 h 276850"/>
              <a:gd name="csX15" fmla="*/ 2754169 w 5930028"/>
              <a:gd name="csY15" fmla="*/ 276850 h 276850"/>
              <a:gd name="csX16" fmla="*/ 2035976 w 5930028"/>
              <a:gd name="csY16" fmla="*/ 276850 h 276850"/>
              <a:gd name="csX17" fmla="*/ 1495685 w 5930028"/>
              <a:gd name="csY17" fmla="*/ 276850 h 276850"/>
              <a:gd name="csX18" fmla="*/ 777493 w 5930028"/>
              <a:gd name="csY18" fmla="*/ 276850 h 276850"/>
              <a:gd name="csX19" fmla="*/ 0 w 5930028"/>
              <a:gd name="csY19" fmla="*/ 276850 h 276850"/>
              <a:gd name="csX20" fmla="*/ 0 w 5930028"/>
              <a:gd name="csY20" fmla="*/ 0 h 2768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930028" h="276850" fill="none" extrusionOk="0">
                <a:moveTo>
                  <a:pt x="0" y="0"/>
                </a:moveTo>
                <a:cubicBezTo>
                  <a:pt x="114356" y="-19502"/>
                  <a:pt x="345986" y="2782"/>
                  <a:pt x="480991" y="0"/>
                </a:cubicBezTo>
                <a:cubicBezTo>
                  <a:pt x="615996" y="-2782"/>
                  <a:pt x="988892" y="15665"/>
                  <a:pt x="1199183" y="0"/>
                </a:cubicBezTo>
                <a:cubicBezTo>
                  <a:pt x="1409474" y="-15665"/>
                  <a:pt x="1628860" y="-11367"/>
                  <a:pt x="1917376" y="0"/>
                </a:cubicBezTo>
                <a:cubicBezTo>
                  <a:pt x="2205892" y="11367"/>
                  <a:pt x="2215903" y="-15564"/>
                  <a:pt x="2457667" y="0"/>
                </a:cubicBezTo>
                <a:cubicBezTo>
                  <a:pt x="2699431" y="15564"/>
                  <a:pt x="2746016" y="-20178"/>
                  <a:pt x="2938658" y="0"/>
                </a:cubicBezTo>
                <a:cubicBezTo>
                  <a:pt x="3131300" y="20178"/>
                  <a:pt x="3540456" y="7158"/>
                  <a:pt x="3716151" y="0"/>
                </a:cubicBezTo>
                <a:cubicBezTo>
                  <a:pt x="3891846" y="-7158"/>
                  <a:pt x="4296254" y="34716"/>
                  <a:pt x="4493643" y="0"/>
                </a:cubicBezTo>
                <a:cubicBezTo>
                  <a:pt x="4691032" y="-34716"/>
                  <a:pt x="4757131" y="-9412"/>
                  <a:pt x="4974635" y="0"/>
                </a:cubicBezTo>
                <a:cubicBezTo>
                  <a:pt x="5192139" y="9412"/>
                  <a:pt x="5689479" y="-19795"/>
                  <a:pt x="5930028" y="0"/>
                </a:cubicBezTo>
                <a:cubicBezTo>
                  <a:pt x="5928013" y="135241"/>
                  <a:pt x="5936843" y="213655"/>
                  <a:pt x="5930028" y="276850"/>
                </a:cubicBezTo>
                <a:cubicBezTo>
                  <a:pt x="5594948" y="243417"/>
                  <a:pt x="5545907" y="310165"/>
                  <a:pt x="5211836" y="276850"/>
                </a:cubicBezTo>
                <a:cubicBezTo>
                  <a:pt x="4877765" y="243535"/>
                  <a:pt x="4782362" y="299216"/>
                  <a:pt x="4671544" y="276850"/>
                </a:cubicBezTo>
                <a:cubicBezTo>
                  <a:pt x="4560726" y="254484"/>
                  <a:pt x="4204782" y="302933"/>
                  <a:pt x="4071953" y="276850"/>
                </a:cubicBezTo>
                <a:cubicBezTo>
                  <a:pt x="3939124" y="250767"/>
                  <a:pt x="3525355" y="258121"/>
                  <a:pt x="3294460" y="276850"/>
                </a:cubicBezTo>
                <a:cubicBezTo>
                  <a:pt x="3063565" y="295579"/>
                  <a:pt x="2948936" y="265765"/>
                  <a:pt x="2754169" y="276850"/>
                </a:cubicBezTo>
                <a:cubicBezTo>
                  <a:pt x="2559402" y="287935"/>
                  <a:pt x="2272871" y="262859"/>
                  <a:pt x="2035976" y="276850"/>
                </a:cubicBezTo>
                <a:cubicBezTo>
                  <a:pt x="1799081" y="290841"/>
                  <a:pt x="1713872" y="289058"/>
                  <a:pt x="1495685" y="276850"/>
                </a:cubicBezTo>
                <a:cubicBezTo>
                  <a:pt x="1277498" y="264642"/>
                  <a:pt x="1021913" y="278420"/>
                  <a:pt x="777493" y="276850"/>
                </a:cubicBezTo>
                <a:cubicBezTo>
                  <a:pt x="533073" y="275280"/>
                  <a:pt x="340035" y="258887"/>
                  <a:pt x="0" y="276850"/>
                </a:cubicBezTo>
                <a:cubicBezTo>
                  <a:pt x="-7947" y="149126"/>
                  <a:pt x="-628" y="57586"/>
                  <a:pt x="0" y="0"/>
                </a:cubicBezTo>
                <a:close/>
              </a:path>
              <a:path w="5930028" h="276850" stroke="0" extrusionOk="0">
                <a:moveTo>
                  <a:pt x="0" y="0"/>
                </a:moveTo>
                <a:cubicBezTo>
                  <a:pt x="365199" y="-4600"/>
                  <a:pt x="552698" y="5617"/>
                  <a:pt x="777493" y="0"/>
                </a:cubicBezTo>
                <a:cubicBezTo>
                  <a:pt x="1002288" y="-5617"/>
                  <a:pt x="1346790" y="-6574"/>
                  <a:pt x="1495685" y="0"/>
                </a:cubicBezTo>
                <a:cubicBezTo>
                  <a:pt x="1644580" y="6574"/>
                  <a:pt x="1887642" y="-28112"/>
                  <a:pt x="2213877" y="0"/>
                </a:cubicBezTo>
                <a:cubicBezTo>
                  <a:pt x="2540112" y="28112"/>
                  <a:pt x="2516633" y="-3441"/>
                  <a:pt x="2694868" y="0"/>
                </a:cubicBezTo>
                <a:cubicBezTo>
                  <a:pt x="2873103" y="3441"/>
                  <a:pt x="3113739" y="38699"/>
                  <a:pt x="3472361" y="0"/>
                </a:cubicBezTo>
                <a:cubicBezTo>
                  <a:pt x="3830983" y="-38699"/>
                  <a:pt x="3966439" y="-12056"/>
                  <a:pt x="4190553" y="0"/>
                </a:cubicBezTo>
                <a:cubicBezTo>
                  <a:pt x="4414667" y="12056"/>
                  <a:pt x="4725606" y="-864"/>
                  <a:pt x="4968046" y="0"/>
                </a:cubicBezTo>
                <a:cubicBezTo>
                  <a:pt x="5210486" y="864"/>
                  <a:pt x="5577486" y="-34945"/>
                  <a:pt x="5930028" y="0"/>
                </a:cubicBezTo>
                <a:cubicBezTo>
                  <a:pt x="5932556" y="120658"/>
                  <a:pt x="5937436" y="182396"/>
                  <a:pt x="5930028" y="276850"/>
                </a:cubicBezTo>
                <a:cubicBezTo>
                  <a:pt x="5771239" y="249299"/>
                  <a:pt x="5468880" y="291435"/>
                  <a:pt x="5330436" y="276850"/>
                </a:cubicBezTo>
                <a:cubicBezTo>
                  <a:pt x="5191992" y="262265"/>
                  <a:pt x="4889455" y="278694"/>
                  <a:pt x="4730845" y="276850"/>
                </a:cubicBezTo>
                <a:cubicBezTo>
                  <a:pt x="4572235" y="275006"/>
                  <a:pt x="4381834" y="278673"/>
                  <a:pt x="4249853" y="276850"/>
                </a:cubicBezTo>
                <a:cubicBezTo>
                  <a:pt x="4117872" y="275027"/>
                  <a:pt x="3920231" y="279187"/>
                  <a:pt x="3768862" y="276850"/>
                </a:cubicBezTo>
                <a:cubicBezTo>
                  <a:pt x="3617493" y="274513"/>
                  <a:pt x="3504925" y="273363"/>
                  <a:pt x="3287871" y="276850"/>
                </a:cubicBezTo>
                <a:cubicBezTo>
                  <a:pt x="3070817" y="280337"/>
                  <a:pt x="2854803" y="261300"/>
                  <a:pt x="2569679" y="276850"/>
                </a:cubicBezTo>
                <a:cubicBezTo>
                  <a:pt x="2284555" y="292400"/>
                  <a:pt x="2080295" y="257921"/>
                  <a:pt x="1910787" y="276850"/>
                </a:cubicBezTo>
                <a:cubicBezTo>
                  <a:pt x="1741279" y="295779"/>
                  <a:pt x="1493026" y="282502"/>
                  <a:pt x="1133294" y="276850"/>
                </a:cubicBezTo>
                <a:cubicBezTo>
                  <a:pt x="773562" y="271198"/>
                  <a:pt x="421998" y="280905"/>
                  <a:pt x="0" y="276850"/>
                </a:cubicBezTo>
                <a:cubicBezTo>
                  <a:pt x="-3204" y="145432"/>
                  <a:pt x="3407" y="116630"/>
                  <a:pt x="0" y="0"/>
                </a:cubicBezTo>
                <a:close/>
              </a:path>
            </a:pathLst>
          </a:custGeom>
          <a:solidFill>
            <a:srgbClr val="AFD3DB"/>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1.3 – „VERA lesen lernen“</a:t>
            </a:r>
          </a:p>
        </p:txBody>
      </p:sp>
      <p:sp>
        <p:nvSpPr>
          <p:cNvPr id="63" name="Rechteck 62">
            <a:extLst>
              <a:ext uri="{FF2B5EF4-FFF2-40B4-BE49-F238E27FC236}">
                <a16:creationId xmlns:a16="http://schemas.microsoft.com/office/drawing/2014/main" id="{4F2E29C4-92CD-F6EF-E5F3-9785A4222E3A}"/>
              </a:ext>
            </a:extLst>
          </p:cNvPr>
          <p:cNvSpPr/>
          <p:nvPr/>
        </p:nvSpPr>
        <p:spPr>
          <a:xfrm>
            <a:off x="691821" y="1283880"/>
            <a:ext cx="1493964" cy="748088"/>
          </a:xfrm>
          <a:custGeom>
            <a:avLst/>
            <a:gdLst>
              <a:gd name="csX0" fmla="*/ 0 w 1493964"/>
              <a:gd name="csY0" fmla="*/ 0 h 748088"/>
              <a:gd name="csX1" fmla="*/ 483048 w 1493964"/>
              <a:gd name="csY1" fmla="*/ 0 h 748088"/>
              <a:gd name="csX2" fmla="*/ 951157 w 1493964"/>
              <a:gd name="csY2" fmla="*/ 0 h 748088"/>
              <a:gd name="csX3" fmla="*/ 1493964 w 1493964"/>
              <a:gd name="csY3" fmla="*/ 0 h 748088"/>
              <a:gd name="csX4" fmla="*/ 1493964 w 1493964"/>
              <a:gd name="csY4" fmla="*/ 381525 h 748088"/>
              <a:gd name="csX5" fmla="*/ 1493964 w 1493964"/>
              <a:gd name="csY5" fmla="*/ 748088 h 748088"/>
              <a:gd name="csX6" fmla="*/ 981036 w 1493964"/>
              <a:gd name="csY6" fmla="*/ 748088 h 748088"/>
              <a:gd name="csX7" fmla="*/ 483048 w 1493964"/>
              <a:gd name="csY7" fmla="*/ 748088 h 748088"/>
              <a:gd name="csX8" fmla="*/ 0 w 1493964"/>
              <a:gd name="csY8" fmla="*/ 748088 h 748088"/>
              <a:gd name="csX9" fmla="*/ 0 w 1493964"/>
              <a:gd name="csY9" fmla="*/ 389006 h 748088"/>
              <a:gd name="csX10" fmla="*/ 0 w 1493964"/>
              <a:gd name="csY10" fmla="*/ 0 h 7480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493964" h="748088" fill="none" extrusionOk="0">
                <a:moveTo>
                  <a:pt x="0" y="0"/>
                </a:moveTo>
                <a:cubicBezTo>
                  <a:pt x="118583" y="22833"/>
                  <a:pt x="334011" y="2161"/>
                  <a:pt x="483048" y="0"/>
                </a:cubicBezTo>
                <a:cubicBezTo>
                  <a:pt x="632085" y="-2161"/>
                  <a:pt x="752694" y="7937"/>
                  <a:pt x="951157" y="0"/>
                </a:cubicBezTo>
                <a:cubicBezTo>
                  <a:pt x="1149620" y="-7937"/>
                  <a:pt x="1348693" y="-17712"/>
                  <a:pt x="1493964" y="0"/>
                </a:cubicBezTo>
                <a:cubicBezTo>
                  <a:pt x="1502874" y="93363"/>
                  <a:pt x="1492504" y="300097"/>
                  <a:pt x="1493964" y="381525"/>
                </a:cubicBezTo>
                <a:cubicBezTo>
                  <a:pt x="1495424" y="462953"/>
                  <a:pt x="1493069" y="617673"/>
                  <a:pt x="1493964" y="748088"/>
                </a:cubicBezTo>
                <a:cubicBezTo>
                  <a:pt x="1358275" y="769394"/>
                  <a:pt x="1231292" y="766289"/>
                  <a:pt x="981036" y="748088"/>
                </a:cubicBezTo>
                <a:cubicBezTo>
                  <a:pt x="730780" y="729887"/>
                  <a:pt x="725517" y="762797"/>
                  <a:pt x="483048" y="748088"/>
                </a:cubicBezTo>
                <a:cubicBezTo>
                  <a:pt x="240579" y="733379"/>
                  <a:pt x="228095" y="760952"/>
                  <a:pt x="0" y="748088"/>
                </a:cubicBezTo>
                <a:cubicBezTo>
                  <a:pt x="-264" y="610178"/>
                  <a:pt x="-9957" y="536171"/>
                  <a:pt x="0" y="389006"/>
                </a:cubicBezTo>
                <a:cubicBezTo>
                  <a:pt x="9957" y="241841"/>
                  <a:pt x="-14390" y="189055"/>
                  <a:pt x="0" y="0"/>
                </a:cubicBezTo>
                <a:close/>
              </a:path>
              <a:path w="1493964" h="748088" stroke="0" extrusionOk="0">
                <a:moveTo>
                  <a:pt x="0" y="0"/>
                </a:moveTo>
                <a:cubicBezTo>
                  <a:pt x="141626" y="-18982"/>
                  <a:pt x="326481" y="-24649"/>
                  <a:pt x="527867" y="0"/>
                </a:cubicBezTo>
                <a:cubicBezTo>
                  <a:pt x="729253" y="24649"/>
                  <a:pt x="853696" y="591"/>
                  <a:pt x="1055735" y="0"/>
                </a:cubicBezTo>
                <a:cubicBezTo>
                  <a:pt x="1257774" y="-591"/>
                  <a:pt x="1361146" y="11086"/>
                  <a:pt x="1493964" y="0"/>
                </a:cubicBezTo>
                <a:cubicBezTo>
                  <a:pt x="1478099" y="97713"/>
                  <a:pt x="1482819" y="243817"/>
                  <a:pt x="1493964" y="351601"/>
                </a:cubicBezTo>
                <a:cubicBezTo>
                  <a:pt x="1505109" y="459385"/>
                  <a:pt x="1512745" y="583127"/>
                  <a:pt x="1493964" y="748088"/>
                </a:cubicBezTo>
                <a:cubicBezTo>
                  <a:pt x="1291637" y="755796"/>
                  <a:pt x="1193007" y="756740"/>
                  <a:pt x="995976" y="748088"/>
                </a:cubicBezTo>
                <a:cubicBezTo>
                  <a:pt x="798945" y="739436"/>
                  <a:pt x="662534" y="769342"/>
                  <a:pt x="542807" y="748088"/>
                </a:cubicBezTo>
                <a:cubicBezTo>
                  <a:pt x="423080" y="726834"/>
                  <a:pt x="152804" y="755007"/>
                  <a:pt x="0" y="748088"/>
                </a:cubicBezTo>
                <a:cubicBezTo>
                  <a:pt x="-18293" y="656206"/>
                  <a:pt x="16764" y="454287"/>
                  <a:pt x="0" y="359082"/>
                </a:cubicBezTo>
                <a:cubicBezTo>
                  <a:pt x="-16764" y="263877"/>
                  <a:pt x="8416" y="170036"/>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3828491416">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45" dirty="0">
                <a:solidFill>
                  <a:schemeClr val="tx1"/>
                </a:solidFill>
                <a:latin typeface="Bahnschrift SemiCondensed" panose="020B0502040204020203" pitchFamily="34" charset="0"/>
              </a:rPr>
              <a:t>Aufgabennummer und Kurztitel</a:t>
            </a:r>
          </a:p>
        </p:txBody>
      </p:sp>
      <p:sp>
        <p:nvSpPr>
          <p:cNvPr id="65" name="Rechteck 64">
            <a:extLst>
              <a:ext uri="{FF2B5EF4-FFF2-40B4-BE49-F238E27FC236}">
                <a16:creationId xmlns:a16="http://schemas.microsoft.com/office/drawing/2014/main" id="{13E74778-E78D-94D2-3FA0-924803789AC4}"/>
              </a:ext>
            </a:extLst>
          </p:cNvPr>
          <p:cNvSpPr/>
          <p:nvPr/>
        </p:nvSpPr>
        <p:spPr>
          <a:xfrm>
            <a:off x="3636497" y="1278697"/>
            <a:ext cx="2995637" cy="758439"/>
          </a:xfrm>
          <a:custGeom>
            <a:avLst/>
            <a:gdLst>
              <a:gd name="csX0" fmla="*/ 0 w 2995637"/>
              <a:gd name="csY0" fmla="*/ 0 h 758439"/>
              <a:gd name="csX1" fmla="*/ 539215 w 2995637"/>
              <a:gd name="csY1" fmla="*/ 0 h 758439"/>
              <a:gd name="csX2" fmla="*/ 1108386 w 2995637"/>
              <a:gd name="csY2" fmla="*/ 0 h 758439"/>
              <a:gd name="csX3" fmla="*/ 1677557 w 2995637"/>
              <a:gd name="csY3" fmla="*/ 0 h 758439"/>
              <a:gd name="csX4" fmla="*/ 2276684 w 2995637"/>
              <a:gd name="csY4" fmla="*/ 0 h 758439"/>
              <a:gd name="csX5" fmla="*/ 2995637 w 2995637"/>
              <a:gd name="csY5" fmla="*/ 0 h 758439"/>
              <a:gd name="csX6" fmla="*/ 2995637 w 2995637"/>
              <a:gd name="csY6" fmla="*/ 364051 h 758439"/>
              <a:gd name="csX7" fmla="*/ 2995637 w 2995637"/>
              <a:gd name="csY7" fmla="*/ 758439 h 758439"/>
              <a:gd name="csX8" fmla="*/ 2366553 w 2995637"/>
              <a:gd name="csY8" fmla="*/ 758439 h 758439"/>
              <a:gd name="csX9" fmla="*/ 1827339 w 2995637"/>
              <a:gd name="csY9" fmla="*/ 758439 h 758439"/>
              <a:gd name="csX10" fmla="*/ 1258168 w 2995637"/>
              <a:gd name="csY10" fmla="*/ 758439 h 758439"/>
              <a:gd name="csX11" fmla="*/ 718953 w 2995637"/>
              <a:gd name="csY11" fmla="*/ 758439 h 758439"/>
              <a:gd name="csX12" fmla="*/ 0 w 2995637"/>
              <a:gd name="csY12" fmla="*/ 758439 h 758439"/>
              <a:gd name="csX13" fmla="*/ 0 w 2995637"/>
              <a:gd name="csY13" fmla="*/ 386804 h 758439"/>
              <a:gd name="csX14" fmla="*/ 0 w 2995637"/>
              <a:gd name="csY14" fmla="*/ 0 h 7584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2995637" h="758439" fill="none" extrusionOk="0">
                <a:moveTo>
                  <a:pt x="0" y="0"/>
                </a:moveTo>
                <a:cubicBezTo>
                  <a:pt x="202893" y="1159"/>
                  <a:pt x="392550" y="-26637"/>
                  <a:pt x="539215" y="0"/>
                </a:cubicBezTo>
                <a:cubicBezTo>
                  <a:pt x="685880" y="26637"/>
                  <a:pt x="992494" y="-6927"/>
                  <a:pt x="1108386" y="0"/>
                </a:cubicBezTo>
                <a:cubicBezTo>
                  <a:pt x="1224278" y="6927"/>
                  <a:pt x="1526068" y="25956"/>
                  <a:pt x="1677557" y="0"/>
                </a:cubicBezTo>
                <a:cubicBezTo>
                  <a:pt x="1829046" y="-25956"/>
                  <a:pt x="2121367" y="-19764"/>
                  <a:pt x="2276684" y="0"/>
                </a:cubicBezTo>
                <a:cubicBezTo>
                  <a:pt x="2432001" y="19764"/>
                  <a:pt x="2767148" y="3308"/>
                  <a:pt x="2995637" y="0"/>
                </a:cubicBezTo>
                <a:cubicBezTo>
                  <a:pt x="3002138" y="93896"/>
                  <a:pt x="3004194" y="207951"/>
                  <a:pt x="2995637" y="364051"/>
                </a:cubicBezTo>
                <a:cubicBezTo>
                  <a:pt x="2987080" y="520151"/>
                  <a:pt x="2978297" y="627833"/>
                  <a:pt x="2995637" y="758439"/>
                </a:cubicBezTo>
                <a:cubicBezTo>
                  <a:pt x="2794748" y="776196"/>
                  <a:pt x="2575616" y="775848"/>
                  <a:pt x="2366553" y="758439"/>
                </a:cubicBezTo>
                <a:cubicBezTo>
                  <a:pt x="2157490" y="741030"/>
                  <a:pt x="1996728" y="760458"/>
                  <a:pt x="1827339" y="758439"/>
                </a:cubicBezTo>
                <a:cubicBezTo>
                  <a:pt x="1657950" y="756420"/>
                  <a:pt x="1451644" y="736029"/>
                  <a:pt x="1258168" y="758439"/>
                </a:cubicBezTo>
                <a:cubicBezTo>
                  <a:pt x="1064692" y="780849"/>
                  <a:pt x="855865" y="754490"/>
                  <a:pt x="718953" y="758439"/>
                </a:cubicBezTo>
                <a:cubicBezTo>
                  <a:pt x="582042" y="762388"/>
                  <a:pt x="227605" y="784794"/>
                  <a:pt x="0" y="758439"/>
                </a:cubicBezTo>
                <a:cubicBezTo>
                  <a:pt x="3446" y="600645"/>
                  <a:pt x="17424" y="496003"/>
                  <a:pt x="0" y="386804"/>
                </a:cubicBezTo>
                <a:cubicBezTo>
                  <a:pt x="-17424" y="277605"/>
                  <a:pt x="-7652" y="129363"/>
                  <a:pt x="0" y="0"/>
                </a:cubicBezTo>
                <a:close/>
              </a:path>
              <a:path w="2995637" h="758439" stroke="0" extrusionOk="0">
                <a:moveTo>
                  <a:pt x="0" y="0"/>
                </a:moveTo>
                <a:cubicBezTo>
                  <a:pt x="200092" y="3539"/>
                  <a:pt x="373446" y="-10095"/>
                  <a:pt x="599127" y="0"/>
                </a:cubicBezTo>
                <a:cubicBezTo>
                  <a:pt x="824808" y="10095"/>
                  <a:pt x="942224" y="23539"/>
                  <a:pt x="1168298" y="0"/>
                </a:cubicBezTo>
                <a:cubicBezTo>
                  <a:pt x="1394372" y="-23539"/>
                  <a:pt x="1518388" y="8790"/>
                  <a:pt x="1737469" y="0"/>
                </a:cubicBezTo>
                <a:cubicBezTo>
                  <a:pt x="1956550" y="-8790"/>
                  <a:pt x="2130544" y="22843"/>
                  <a:pt x="2306640" y="0"/>
                </a:cubicBezTo>
                <a:cubicBezTo>
                  <a:pt x="2482736" y="-22843"/>
                  <a:pt x="2763670" y="4280"/>
                  <a:pt x="2995637" y="0"/>
                </a:cubicBezTo>
                <a:cubicBezTo>
                  <a:pt x="3005996" y="114252"/>
                  <a:pt x="3006930" y="233318"/>
                  <a:pt x="2995637" y="386804"/>
                </a:cubicBezTo>
                <a:cubicBezTo>
                  <a:pt x="2984344" y="540290"/>
                  <a:pt x="3006013" y="594644"/>
                  <a:pt x="2995637" y="758439"/>
                </a:cubicBezTo>
                <a:cubicBezTo>
                  <a:pt x="2719775" y="734412"/>
                  <a:pt x="2618334" y="744164"/>
                  <a:pt x="2336597" y="758439"/>
                </a:cubicBezTo>
                <a:cubicBezTo>
                  <a:pt x="2054860" y="772714"/>
                  <a:pt x="1843470" y="735210"/>
                  <a:pt x="1677557" y="758439"/>
                </a:cubicBezTo>
                <a:cubicBezTo>
                  <a:pt x="1511644" y="781668"/>
                  <a:pt x="1279097" y="768215"/>
                  <a:pt x="1078429" y="758439"/>
                </a:cubicBezTo>
                <a:cubicBezTo>
                  <a:pt x="877761" y="748663"/>
                  <a:pt x="288344" y="757330"/>
                  <a:pt x="0" y="758439"/>
                </a:cubicBezTo>
                <a:cubicBezTo>
                  <a:pt x="-15523" y="590822"/>
                  <a:pt x="-17314" y="559666"/>
                  <a:pt x="0" y="364051"/>
                </a:cubicBezTo>
                <a:cubicBezTo>
                  <a:pt x="17314" y="168436"/>
                  <a:pt x="12766" y="176543"/>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15416376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45" dirty="0">
                <a:solidFill>
                  <a:schemeClr val="tx1"/>
                </a:solidFill>
                <a:latin typeface="Bahnschrift SemiCondensed" panose="020B0502040204020203" pitchFamily="34" charset="0"/>
              </a:rPr>
              <a:t>Meine Notizen</a:t>
            </a:r>
          </a:p>
        </p:txBody>
      </p:sp>
      <p:sp>
        <p:nvSpPr>
          <p:cNvPr id="64" name="Rechteck 63">
            <a:extLst>
              <a:ext uri="{FF2B5EF4-FFF2-40B4-BE49-F238E27FC236}">
                <a16:creationId xmlns:a16="http://schemas.microsoft.com/office/drawing/2014/main" id="{B04836AD-F131-ED4A-7E15-7CF957753DFC}"/>
              </a:ext>
            </a:extLst>
          </p:cNvPr>
          <p:cNvSpPr/>
          <p:nvPr/>
        </p:nvSpPr>
        <p:spPr>
          <a:xfrm>
            <a:off x="2269347" y="1283880"/>
            <a:ext cx="1266744" cy="753256"/>
          </a:xfrm>
          <a:custGeom>
            <a:avLst/>
            <a:gdLst>
              <a:gd name="csX0" fmla="*/ 0 w 1266744"/>
              <a:gd name="csY0" fmla="*/ 0 h 753256"/>
              <a:gd name="csX1" fmla="*/ 608037 w 1266744"/>
              <a:gd name="csY1" fmla="*/ 0 h 753256"/>
              <a:gd name="csX2" fmla="*/ 1266744 w 1266744"/>
              <a:gd name="csY2" fmla="*/ 0 h 753256"/>
              <a:gd name="csX3" fmla="*/ 1266744 w 1266744"/>
              <a:gd name="csY3" fmla="*/ 376628 h 753256"/>
              <a:gd name="csX4" fmla="*/ 1266744 w 1266744"/>
              <a:gd name="csY4" fmla="*/ 753256 h 753256"/>
              <a:gd name="csX5" fmla="*/ 646039 w 1266744"/>
              <a:gd name="csY5" fmla="*/ 753256 h 753256"/>
              <a:gd name="csX6" fmla="*/ 0 w 1266744"/>
              <a:gd name="csY6" fmla="*/ 753256 h 753256"/>
              <a:gd name="csX7" fmla="*/ 0 w 1266744"/>
              <a:gd name="csY7" fmla="*/ 361563 h 753256"/>
              <a:gd name="csX8" fmla="*/ 0 w 1266744"/>
              <a:gd name="csY8" fmla="*/ 0 h 7532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266744" h="753256" fill="none" extrusionOk="0">
                <a:moveTo>
                  <a:pt x="0" y="0"/>
                </a:moveTo>
                <a:cubicBezTo>
                  <a:pt x="303739" y="19269"/>
                  <a:pt x="358090" y="698"/>
                  <a:pt x="608037" y="0"/>
                </a:cubicBezTo>
                <a:cubicBezTo>
                  <a:pt x="857984" y="-698"/>
                  <a:pt x="1076507" y="7785"/>
                  <a:pt x="1266744" y="0"/>
                </a:cubicBezTo>
                <a:cubicBezTo>
                  <a:pt x="1277133" y="113549"/>
                  <a:pt x="1272616" y="206823"/>
                  <a:pt x="1266744" y="376628"/>
                </a:cubicBezTo>
                <a:cubicBezTo>
                  <a:pt x="1260872" y="546433"/>
                  <a:pt x="1269477" y="669404"/>
                  <a:pt x="1266744" y="753256"/>
                </a:cubicBezTo>
                <a:cubicBezTo>
                  <a:pt x="1140103" y="780067"/>
                  <a:pt x="853959" y="737132"/>
                  <a:pt x="646039" y="753256"/>
                </a:cubicBezTo>
                <a:cubicBezTo>
                  <a:pt x="438119" y="769380"/>
                  <a:pt x="308068" y="740007"/>
                  <a:pt x="0" y="753256"/>
                </a:cubicBezTo>
                <a:cubicBezTo>
                  <a:pt x="-13095" y="564131"/>
                  <a:pt x="7260" y="545207"/>
                  <a:pt x="0" y="361563"/>
                </a:cubicBezTo>
                <a:cubicBezTo>
                  <a:pt x="-7260" y="177919"/>
                  <a:pt x="1286" y="158898"/>
                  <a:pt x="0" y="0"/>
                </a:cubicBezTo>
                <a:close/>
              </a:path>
              <a:path w="1266744" h="753256" stroke="0" extrusionOk="0">
                <a:moveTo>
                  <a:pt x="0" y="0"/>
                </a:moveTo>
                <a:cubicBezTo>
                  <a:pt x="255160" y="8673"/>
                  <a:pt x="437844" y="-15891"/>
                  <a:pt x="633372" y="0"/>
                </a:cubicBezTo>
                <a:cubicBezTo>
                  <a:pt x="828900" y="15891"/>
                  <a:pt x="1098028" y="4881"/>
                  <a:pt x="1266744" y="0"/>
                </a:cubicBezTo>
                <a:cubicBezTo>
                  <a:pt x="1264711" y="158904"/>
                  <a:pt x="1262238" y="240053"/>
                  <a:pt x="1266744" y="369095"/>
                </a:cubicBezTo>
                <a:cubicBezTo>
                  <a:pt x="1271250" y="498137"/>
                  <a:pt x="1273853" y="666872"/>
                  <a:pt x="1266744" y="753256"/>
                </a:cubicBezTo>
                <a:cubicBezTo>
                  <a:pt x="1006913" y="740778"/>
                  <a:pt x="889400" y="739170"/>
                  <a:pt x="633372" y="753256"/>
                </a:cubicBezTo>
                <a:cubicBezTo>
                  <a:pt x="377344" y="767342"/>
                  <a:pt x="303648" y="779842"/>
                  <a:pt x="0" y="753256"/>
                </a:cubicBezTo>
                <a:cubicBezTo>
                  <a:pt x="-11120" y="663148"/>
                  <a:pt x="8260" y="575859"/>
                  <a:pt x="0" y="399226"/>
                </a:cubicBezTo>
                <a:cubicBezTo>
                  <a:pt x="-8260" y="222593"/>
                  <a:pt x="17127" y="81755"/>
                  <a:pt x="0" y="0"/>
                </a:cubicBezTo>
                <a:close/>
              </a:path>
            </a:pathLst>
          </a:custGeom>
          <a:solidFill>
            <a:schemeClr val="accent3">
              <a:lumMod val="20000"/>
              <a:lumOff val="80000"/>
            </a:schemeClr>
          </a:solidFill>
          <a:ln>
            <a:solidFill>
              <a:schemeClr val="tx1"/>
            </a:solidFill>
            <a:extLst>
              <a:ext uri="{C807C97D-BFC1-408E-A445-0C87EB9F89A2}">
                <ask:lineSketchStyleProps xmlns:ask="http://schemas.microsoft.com/office/drawing/2018/sketchyshapes" sd="8538074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45" dirty="0">
                <a:solidFill>
                  <a:schemeClr val="tx1"/>
                </a:solidFill>
                <a:latin typeface="Bahnschrift SemiCondensed" panose="020B0502040204020203" pitchFamily="34" charset="0"/>
              </a:rPr>
              <a:t>Wie weit habe ich die Aufgabe bearbeitet?</a:t>
            </a:r>
          </a:p>
        </p:txBody>
      </p:sp>
      <p:sp>
        <p:nvSpPr>
          <p:cNvPr id="88" name="Textfeld 87">
            <a:extLst>
              <a:ext uri="{FF2B5EF4-FFF2-40B4-BE49-F238E27FC236}">
                <a16:creationId xmlns:a16="http://schemas.microsoft.com/office/drawing/2014/main" id="{5EF7CCE6-ED49-5C87-E972-2DA66FAC6935}"/>
              </a:ext>
            </a:extLst>
          </p:cNvPr>
          <p:cNvSpPr txBox="1"/>
          <p:nvPr/>
        </p:nvSpPr>
        <p:spPr>
          <a:xfrm>
            <a:off x="662727" y="2793260"/>
            <a:ext cx="1369286" cy="268535"/>
          </a:xfrm>
          <a:prstGeom prst="rect">
            <a:avLst/>
          </a:prstGeom>
          <a:noFill/>
        </p:spPr>
        <p:txBody>
          <a:bodyPr wrap="none" rtlCol="0">
            <a:spAutoFit/>
          </a:bodyPr>
          <a:lstStyle/>
          <a:p>
            <a:r>
              <a:rPr lang="de-DE" sz="1145" dirty="0">
                <a:latin typeface="Bahnschrift SemiCondensed" panose="020B0502040204020203" pitchFamily="34" charset="0"/>
              </a:rPr>
              <a:t>1.1a    Ziele von VERA</a:t>
            </a:r>
          </a:p>
        </p:txBody>
      </p:sp>
      <p:sp>
        <p:nvSpPr>
          <p:cNvPr id="89" name="Textfeld 88">
            <a:extLst>
              <a:ext uri="{FF2B5EF4-FFF2-40B4-BE49-F238E27FC236}">
                <a16:creationId xmlns:a16="http://schemas.microsoft.com/office/drawing/2014/main" id="{0EBBD40F-4B24-9E5C-DE61-1BF10D07921B}"/>
              </a:ext>
            </a:extLst>
          </p:cNvPr>
          <p:cNvSpPr txBox="1"/>
          <p:nvPr/>
        </p:nvSpPr>
        <p:spPr>
          <a:xfrm>
            <a:off x="999742" y="3333226"/>
            <a:ext cx="1084951" cy="268535"/>
          </a:xfrm>
          <a:prstGeom prst="rect">
            <a:avLst/>
          </a:prstGeom>
          <a:noFill/>
        </p:spPr>
        <p:txBody>
          <a:bodyPr wrap="square" rtlCol="0">
            <a:spAutoFit/>
          </a:bodyPr>
          <a:lstStyle/>
          <a:p>
            <a:r>
              <a:rPr lang="de-DE" sz="1145" dirty="0">
                <a:latin typeface="Bahnschrift SemiCondensed" panose="020B0502040204020203" pitchFamily="34" charset="0"/>
              </a:rPr>
              <a:t>VERA-Aufgaben</a:t>
            </a:r>
          </a:p>
        </p:txBody>
      </p:sp>
      <p:sp>
        <p:nvSpPr>
          <p:cNvPr id="90" name="Textfeld 89">
            <a:extLst>
              <a:ext uri="{FF2B5EF4-FFF2-40B4-BE49-F238E27FC236}">
                <a16:creationId xmlns:a16="http://schemas.microsoft.com/office/drawing/2014/main" id="{D9823D3A-D296-D43D-D2FC-0BB52AED7228}"/>
              </a:ext>
            </a:extLst>
          </p:cNvPr>
          <p:cNvSpPr txBox="1"/>
          <p:nvPr/>
        </p:nvSpPr>
        <p:spPr>
          <a:xfrm>
            <a:off x="675156" y="4431609"/>
            <a:ext cx="1548945" cy="268535"/>
          </a:xfrm>
          <a:prstGeom prst="rect">
            <a:avLst/>
          </a:prstGeom>
          <a:noFill/>
        </p:spPr>
        <p:txBody>
          <a:bodyPr wrap="square" rtlCol="0">
            <a:spAutoFit/>
          </a:bodyPr>
          <a:lstStyle/>
          <a:p>
            <a:r>
              <a:rPr lang="de-DE" sz="1145" dirty="0">
                <a:latin typeface="Bahnschrift SemiCondensed" panose="020B0502040204020203" pitchFamily="34" charset="0"/>
              </a:rPr>
              <a:t>1.2a    VERA-Durchgang</a:t>
            </a:r>
          </a:p>
        </p:txBody>
      </p:sp>
      <p:sp>
        <p:nvSpPr>
          <p:cNvPr id="91" name="Textfeld 90">
            <a:extLst>
              <a:ext uri="{FF2B5EF4-FFF2-40B4-BE49-F238E27FC236}">
                <a16:creationId xmlns:a16="http://schemas.microsoft.com/office/drawing/2014/main" id="{700EE32D-5DEC-6C6C-2748-BBEFBEB9B07E}"/>
              </a:ext>
            </a:extLst>
          </p:cNvPr>
          <p:cNvSpPr txBox="1"/>
          <p:nvPr/>
        </p:nvSpPr>
        <p:spPr>
          <a:xfrm>
            <a:off x="681862" y="4995419"/>
            <a:ext cx="1500012" cy="268535"/>
          </a:xfrm>
          <a:prstGeom prst="rect">
            <a:avLst/>
          </a:prstGeom>
          <a:noFill/>
        </p:spPr>
        <p:txBody>
          <a:bodyPr wrap="square" rtlCol="0">
            <a:spAutoFit/>
          </a:bodyPr>
          <a:lstStyle/>
          <a:p>
            <a:r>
              <a:rPr lang="de-DE" sz="1145" dirty="0">
                <a:latin typeface="Bahnschrift SemiCondensed" panose="020B0502040204020203" pitchFamily="34" charset="0"/>
              </a:rPr>
              <a:t>1.2b    Erkundungstour</a:t>
            </a:r>
          </a:p>
        </p:txBody>
      </p:sp>
      <p:sp>
        <p:nvSpPr>
          <p:cNvPr id="92" name="Textfeld 91">
            <a:extLst>
              <a:ext uri="{FF2B5EF4-FFF2-40B4-BE49-F238E27FC236}">
                <a16:creationId xmlns:a16="http://schemas.microsoft.com/office/drawing/2014/main" id="{BF1D3707-AD2F-EC48-E471-2ACC922891A7}"/>
              </a:ext>
            </a:extLst>
          </p:cNvPr>
          <p:cNvSpPr txBox="1"/>
          <p:nvPr/>
        </p:nvSpPr>
        <p:spPr>
          <a:xfrm>
            <a:off x="1024692" y="5449465"/>
            <a:ext cx="975955" cy="444737"/>
          </a:xfrm>
          <a:prstGeom prst="rect">
            <a:avLst/>
          </a:prstGeom>
          <a:noFill/>
        </p:spPr>
        <p:txBody>
          <a:bodyPr wrap="square" rtlCol="0">
            <a:spAutoFit/>
          </a:bodyPr>
          <a:lstStyle/>
          <a:p>
            <a:r>
              <a:rPr lang="de-DE" sz="1145" dirty="0">
                <a:latin typeface="Bahnschrift SemiCondensed" panose="020B0502040204020203" pitchFamily="34" charset="0"/>
              </a:rPr>
              <a:t>Unterstützende Strukturen</a:t>
            </a:r>
          </a:p>
        </p:txBody>
      </p:sp>
      <p:sp>
        <p:nvSpPr>
          <p:cNvPr id="94" name="Textfeld 93">
            <a:extLst>
              <a:ext uri="{FF2B5EF4-FFF2-40B4-BE49-F238E27FC236}">
                <a16:creationId xmlns:a16="http://schemas.microsoft.com/office/drawing/2014/main" id="{722784B2-CD1C-C9F6-FB84-5BE075560948}"/>
              </a:ext>
            </a:extLst>
          </p:cNvPr>
          <p:cNvSpPr txBox="1"/>
          <p:nvPr/>
        </p:nvSpPr>
        <p:spPr>
          <a:xfrm>
            <a:off x="995001" y="6577009"/>
            <a:ext cx="1200161" cy="444737"/>
          </a:xfrm>
          <a:prstGeom prst="rect">
            <a:avLst/>
          </a:prstGeom>
          <a:noFill/>
        </p:spPr>
        <p:txBody>
          <a:bodyPr wrap="square" rtlCol="0">
            <a:spAutoFit/>
          </a:bodyPr>
          <a:lstStyle/>
          <a:p>
            <a:r>
              <a:rPr lang="de-DE" sz="1145" dirty="0">
                <a:latin typeface="Bahnschrift SemiCondensed" panose="020B0502040204020203" pitchFamily="34" charset="0"/>
              </a:rPr>
              <a:t>Kompetenzstufen: Einschätzungen</a:t>
            </a:r>
          </a:p>
        </p:txBody>
      </p:sp>
      <p:sp>
        <p:nvSpPr>
          <p:cNvPr id="98" name="Textfeld 97">
            <a:extLst>
              <a:ext uri="{FF2B5EF4-FFF2-40B4-BE49-F238E27FC236}">
                <a16:creationId xmlns:a16="http://schemas.microsoft.com/office/drawing/2014/main" id="{35A50444-5BD8-10A3-10D1-B087015D1282}"/>
              </a:ext>
            </a:extLst>
          </p:cNvPr>
          <p:cNvSpPr txBox="1"/>
          <p:nvPr/>
        </p:nvSpPr>
        <p:spPr>
          <a:xfrm>
            <a:off x="668857" y="8339103"/>
            <a:ext cx="1714184" cy="268535"/>
          </a:xfrm>
          <a:prstGeom prst="rect">
            <a:avLst/>
          </a:prstGeom>
          <a:noFill/>
        </p:spPr>
        <p:txBody>
          <a:bodyPr wrap="square" rtlCol="0">
            <a:spAutoFit/>
          </a:bodyPr>
          <a:lstStyle/>
          <a:p>
            <a:r>
              <a:rPr lang="de-DE" sz="1145" dirty="0">
                <a:latin typeface="Bahnschrift SemiCondensed" panose="020B0502040204020203" pitchFamily="34" charset="0"/>
              </a:rPr>
              <a:t>1.3d    Aussagen von Fynn</a:t>
            </a:r>
          </a:p>
        </p:txBody>
      </p:sp>
      <p:sp>
        <p:nvSpPr>
          <p:cNvPr id="143" name="Rechteck 142">
            <a:extLst>
              <a:ext uri="{FF2B5EF4-FFF2-40B4-BE49-F238E27FC236}">
                <a16:creationId xmlns:a16="http://schemas.microsoft.com/office/drawing/2014/main" id="{01CF97AA-3AF5-7623-5A0E-2573FF48456F}"/>
              </a:ext>
            </a:extLst>
          </p:cNvPr>
          <p:cNvSpPr/>
          <p:nvPr/>
        </p:nvSpPr>
        <p:spPr>
          <a:xfrm>
            <a:off x="3636499" y="2685981"/>
            <a:ext cx="2995633" cy="474773"/>
          </a:xfrm>
          <a:custGeom>
            <a:avLst/>
            <a:gdLst>
              <a:gd name="csX0" fmla="*/ 0 w 2995633"/>
              <a:gd name="csY0" fmla="*/ 0 h 474773"/>
              <a:gd name="csX1" fmla="*/ 509258 w 2995633"/>
              <a:gd name="csY1" fmla="*/ 0 h 474773"/>
              <a:gd name="csX2" fmla="*/ 1138341 w 2995633"/>
              <a:gd name="csY2" fmla="*/ 0 h 474773"/>
              <a:gd name="csX3" fmla="*/ 1647598 w 2995633"/>
              <a:gd name="csY3" fmla="*/ 0 h 474773"/>
              <a:gd name="csX4" fmla="*/ 2276681 w 2995633"/>
              <a:gd name="csY4" fmla="*/ 0 h 474773"/>
              <a:gd name="csX5" fmla="*/ 2995633 w 2995633"/>
              <a:gd name="csY5" fmla="*/ 0 h 474773"/>
              <a:gd name="csX6" fmla="*/ 2995633 w 2995633"/>
              <a:gd name="csY6" fmla="*/ 474773 h 474773"/>
              <a:gd name="csX7" fmla="*/ 2336594 w 2995633"/>
              <a:gd name="csY7" fmla="*/ 474773 h 474773"/>
              <a:gd name="csX8" fmla="*/ 1797380 w 2995633"/>
              <a:gd name="csY8" fmla="*/ 474773 h 474773"/>
              <a:gd name="csX9" fmla="*/ 1168297 w 2995633"/>
              <a:gd name="csY9" fmla="*/ 474773 h 474773"/>
              <a:gd name="csX10" fmla="*/ 0 w 2995633"/>
              <a:gd name="csY10" fmla="*/ 474773 h 474773"/>
              <a:gd name="csX11" fmla="*/ 0 w 2995633"/>
              <a:gd name="csY11" fmla="*/ 0 h 47477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3"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2974747" y="169672"/>
                  <a:pt x="3011084" y="362573"/>
                  <a:pt x="2995633" y="474773"/>
                </a:cubicBezTo>
                <a:cubicBezTo>
                  <a:pt x="2830541" y="446040"/>
                  <a:pt x="2629431" y="466023"/>
                  <a:pt x="2336594" y="474773"/>
                </a:cubicBezTo>
                <a:cubicBezTo>
                  <a:pt x="2043757" y="483523"/>
                  <a:pt x="2014944" y="495447"/>
                  <a:pt x="1797380" y="474773"/>
                </a:cubicBezTo>
                <a:cubicBezTo>
                  <a:pt x="1579816" y="454099"/>
                  <a:pt x="1395451" y="460348"/>
                  <a:pt x="1168297" y="474773"/>
                </a:cubicBezTo>
                <a:cubicBezTo>
                  <a:pt x="941143" y="489198"/>
                  <a:pt x="382885" y="427764"/>
                  <a:pt x="0" y="474773"/>
                </a:cubicBezTo>
                <a:cubicBezTo>
                  <a:pt x="-15114" y="281382"/>
                  <a:pt x="14890" y="146488"/>
                  <a:pt x="0" y="0"/>
                </a:cubicBezTo>
                <a:close/>
              </a:path>
              <a:path w="2995633" h="474773"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12674" y="126873"/>
                  <a:pt x="2997270" y="331246"/>
                  <a:pt x="2995633" y="474773"/>
                </a:cubicBezTo>
                <a:cubicBezTo>
                  <a:pt x="2714075" y="503230"/>
                  <a:pt x="2663612" y="470379"/>
                  <a:pt x="2426463" y="474773"/>
                </a:cubicBezTo>
                <a:cubicBezTo>
                  <a:pt x="2189314" y="479168"/>
                  <a:pt x="2081343" y="491876"/>
                  <a:pt x="1767423" y="474773"/>
                </a:cubicBezTo>
                <a:cubicBezTo>
                  <a:pt x="1453503" y="457670"/>
                  <a:pt x="1315265" y="447804"/>
                  <a:pt x="1138341" y="474773"/>
                </a:cubicBezTo>
                <a:cubicBezTo>
                  <a:pt x="961417" y="501742"/>
                  <a:pt x="798012" y="455992"/>
                  <a:pt x="539214" y="474773"/>
                </a:cubicBezTo>
                <a:cubicBezTo>
                  <a:pt x="280416" y="493554"/>
                  <a:pt x="265152" y="494018"/>
                  <a:pt x="0" y="474773"/>
                </a:cubicBezTo>
                <a:cubicBezTo>
                  <a:pt x="11310" y="239594"/>
                  <a:pt x="-11417" y="167654"/>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44" name="Rechteck 143">
            <a:extLst>
              <a:ext uri="{FF2B5EF4-FFF2-40B4-BE49-F238E27FC236}">
                <a16:creationId xmlns:a16="http://schemas.microsoft.com/office/drawing/2014/main" id="{AC56D9EB-3E7A-72B5-C198-FE52852F4FC6}"/>
              </a:ext>
            </a:extLst>
          </p:cNvPr>
          <p:cNvSpPr/>
          <p:nvPr/>
        </p:nvSpPr>
        <p:spPr>
          <a:xfrm>
            <a:off x="3636499" y="3234591"/>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45" name="Rechteck 144">
            <a:extLst>
              <a:ext uri="{FF2B5EF4-FFF2-40B4-BE49-F238E27FC236}">
                <a16:creationId xmlns:a16="http://schemas.microsoft.com/office/drawing/2014/main" id="{4B4B83A8-0B79-F7B3-E597-06139DD749A4}"/>
              </a:ext>
            </a:extLst>
          </p:cNvPr>
          <p:cNvSpPr/>
          <p:nvPr/>
        </p:nvSpPr>
        <p:spPr>
          <a:xfrm>
            <a:off x="3626219" y="4333338"/>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46" name="Rechteck 145">
            <a:extLst>
              <a:ext uri="{FF2B5EF4-FFF2-40B4-BE49-F238E27FC236}">
                <a16:creationId xmlns:a16="http://schemas.microsoft.com/office/drawing/2014/main" id="{2027844F-1A43-3598-40C9-9802C6123186}"/>
              </a:ext>
            </a:extLst>
          </p:cNvPr>
          <p:cNvSpPr/>
          <p:nvPr/>
        </p:nvSpPr>
        <p:spPr>
          <a:xfrm>
            <a:off x="3626219" y="4878000"/>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47" name="Rechteck 146">
            <a:extLst>
              <a:ext uri="{FF2B5EF4-FFF2-40B4-BE49-F238E27FC236}">
                <a16:creationId xmlns:a16="http://schemas.microsoft.com/office/drawing/2014/main" id="{F923B60C-9C04-F352-81DB-A85449C5E473}"/>
              </a:ext>
            </a:extLst>
          </p:cNvPr>
          <p:cNvSpPr/>
          <p:nvPr/>
        </p:nvSpPr>
        <p:spPr>
          <a:xfrm>
            <a:off x="3636499" y="5433903"/>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49" name="Rechteck 148">
            <a:extLst>
              <a:ext uri="{FF2B5EF4-FFF2-40B4-BE49-F238E27FC236}">
                <a16:creationId xmlns:a16="http://schemas.microsoft.com/office/drawing/2014/main" id="{E3ACDE05-C98C-9C45-29EF-F9522DF71D97}"/>
              </a:ext>
            </a:extLst>
          </p:cNvPr>
          <p:cNvSpPr/>
          <p:nvPr/>
        </p:nvSpPr>
        <p:spPr>
          <a:xfrm>
            <a:off x="3661057" y="6542546"/>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50" name="Rechteck 149">
            <a:extLst>
              <a:ext uri="{FF2B5EF4-FFF2-40B4-BE49-F238E27FC236}">
                <a16:creationId xmlns:a16="http://schemas.microsoft.com/office/drawing/2014/main" id="{3DDC13AF-7EBC-69BB-41B2-A22F9F748B0D}"/>
              </a:ext>
            </a:extLst>
          </p:cNvPr>
          <p:cNvSpPr/>
          <p:nvPr/>
        </p:nvSpPr>
        <p:spPr>
          <a:xfrm>
            <a:off x="3665573" y="7097299"/>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52" name="Rechteck 151">
            <a:extLst>
              <a:ext uri="{FF2B5EF4-FFF2-40B4-BE49-F238E27FC236}">
                <a16:creationId xmlns:a16="http://schemas.microsoft.com/office/drawing/2014/main" id="{4D77C2EA-D19A-6AFE-6132-784425869AD3}"/>
              </a:ext>
            </a:extLst>
          </p:cNvPr>
          <p:cNvSpPr/>
          <p:nvPr/>
        </p:nvSpPr>
        <p:spPr>
          <a:xfrm>
            <a:off x="3670088" y="7682026"/>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53" name="Rechteck 152">
            <a:extLst>
              <a:ext uri="{FF2B5EF4-FFF2-40B4-BE49-F238E27FC236}">
                <a16:creationId xmlns:a16="http://schemas.microsoft.com/office/drawing/2014/main" id="{52BF7773-9F67-EC8F-9458-B01A4757B776}"/>
              </a:ext>
            </a:extLst>
          </p:cNvPr>
          <p:cNvSpPr/>
          <p:nvPr/>
        </p:nvSpPr>
        <p:spPr>
          <a:xfrm>
            <a:off x="3665572" y="8222852"/>
            <a:ext cx="2995633" cy="474772"/>
          </a:xfrm>
          <a:custGeom>
            <a:avLst/>
            <a:gdLst>
              <a:gd name="csX0" fmla="*/ 0 w 2995633"/>
              <a:gd name="csY0" fmla="*/ 0 h 474772"/>
              <a:gd name="csX1" fmla="*/ 509258 w 2995633"/>
              <a:gd name="csY1" fmla="*/ 0 h 474772"/>
              <a:gd name="csX2" fmla="*/ 1138341 w 2995633"/>
              <a:gd name="csY2" fmla="*/ 0 h 474772"/>
              <a:gd name="csX3" fmla="*/ 1647598 w 2995633"/>
              <a:gd name="csY3" fmla="*/ 0 h 474772"/>
              <a:gd name="csX4" fmla="*/ 2276681 w 2995633"/>
              <a:gd name="csY4" fmla="*/ 0 h 474772"/>
              <a:gd name="csX5" fmla="*/ 2995633 w 2995633"/>
              <a:gd name="csY5" fmla="*/ 0 h 474772"/>
              <a:gd name="csX6" fmla="*/ 2995633 w 2995633"/>
              <a:gd name="csY6" fmla="*/ 474772 h 474772"/>
              <a:gd name="csX7" fmla="*/ 2336594 w 2995633"/>
              <a:gd name="csY7" fmla="*/ 474772 h 474772"/>
              <a:gd name="csX8" fmla="*/ 1797380 w 2995633"/>
              <a:gd name="csY8" fmla="*/ 474772 h 474772"/>
              <a:gd name="csX9" fmla="*/ 1168297 w 2995633"/>
              <a:gd name="csY9" fmla="*/ 474772 h 474772"/>
              <a:gd name="csX10" fmla="*/ 0 w 2995633"/>
              <a:gd name="csY10" fmla="*/ 474772 h 474772"/>
              <a:gd name="csX11" fmla="*/ 0 w 2995633"/>
              <a:gd name="csY11" fmla="*/ 0 h 47477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2995633" h="474772" fill="none" extrusionOk="0">
                <a:moveTo>
                  <a:pt x="0" y="0"/>
                </a:moveTo>
                <a:cubicBezTo>
                  <a:pt x="162451" y="-2578"/>
                  <a:pt x="310113" y="20850"/>
                  <a:pt x="509258" y="0"/>
                </a:cubicBezTo>
                <a:cubicBezTo>
                  <a:pt x="708403" y="-20850"/>
                  <a:pt x="931555" y="12165"/>
                  <a:pt x="1138341" y="0"/>
                </a:cubicBezTo>
                <a:cubicBezTo>
                  <a:pt x="1345127" y="-12165"/>
                  <a:pt x="1534309" y="-14859"/>
                  <a:pt x="1647598" y="0"/>
                </a:cubicBezTo>
                <a:cubicBezTo>
                  <a:pt x="1760887" y="14859"/>
                  <a:pt x="2028681" y="15545"/>
                  <a:pt x="2276681" y="0"/>
                </a:cubicBezTo>
                <a:cubicBezTo>
                  <a:pt x="2524681" y="-15545"/>
                  <a:pt x="2640982" y="19201"/>
                  <a:pt x="2995633" y="0"/>
                </a:cubicBezTo>
                <a:cubicBezTo>
                  <a:pt x="3017011" y="169818"/>
                  <a:pt x="3004243" y="367627"/>
                  <a:pt x="2995633" y="474772"/>
                </a:cubicBezTo>
                <a:cubicBezTo>
                  <a:pt x="2830541" y="446039"/>
                  <a:pt x="2629431" y="466022"/>
                  <a:pt x="2336594" y="474772"/>
                </a:cubicBezTo>
                <a:cubicBezTo>
                  <a:pt x="2043757" y="483522"/>
                  <a:pt x="2014944" y="495446"/>
                  <a:pt x="1797380" y="474772"/>
                </a:cubicBezTo>
                <a:cubicBezTo>
                  <a:pt x="1579816" y="454098"/>
                  <a:pt x="1395451" y="460347"/>
                  <a:pt x="1168297" y="474772"/>
                </a:cubicBezTo>
                <a:cubicBezTo>
                  <a:pt x="941143" y="489197"/>
                  <a:pt x="382885" y="427763"/>
                  <a:pt x="0" y="474772"/>
                </a:cubicBezTo>
                <a:cubicBezTo>
                  <a:pt x="-10693" y="276795"/>
                  <a:pt x="20802" y="142809"/>
                  <a:pt x="0" y="0"/>
                </a:cubicBezTo>
                <a:close/>
              </a:path>
              <a:path w="2995633" h="474772" stroke="0" extrusionOk="0">
                <a:moveTo>
                  <a:pt x="0" y="0"/>
                </a:moveTo>
                <a:cubicBezTo>
                  <a:pt x="132119" y="27601"/>
                  <a:pt x="318691" y="20600"/>
                  <a:pt x="569170" y="0"/>
                </a:cubicBezTo>
                <a:cubicBezTo>
                  <a:pt x="819649" y="-20600"/>
                  <a:pt x="1029842" y="-4825"/>
                  <a:pt x="1198253" y="0"/>
                </a:cubicBezTo>
                <a:cubicBezTo>
                  <a:pt x="1366664" y="4825"/>
                  <a:pt x="1494858" y="-5806"/>
                  <a:pt x="1707511" y="0"/>
                </a:cubicBezTo>
                <a:cubicBezTo>
                  <a:pt x="1920164" y="5806"/>
                  <a:pt x="2088934" y="3824"/>
                  <a:pt x="2276681" y="0"/>
                </a:cubicBezTo>
                <a:cubicBezTo>
                  <a:pt x="2464428" y="-3824"/>
                  <a:pt x="2752911" y="15955"/>
                  <a:pt x="2995633" y="0"/>
                </a:cubicBezTo>
                <a:cubicBezTo>
                  <a:pt x="3005121" y="128264"/>
                  <a:pt x="2991132" y="335673"/>
                  <a:pt x="2995633" y="474772"/>
                </a:cubicBezTo>
                <a:cubicBezTo>
                  <a:pt x="2714075" y="503229"/>
                  <a:pt x="2663612" y="470378"/>
                  <a:pt x="2426463" y="474772"/>
                </a:cubicBezTo>
                <a:cubicBezTo>
                  <a:pt x="2189314" y="479167"/>
                  <a:pt x="2081343" y="491875"/>
                  <a:pt x="1767423" y="474772"/>
                </a:cubicBezTo>
                <a:cubicBezTo>
                  <a:pt x="1453503" y="457669"/>
                  <a:pt x="1315265" y="447803"/>
                  <a:pt x="1138341" y="474772"/>
                </a:cubicBezTo>
                <a:cubicBezTo>
                  <a:pt x="961417" y="501741"/>
                  <a:pt x="798012" y="455991"/>
                  <a:pt x="539214" y="474772"/>
                </a:cubicBezTo>
                <a:cubicBezTo>
                  <a:pt x="280416" y="493553"/>
                  <a:pt x="265152" y="494017"/>
                  <a:pt x="0" y="474772"/>
                </a:cubicBezTo>
                <a:cubicBezTo>
                  <a:pt x="20191" y="239294"/>
                  <a:pt x="-9909" y="160113"/>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155" name="Textfeld 154">
            <a:extLst>
              <a:ext uri="{FF2B5EF4-FFF2-40B4-BE49-F238E27FC236}">
                <a16:creationId xmlns:a16="http://schemas.microsoft.com/office/drawing/2014/main" id="{0444AD0F-81C3-EB58-CF6E-A405C30510DC}"/>
              </a:ext>
            </a:extLst>
          </p:cNvPr>
          <p:cNvSpPr txBox="1"/>
          <p:nvPr/>
        </p:nvSpPr>
        <p:spPr>
          <a:xfrm>
            <a:off x="671509" y="3340915"/>
            <a:ext cx="370548" cy="268535"/>
          </a:xfrm>
          <a:prstGeom prst="rect">
            <a:avLst/>
          </a:prstGeom>
          <a:noFill/>
        </p:spPr>
        <p:txBody>
          <a:bodyPr wrap="square">
            <a:spAutoFit/>
          </a:bodyPr>
          <a:lstStyle/>
          <a:p>
            <a:r>
              <a:rPr lang="de-DE" sz="1145" dirty="0">
                <a:latin typeface="Bahnschrift SemiCondensed" panose="020B0502040204020203" pitchFamily="34" charset="0"/>
              </a:rPr>
              <a:t>1.1b</a:t>
            </a:r>
            <a:endParaRPr lang="de-DE" sz="1145" dirty="0"/>
          </a:p>
        </p:txBody>
      </p:sp>
      <p:sp>
        <p:nvSpPr>
          <p:cNvPr id="156" name="Textfeld 155">
            <a:extLst>
              <a:ext uri="{FF2B5EF4-FFF2-40B4-BE49-F238E27FC236}">
                <a16:creationId xmlns:a16="http://schemas.microsoft.com/office/drawing/2014/main" id="{EAC629DC-AD57-54E4-0442-489CFEEC7FAF}"/>
              </a:ext>
            </a:extLst>
          </p:cNvPr>
          <p:cNvSpPr txBox="1"/>
          <p:nvPr/>
        </p:nvSpPr>
        <p:spPr>
          <a:xfrm>
            <a:off x="675168" y="5537541"/>
            <a:ext cx="394241" cy="268535"/>
          </a:xfrm>
          <a:prstGeom prst="rect">
            <a:avLst/>
          </a:prstGeom>
          <a:noFill/>
        </p:spPr>
        <p:txBody>
          <a:bodyPr wrap="square">
            <a:spAutoFit/>
          </a:bodyPr>
          <a:lstStyle/>
          <a:p>
            <a:r>
              <a:rPr lang="de-DE" sz="1145" dirty="0">
                <a:latin typeface="Bahnschrift SemiCondensed" panose="020B0502040204020203" pitchFamily="34" charset="0"/>
              </a:rPr>
              <a:t>1.2c</a:t>
            </a:r>
            <a:endParaRPr lang="de-DE" sz="1145" dirty="0"/>
          </a:p>
        </p:txBody>
      </p:sp>
      <p:sp>
        <p:nvSpPr>
          <p:cNvPr id="158" name="Textfeld 157">
            <a:extLst>
              <a:ext uri="{FF2B5EF4-FFF2-40B4-BE49-F238E27FC236}">
                <a16:creationId xmlns:a16="http://schemas.microsoft.com/office/drawing/2014/main" id="{7E671747-FAF4-0E13-0B65-918B36C0B2CD}"/>
              </a:ext>
            </a:extLst>
          </p:cNvPr>
          <p:cNvSpPr txBox="1"/>
          <p:nvPr/>
        </p:nvSpPr>
        <p:spPr>
          <a:xfrm>
            <a:off x="667041" y="6663060"/>
            <a:ext cx="394241" cy="268535"/>
          </a:xfrm>
          <a:prstGeom prst="rect">
            <a:avLst/>
          </a:prstGeom>
          <a:noFill/>
        </p:spPr>
        <p:txBody>
          <a:bodyPr wrap="square">
            <a:spAutoFit/>
          </a:bodyPr>
          <a:lstStyle/>
          <a:p>
            <a:r>
              <a:rPr lang="de-DE" sz="1145" dirty="0">
                <a:latin typeface="Bahnschrift SemiCondensed" panose="020B0502040204020203" pitchFamily="34" charset="0"/>
              </a:rPr>
              <a:t>1.3a</a:t>
            </a:r>
            <a:endParaRPr lang="de-DE" sz="1145" dirty="0"/>
          </a:p>
        </p:txBody>
      </p:sp>
      <p:sp>
        <p:nvSpPr>
          <p:cNvPr id="159" name="Textfeld 158">
            <a:extLst>
              <a:ext uri="{FF2B5EF4-FFF2-40B4-BE49-F238E27FC236}">
                <a16:creationId xmlns:a16="http://schemas.microsoft.com/office/drawing/2014/main" id="{AB5F68F2-4D12-2D0B-7D90-3D2132152981}"/>
              </a:ext>
            </a:extLst>
          </p:cNvPr>
          <p:cNvSpPr txBox="1"/>
          <p:nvPr/>
        </p:nvSpPr>
        <p:spPr>
          <a:xfrm>
            <a:off x="998676" y="7122776"/>
            <a:ext cx="1200161" cy="444737"/>
          </a:xfrm>
          <a:prstGeom prst="rect">
            <a:avLst/>
          </a:prstGeom>
          <a:noFill/>
        </p:spPr>
        <p:txBody>
          <a:bodyPr wrap="square" rtlCol="0">
            <a:spAutoFit/>
          </a:bodyPr>
          <a:lstStyle/>
          <a:p>
            <a:r>
              <a:rPr lang="de-DE" sz="1145" dirty="0">
                <a:latin typeface="Bahnschrift SemiCondensed" panose="020B0502040204020203" pitchFamily="34" charset="0"/>
              </a:rPr>
              <a:t>Kompetenzstufen: Was denken Sie?</a:t>
            </a:r>
          </a:p>
        </p:txBody>
      </p:sp>
      <p:sp>
        <p:nvSpPr>
          <p:cNvPr id="160" name="Textfeld 159">
            <a:extLst>
              <a:ext uri="{FF2B5EF4-FFF2-40B4-BE49-F238E27FC236}">
                <a16:creationId xmlns:a16="http://schemas.microsoft.com/office/drawing/2014/main" id="{07D3A163-A04B-74FE-2AE5-1BD49EA8B9AA}"/>
              </a:ext>
            </a:extLst>
          </p:cNvPr>
          <p:cNvSpPr txBox="1"/>
          <p:nvPr/>
        </p:nvSpPr>
        <p:spPr>
          <a:xfrm>
            <a:off x="656557" y="7208185"/>
            <a:ext cx="394241" cy="268535"/>
          </a:xfrm>
          <a:prstGeom prst="rect">
            <a:avLst/>
          </a:prstGeom>
          <a:noFill/>
        </p:spPr>
        <p:txBody>
          <a:bodyPr wrap="square">
            <a:spAutoFit/>
          </a:bodyPr>
          <a:lstStyle/>
          <a:p>
            <a:r>
              <a:rPr lang="de-DE" sz="1145" dirty="0">
                <a:latin typeface="Bahnschrift SemiCondensed" panose="020B0502040204020203" pitchFamily="34" charset="0"/>
              </a:rPr>
              <a:t>1.3b</a:t>
            </a:r>
            <a:endParaRPr lang="de-DE" sz="1145" dirty="0"/>
          </a:p>
        </p:txBody>
      </p:sp>
      <p:sp>
        <p:nvSpPr>
          <p:cNvPr id="163" name="Textfeld 162">
            <a:extLst>
              <a:ext uri="{FF2B5EF4-FFF2-40B4-BE49-F238E27FC236}">
                <a16:creationId xmlns:a16="http://schemas.microsoft.com/office/drawing/2014/main" id="{7F5C7A46-B71A-3DA8-60ED-367FD27BF5B4}"/>
              </a:ext>
            </a:extLst>
          </p:cNvPr>
          <p:cNvSpPr txBox="1"/>
          <p:nvPr/>
        </p:nvSpPr>
        <p:spPr>
          <a:xfrm>
            <a:off x="1012343" y="7700956"/>
            <a:ext cx="1161519" cy="444737"/>
          </a:xfrm>
          <a:prstGeom prst="rect">
            <a:avLst/>
          </a:prstGeom>
          <a:noFill/>
        </p:spPr>
        <p:txBody>
          <a:bodyPr wrap="square" rtlCol="0">
            <a:spAutoFit/>
          </a:bodyPr>
          <a:lstStyle/>
          <a:p>
            <a:r>
              <a:rPr lang="de-DE" sz="1145" dirty="0">
                <a:latin typeface="Bahnschrift SemiCondensed" panose="020B0502040204020203" pitchFamily="34" charset="0"/>
              </a:rPr>
              <a:t>Vergleichs-</a:t>
            </a:r>
            <a:br>
              <a:rPr lang="de-DE" sz="1145" dirty="0">
                <a:latin typeface="Bahnschrift SemiCondensed" panose="020B0502040204020203" pitchFamily="34" charset="0"/>
              </a:rPr>
            </a:br>
            <a:r>
              <a:rPr lang="de-DE" sz="1145" dirty="0">
                <a:latin typeface="Bahnschrift SemiCondensed" panose="020B0502040204020203" pitchFamily="34" charset="0"/>
              </a:rPr>
              <a:t>perspektiven</a:t>
            </a:r>
          </a:p>
        </p:txBody>
      </p:sp>
      <p:sp>
        <p:nvSpPr>
          <p:cNvPr id="164" name="Textfeld 163">
            <a:extLst>
              <a:ext uri="{FF2B5EF4-FFF2-40B4-BE49-F238E27FC236}">
                <a16:creationId xmlns:a16="http://schemas.microsoft.com/office/drawing/2014/main" id="{E7EE9519-AF0C-68EC-302A-5ECDD2400AFC}"/>
              </a:ext>
            </a:extLst>
          </p:cNvPr>
          <p:cNvSpPr txBox="1"/>
          <p:nvPr/>
        </p:nvSpPr>
        <p:spPr>
          <a:xfrm>
            <a:off x="664557" y="7789031"/>
            <a:ext cx="394241" cy="268535"/>
          </a:xfrm>
          <a:prstGeom prst="rect">
            <a:avLst/>
          </a:prstGeom>
          <a:noFill/>
        </p:spPr>
        <p:txBody>
          <a:bodyPr wrap="square">
            <a:spAutoFit/>
          </a:bodyPr>
          <a:lstStyle/>
          <a:p>
            <a:r>
              <a:rPr lang="de-DE" sz="1145" dirty="0">
                <a:latin typeface="Bahnschrift SemiCondensed" panose="020B0502040204020203" pitchFamily="34" charset="0"/>
              </a:rPr>
              <a:t>1.3c</a:t>
            </a:r>
            <a:endParaRPr lang="de-DE" sz="1145" dirty="0"/>
          </a:p>
        </p:txBody>
      </p:sp>
      <p:sp>
        <p:nvSpPr>
          <p:cNvPr id="2" name="Fußzeilenplatzhalter 3">
            <a:extLst>
              <a:ext uri="{FF2B5EF4-FFF2-40B4-BE49-F238E27FC236}">
                <a16:creationId xmlns:a16="http://schemas.microsoft.com/office/drawing/2014/main" id="{F67F6AED-9D8C-0C59-407B-BB17820EF683}"/>
              </a:ext>
            </a:extLst>
          </p:cNvPr>
          <p:cNvSpPr>
            <a:spLocks noGrp="1"/>
          </p:cNvSpPr>
          <p:nvPr>
            <p:ph type="ftr" sz="quarter" idx="11"/>
          </p:nvPr>
        </p:nvSpPr>
        <p:spPr>
          <a:xfrm>
            <a:off x="2455870" y="9734439"/>
            <a:ext cx="2432043" cy="537134"/>
          </a:xfrm>
        </p:spPr>
        <p:txBody>
          <a:bodyPr/>
          <a:lstStyle/>
          <a:p>
            <a:r>
              <a:rPr lang="de-DE" dirty="0">
                <a:solidFill>
                  <a:schemeClr val="tx1"/>
                </a:solidFill>
                <a:latin typeface="Bahnschrift SemiCondensed" panose="020B0502040204020203" pitchFamily="34" charset="0"/>
              </a:rPr>
              <a:t>1</a:t>
            </a:r>
          </a:p>
        </p:txBody>
      </p:sp>
      <p:grpSp>
        <p:nvGrpSpPr>
          <p:cNvPr id="161" name="Gruppieren 160">
            <a:extLst>
              <a:ext uri="{FF2B5EF4-FFF2-40B4-BE49-F238E27FC236}">
                <a16:creationId xmlns:a16="http://schemas.microsoft.com/office/drawing/2014/main" id="{66486A90-BB0A-2394-EAE1-947051142A53}"/>
              </a:ext>
            </a:extLst>
          </p:cNvPr>
          <p:cNvGrpSpPr/>
          <p:nvPr/>
        </p:nvGrpSpPr>
        <p:grpSpPr>
          <a:xfrm>
            <a:off x="2243548" y="4194237"/>
            <a:ext cx="1351965" cy="545091"/>
            <a:chOff x="2249016" y="4194234"/>
            <a:chExt cx="1351965" cy="545091"/>
          </a:xfrm>
        </p:grpSpPr>
        <p:grpSp>
          <p:nvGrpSpPr>
            <p:cNvPr id="134" name="Gruppieren 133">
              <a:extLst>
                <a:ext uri="{FF2B5EF4-FFF2-40B4-BE49-F238E27FC236}">
                  <a16:creationId xmlns:a16="http://schemas.microsoft.com/office/drawing/2014/main" id="{8EE8DE0F-EC24-A092-4D3F-DA4F2CB11F58}"/>
                </a:ext>
              </a:extLst>
            </p:cNvPr>
            <p:cNvGrpSpPr/>
            <p:nvPr/>
          </p:nvGrpSpPr>
          <p:grpSpPr>
            <a:xfrm>
              <a:off x="2249016" y="4194234"/>
              <a:ext cx="1351965" cy="215444"/>
              <a:chOff x="2148874" y="2571779"/>
              <a:chExt cx="1351965" cy="215444"/>
            </a:xfrm>
          </p:grpSpPr>
          <p:sp>
            <p:nvSpPr>
              <p:cNvPr id="135" name="Textfeld 134">
                <a:extLst>
                  <a:ext uri="{FF2B5EF4-FFF2-40B4-BE49-F238E27FC236}">
                    <a16:creationId xmlns:a16="http://schemas.microsoft.com/office/drawing/2014/main" id="{2E792814-E695-CD75-BC44-D0609961C149}"/>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136" name="Textfeld 135">
                <a:extLst>
                  <a:ext uri="{FF2B5EF4-FFF2-40B4-BE49-F238E27FC236}">
                    <a16:creationId xmlns:a16="http://schemas.microsoft.com/office/drawing/2014/main" id="{F8622A9F-687A-B4C6-B599-8ED3B31C0168}"/>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137" name="Textfeld 136">
                <a:extLst>
                  <a:ext uri="{FF2B5EF4-FFF2-40B4-BE49-F238E27FC236}">
                    <a16:creationId xmlns:a16="http://schemas.microsoft.com/office/drawing/2014/main" id="{7A2BC694-2A10-EA2C-F8E7-77F72388B9A8}"/>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139" name="Grafik 138" descr="Teils sonnig Silhouette">
              <a:extLst>
                <a:ext uri="{FF2B5EF4-FFF2-40B4-BE49-F238E27FC236}">
                  <a16:creationId xmlns:a16="http://schemas.microsoft.com/office/drawing/2014/main" id="{A7C5B23A-436D-616B-0E8F-014C16C830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141" name="Grafik 140" descr="dunkel (mittlere Sonne) Silhouette">
              <a:extLst>
                <a:ext uri="{FF2B5EF4-FFF2-40B4-BE49-F238E27FC236}">
                  <a16:creationId xmlns:a16="http://schemas.microsoft.com/office/drawing/2014/main" id="{47547D14-0EAB-9BA4-51D3-DECBA74A81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151" name="Grafik 150" descr="Cloud Silhouette">
              <a:extLst>
                <a:ext uri="{FF2B5EF4-FFF2-40B4-BE49-F238E27FC236}">
                  <a16:creationId xmlns:a16="http://schemas.microsoft.com/office/drawing/2014/main" id="{BE5BED1D-9925-9C11-8379-32EBE69641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162" name="Gruppieren 161">
            <a:extLst>
              <a:ext uri="{FF2B5EF4-FFF2-40B4-BE49-F238E27FC236}">
                <a16:creationId xmlns:a16="http://schemas.microsoft.com/office/drawing/2014/main" id="{51D41D14-3783-2BD4-6550-35E360C2B8B6}"/>
              </a:ext>
            </a:extLst>
          </p:cNvPr>
          <p:cNvGrpSpPr/>
          <p:nvPr/>
        </p:nvGrpSpPr>
        <p:grpSpPr>
          <a:xfrm>
            <a:off x="2243547" y="2592751"/>
            <a:ext cx="1351965" cy="545091"/>
            <a:chOff x="2249016" y="4194234"/>
            <a:chExt cx="1351965" cy="545091"/>
          </a:xfrm>
        </p:grpSpPr>
        <p:grpSp>
          <p:nvGrpSpPr>
            <p:cNvPr id="282" name="Gruppieren 281">
              <a:extLst>
                <a:ext uri="{FF2B5EF4-FFF2-40B4-BE49-F238E27FC236}">
                  <a16:creationId xmlns:a16="http://schemas.microsoft.com/office/drawing/2014/main" id="{E003CF25-D72A-639B-3678-75ED4D391140}"/>
                </a:ext>
              </a:extLst>
            </p:cNvPr>
            <p:cNvGrpSpPr/>
            <p:nvPr/>
          </p:nvGrpSpPr>
          <p:grpSpPr>
            <a:xfrm>
              <a:off x="2249016" y="4194234"/>
              <a:ext cx="1351965" cy="215444"/>
              <a:chOff x="2148874" y="2571779"/>
              <a:chExt cx="1351965" cy="215444"/>
            </a:xfrm>
          </p:grpSpPr>
          <p:sp>
            <p:nvSpPr>
              <p:cNvPr id="286" name="Textfeld 285">
                <a:extLst>
                  <a:ext uri="{FF2B5EF4-FFF2-40B4-BE49-F238E27FC236}">
                    <a16:creationId xmlns:a16="http://schemas.microsoft.com/office/drawing/2014/main" id="{A56A5EC9-F53D-D862-A4CF-9E827592A446}"/>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287" name="Textfeld 286">
                <a:extLst>
                  <a:ext uri="{FF2B5EF4-FFF2-40B4-BE49-F238E27FC236}">
                    <a16:creationId xmlns:a16="http://schemas.microsoft.com/office/drawing/2014/main" id="{45197D88-E783-FF3D-7B37-0635DB6F3B38}"/>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288" name="Textfeld 287">
                <a:extLst>
                  <a:ext uri="{FF2B5EF4-FFF2-40B4-BE49-F238E27FC236}">
                    <a16:creationId xmlns:a16="http://schemas.microsoft.com/office/drawing/2014/main" id="{AA5C762F-7933-B7E9-5BD3-32976A36FD68}"/>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283" name="Grafik 282" descr="Teils sonnig Silhouette">
              <a:extLst>
                <a:ext uri="{FF2B5EF4-FFF2-40B4-BE49-F238E27FC236}">
                  <a16:creationId xmlns:a16="http://schemas.microsoft.com/office/drawing/2014/main" id="{4C476C74-3A63-01CD-3B12-D0FFA0D206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284" name="Grafik 283" descr="dunkel (mittlere Sonne) Silhouette">
              <a:extLst>
                <a:ext uri="{FF2B5EF4-FFF2-40B4-BE49-F238E27FC236}">
                  <a16:creationId xmlns:a16="http://schemas.microsoft.com/office/drawing/2014/main" id="{CD857E75-C4FB-8FBC-C1FF-DA6944327A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285" name="Grafik 284" descr="Cloud Silhouette">
              <a:extLst>
                <a:ext uri="{FF2B5EF4-FFF2-40B4-BE49-F238E27FC236}">
                  <a16:creationId xmlns:a16="http://schemas.microsoft.com/office/drawing/2014/main" id="{3C88A884-F575-8FE5-3FE4-F8EF1F942F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289" name="Gruppieren 288">
            <a:extLst>
              <a:ext uri="{FF2B5EF4-FFF2-40B4-BE49-F238E27FC236}">
                <a16:creationId xmlns:a16="http://schemas.microsoft.com/office/drawing/2014/main" id="{EEED3989-3AAA-F46D-07CF-3E861AD22966}"/>
              </a:ext>
            </a:extLst>
          </p:cNvPr>
          <p:cNvGrpSpPr/>
          <p:nvPr/>
        </p:nvGrpSpPr>
        <p:grpSpPr>
          <a:xfrm>
            <a:off x="2243548" y="3203548"/>
            <a:ext cx="1351965" cy="545091"/>
            <a:chOff x="2249016" y="4194234"/>
            <a:chExt cx="1351965" cy="545091"/>
          </a:xfrm>
        </p:grpSpPr>
        <p:grpSp>
          <p:nvGrpSpPr>
            <p:cNvPr id="290" name="Gruppieren 289">
              <a:extLst>
                <a:ext uri="{FF2B5EF4-FFF2-40B4-BE49-F238E27FC236}">
                  <a16:creationId xmlns:a16="http://schemas.microsoft.com/office/drawing/2014/main" id="{F43D7E05-3AC8-8774-A6ED-3481DBE36582}"/>
                </a:ext>
              </a:extLst>
            </p:cNvPr>
            <p:cNvGrpSpPr/>
            <p:nvPr/>
          </p:nvGrpSpPr>
          <p:grpSpPr>
            <a:xfrm>
              <a:off x="2249016" y="4194234"/>
              <a:ext cx="1351965" cy="215444"/>
              <a:chOff x="2148874" y="2571779"/>
              <a:chExt cx="1351965" cy="215444"/>
            </a:xfrm>
          </p:grpSpPr>
          <p:sp>
            <p:nvSpPr>
              <p:cNvPr id="294" name="Textfeld 293">
                <a:extLst>
                  <a:ext uri="{FF2B5EF4-FFF2-40B4-BE49-F238E27FC236}">
                    <a16:creationId xmlns:a16="http://schemas.microsoft.com/office/drawing/2014/main" id="{3B0F7899-CB68-B69E-1435-34F56E120886}"/>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295" name="Textfeld 294">
                <a:extLst>
                  <a:ext uri="{FF2B5EF4-FFF2-40B4-BE49-F238E27FC236}">
                    <a16:creationId xmlns:a16="http://schemas.microsoft.com/office/drawing/2014/main" id="{9363E999-A5B6-A1B5-4E5A-74BAB2DB35E7}"/>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296" name="Textfeld 295">
                <a:extLst>
                  <a:ext uri="{FF2B5EF4-FFF2-40B4-BE49-F238E27FC236}">
                    <a16:creationId xmlns:a16="http://schemas.microsoft.com/office/drawing/2014/main" id="{CB1540F2-EF4D-9993-F441-0AAFE968A18C}"/>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291" name="Grafik 290" descr="Teils sonnig Silhouette">
              <a:extLst>
                <a:ext uri="{FF2B5EF4-FFF2-40B4-BE49-F238E27FC236}">
                  <a16:creationId xmlns:a16="http://schemas.microsoft.com/office/drawing/2014/main" id="{2154BA90-3052-7F2D-F83F-847432D88B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292" name="Grafik 291" descr="dunkel (mittlere Sonne) Silhouette">
              <a:extLst>
                <a:ext uri="{FF2B5EF4-FFF2-40B4-BE49-F238E27FC236}">
                  <a16:creationId xmlns:a16="http://schemas.microsoft.com/office/drawing/2014/main" id="{62C27E12-AC28-685C-1F77-3528ACFB35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293" name="Grafik 292" descr="Cloud Silhouette">
              <a:extLst>
                <a:ext uri="{FF2B5EF4-FFF2-40B4-BE49-F238E27FC236}">
                  <a16:creationId xmlns:a16="http://schemas.microsoft.com/office/drawing/2014/main" id="{187BFE20-C15D-3B83-D9F4-A948DDBF18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297" name="Gruppieren 296">
            <a:extLst>
              <a:ext uri="{FF2B5EF4-FFF2-40B4-BE49-F238E27FC236}">
                <a16:creationId xmlns:a16="http://schemas.microsoft.com/office/drawing/2014/main" id="{A10D228B-1C14-A69A-850F-8C5812473B5A}"/>
              </a:ext>
            </a:extLst>
          </p:cNvPr>
          <p:cNvGrpSpPr/>
          <p:nvPr/>
        </p:nvGrpSpPr>
        <p:grpSpPr>
          <a:xfrm>
            <a:off x="2243548" y="4861554"/>
            <a:ext cx="1351965" cy="545091"/>
            <a:chOff x="2249016" y="4194234"/>
            <a:chExt cx="1351965" cy="545091"/>
          </a:xfrm>
        </p:grpSpPr>
        <p:grpSp>
          <p:nvGrpSpPr>
            <p:cNvPr id="298" name="Gruppieren 297">
              <a:extLst>
                <a:ext uri="{FF2B5EF4-FFF2-40B4-BE49-F238E27FC236}">
                  <a16:creationId xmlns:a16="http://schemas.microsoft.com/office/drawing/2014/main" id="{9FC8851D-F1B5-0017-ECDA-D0E561F31F1B}"/>
                </a:ext>
              </a:extLst>
            </p:cNvPr>
            <p:cNvGrpSpPr/>
            <p:nvPr/>
          </p:nvGrpSpPr>
          <p:grpSpPr>
            <a:xfrm>
              <a:off x="2249016" y="4194234"/>
              <a:ext cx="1351965" cy="215444"/>
              <a:chOff x="2148874" y="2571779"/>
              <a:chExt cx="1351965" cy="215444"/>
            </a:xfrm>
          </p:grpSpPr>
          <p:sp>
            <p:nvSpPr>
              <p:cNvPr id="336" name="Textfeld 335">
                <a:extLst>
                  <a:ext uri="{FF2B5EF4-FFF2-40B4-BE49-F238E27FC236}">
                    <a16:creationId xmlns:a16="http://schemas.microsoft.com/office/drawing/2014/main" id="{068B9596-9777-ACE7-D0D5-F913A4EE3316}"/>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37" name="Textfeld 336">
                <a:extLst>
                  <a:ext uri="{FF2B5EF4-FFF2-40B4-BE49-F238E27FC236}">
                    <a16:creationId xmlns:a16="http://schemas.microsoft.com/office/drawing/2014/main" id="{22F8A1ED-13E5-98A2-61F0-1ABA2CD07600}"/>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38" name="Textfeld 337">
                <a:extLst>
                  <a:ext uri="{FF2B5EF4-FFF2-40B4-BE49-F238E27FC236}">
                    <a16:creationId xmlns:a16="http://schemas.microsoft.com/office/drawing/2014/main" id="{3315DD87-5EDC-29B7-32EF-BF1216AC33FF}"/>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33" name="Grafik 332" descr="Teils sonnig Silhouette">
              <a:extLst>
                <a:ext uri="{FF2B5EF4-FFF2-40B4-BE49-F238E27FC236}">
                  <a16:creationId xmlns:a16="http://schemas.microsoft.com/office/drawing/2014/main" id="{BBCA331F-A260-8815-E87B-E489AB9576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334" name="Grafik 333" descr="dunkel (mittlere Sonne) Silhouette">
              <a:extLst>
                <a:ext uri="{FF2B5EF4-FFF2-40B4-BE49-F238E27FC236}">
                  <a16:creationId xmlns:a16="http://schemas.microsoft.com/office/drawing/2014/main" id="{CDB8F732-F6F5-2E72-9F7A-74BAB92455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35" name="Grafik 334" descr="Cloud Silhouette">
              <a:extLst>
                <a:ext uri="{FF2B5EF4-FFF2-40B4-BE49-F238E27FC236}">
                  <a16:creationId xmlns:a16="http://schemas.microsoft.com/office/drawing/2014/main" id="{85BB2434-A84B-030A-B10A-CFC583473F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339" name="Gruppieren 338">
            <a:extLst>
              <a:ext uri="{FF2B5EF4-FFF2-40B4-BE49-F238E27FC236}">
                <a16:creationId xmlns:a16="http://schemas.microsoft.com/office/drawing/2014/main" id="{FA309049-6231-AF05-6511-1ACABBA1FC32}"/>
              </a:ext>
            </a:extLst>
          </p:cNvPr>
          <p:cNvGrpSpPr/>
          <p:nvPr/>
        </p:nvGrpSpPr>
        <p:grpSpPr>
          <a:xfrm>
            <a:off x="2243548" y="5393989"/>
            <a:ext cx="1351965" cy="545091"/>
            <a:chOff x="2249016" y="4194234"/>
            <a:chExt cx="1351965" cy="545091"/>
          </a:xfrm>
        </p:grpSpPr>
        <p:grpSp>
          <p:nvGrpSpPr>
            <p:cNvPr id="340" name="Gruppieren 339">
              <a:extLst>
                <a:ext uri="{FF2B5EF4-FFF2-40B4-BE49-F238E27FC236}">
                  <a16:creationId xmlns:a16="http://schemas.microsoft.com/office/drawing/2014/main" id="{83D8E1E4-9CF7-FA33-1D99-8267AA8FD367}"/>
                </a:ext>
              </a:extLst>
            </p:cNvPr>
            <p:cNvGrpSpPr/>
            <p:nvPr/>
          </p:nvGrpSpPr>
          <p:grpSpPr>
            <a:xfrm>
              <a:off x="2249016" y="4194234"/>
              <a:ext cx="1351965" cy="215444"/>
              <a:chOff x="2148874" y="2571779"/>
              <a:chExt cx="1351965" cy="215444"/>
            </a:xfrm>
          </p:grpSpPr>
          <p:sp>
            <p:nvSpPr>
              <p:cNvPr id="344" name="Textfeld 343">
                <a:extLst>
                  <a:ext uri="{FF2B5EF4-FFF2-40B4-BE49-F238E27FC236}">
                    <a16:creationId xmlns:a16="http://schemas.microsoft.com/office/drawing/2014/main" id="{512C9BC7-8CFD-DE1F-77F8-818412A25824}"/>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45" name="Textfeld 344">
                <a:extLst>
                  <a:ext uri="{FF2B5EF4-FFF2-40B4-BE49-F238E27FC236}">
                    <a16:creationId xmlns:a16="http://schemas.microsoft.com/office/drawing/2014/main" id="{3670DA30-0314-8310-EE62-FF7F18A1407C}"/>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46" name="Textfeld 345">
                <a:extLst>
                  <a:ext uri="{FF2B5EF4-FFF2-40B4-BE49-F238E27FC236}">
                    <a16:creationId xmlns:a16="http://schemas.microsoft.com/office/drawing/2014/main" id="{59AA6D97-C19B-2186-EB6F-BF98286996A5}"/>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41" name="Grafik 340" descr="Teils sonnig Silhouette">
              <a:extLst>
                <a:ext uri="{FF2B5EF4-FFF2-40B4-BE49-F238E27FC236}">
                  <a16:creationId xmlns:a16="http://schemas.microsoft.com/office/drawing/2014/main" id="{F715B355-4080-FC7E-CE9E-645567A23A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342" name="Grafik 341" descr="dunkel (mittlere Sonne) Silhouette">
              <a:extLst>
                <a:ext uri="{FF2B5EF4-FFF2-40B4-BE49-F238E27FC236}">
                  <a16:creationId xmlns:a16="http://schemas.microsoft.com/office/drawing/2014/main" id="{75C73FE7-13EA-DA32-841C-EA848E820F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43" name="Grafik 342" descr="Cloud Silhouette">
              <a:extLst>
                <a:ext uri="{FF2B5EF4-FFF2-40B4-BE49-F238E27FC236}">
                  <a16:creationId xmlns:a16="http://schemas.microsoft.com/office/drawing/2014/main" id="{1262CCF6-A02E-DADA-FEE8-B2718A4DD2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355" name="Gruppieren 354">
            <a:extLst>
              <a:ext uri="{FF2B5EF4-FFF2-40B4-BE49-F238E27FC236}">
                <a16:creationId xmlns:a16="http://schemas.microsoft.com/office/drawing/2014/main" id="{2FFEF52A-E15C-248F-603E-98797E8F9A0E}"/>
              </a:ext>
            </a:extLst>
          </p:cNvPr>
          <p:cNvGrpSpPr/>
          <p:nvPr/>
        </p:nvGrpSpPr>
        <p:grpSpPr>
          <a:xfrm>
            <a:off x="2243548" y="6525034"/>
            <a:ext cx="1351965" cy="545091"/>
            <a:chOff x="2249016" y="4194234"/>
            <a:chExt cx="1351965" cy="545091"/>
          </a:xfrm>
        </p:grpSpPr>
        <p:grpSp>
          <p:nvGrpSpPr>
            <p:cNvPr id="356" name="Gruppieren 355">
              <a:extLst>
                <a:ext uri="{FF2B5EF4-FFF2-40B4-BE49-F238E27FC236}">
                  <a16:creationId xmlns:a16="http://schemas.microsoft.com/office/drawing/2014/main" id="{B4C0A3F1-16C3-535C-616B-886A62330A10}"/>
                </a:ext>
              </a:extLst>
            </p:cNvPr>
            <p:cNvGrpSpPr/>
            <p:nvPr/>
          </p:nvGrpSpPr>
          <p:grpSpPr>
            <a:xfrm>
              <a:off x="2249016" y="4194234"/>
              <a:ext cx="1351965" cy="215444"/>
              <a:chOff x="2148874" y="2571779"/>
              <a:chExt cx="1351965" cy="215444"/>
            </a:xfrm>
          </p:grpSpPr>
          <p:sp>
            <p:nvSpPr>
              <p:cNvPr id="360" name="Textfeld 359">
                <a:extLst>
                  <a:ext uri="{FF2B5EF4-FFF2-40B4-BE49-F238E27FC236}">
                    <a16:creationId xmlns:a16="http://schemas.microsoft.com/office/drawing/2014/main" id="{5FA3300B-9A32-E18C-82C1-9D0326DF0AAD}"/>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61" name="Textfeld 360">
                <a:extLst>
                  <a:ext uri="{FF2B5EF4-FFF2-40B4-BE49-F238E27FC236}">
                    <a16:creationId xmlns:a16="http://schemas.microsoft.com/office/drawing/2014/main" id="{A6AB8868-340D-B028-ECE1-CC4910B0F228}"/>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62" name="Textfeld 361">
                <a:extLst>
                  <a:ext uri="{FF2B5EF4-FFF2-40B4-BE49-F238E27FC236}">
                    <a16:creationId xmlns:a16="http://schemas.microsoft.com/office/drawing/2014/main" id="{5BCFA0F9-6857-60B5-024B-F3D9F5C78FD8}"/>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57" name="Grafik 356" descr="Teils sonnig Silhouette">
              <a:extLst>
                <a:ext uri="{FF2B5EF4-FFF2-40B4-BE49-F238E27FC236}">
                  <a16:creationId xmlns:a16="http://schemas.microsoft.com/office/drawing/2014/main" id="{B993C74B-0CFF-D4DC-2F0D-EC4392C5DB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358" name="Grafik 357" descr="dunkel (mittlere Sonne) Silhouette">
              <a:extLst>
                <a:ext uri="{FF2B5EF4-FFF2-40B4-BE49-F238E27FC236}">
                  <a16:creationId xmlns:a16="http://schemas.microsoft.com/office/drawing/2014/main" id="{B065D9DD-62BD-2842-4527-2F3F6CF95B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59" name="Grafik 358" descr="Cloud Silhouette">
              <a:extLst>
                <a:ext uri="{FF2B5EF4-FFF2-40B4-BE49-F238E27FC236}">
                  <a16:creationId xmlns:a16="http://schemas.microsoft.com/office/drawing/2014/main" id="{28AB6DF4-4E59-6319-83CF-DD1E6C4FBB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363" name="Gruppieren 362">
            <a:extLst>
              <a:ext uri="{FF2B5EF4-FFF2-40B4-BE49-F238E27FC236}">
                <a16:creationId xmlns:a16="http://schemas.microsoft.com/office/drawing/2014/main" id="{A44845FB-43D1-6BF1-845F-8D71957040B3}"/>
              </a:ext>
            </a:extLst>
          </p:cNvPr>
          <p:cNvGrpSpPr/>
          <p:nvPr/>
        </p:nvGrpSpPr>
        <p:grpSpPr>
          <a:xfrm>
            <a:off x="2243548" y="7070431"/>
            <a:ext cx="1351965" cy="545091"/>
            <a:chOff x="2249016" y="4194234"/>
            <a:chExt cx="1351965" cy="545091"/>
          </a:xfrm>
        </p:grpSpPr>
        <p:grpSp>
          <p:nvGrpSpPr>
            <p:cNvPr id="364" name="Gruppieren 363">
              <a:extLst>
                <a:ext uri="{FF2B5EF4-FFF2-40B4-BE49-F238E27FC236}">
                  <a16:creationId xmlns:a16="http://schemas.microsoft.com/office/drawing/2014/main" id="{A29F1148-0882-20C9-155E-8EE7463C26D1}"/>
                </a:ext>
              </a:extLst>
            </p:cNvPr>
            <p:cNvGrpSpPr/>
            <p:nvPr/>
          </p:nvGrpSpPr>
          <p:grpSpPr>
            <a:xfrm>
              <a:off x="2249016" y="4194234"/>
              <a:ext cx="1351965" cy="215444"/>
              <a:chOff x="2148874" y="2571779"/>
              <a:chExt cx="1351965" cy="215444"/>
            </a:xfrm>
          </p:grpSpPr>
          <p:sp>
            <p:nvSpPr>
              <p:cNvPr id="368" name="Textfeld 367">
                <a:extLst>
                  <a:ext uri="{FF2B5EF4-FFF2-40B4-BE49-F238E27FC236}">
                    <a16:creationId xmlns:a16="http://schemas.microsoft.com/office/drawing/2014/main" id="{43285EAA-8F24-DCFD-FB86-BCF201F3E41D}"/>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69" name="Textfeld 368">
                <a:extLst>
                  <a:ext uri="{FF2B5EF4-FFF2-40B4-BE49-F238E27FC236}">
                    <a16:creationId xmlns:a16="http://schemas.microsoft.com/office/drawing/2014/main" id="{58A3ABAD-1B34-087D-C816-C290007A4257}"/>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70" name="Textfeld 369">
                <a:extLst>
                  <a:ext uri="{FF2B5EF4-FFF2-40B4-BE49-F238E27FC236}">
                    <a16:creationId xmlns:a16="http://schemas.microsoft.com/office/drawing/2014/main" id="{22C40A58-3A60-6020-ABA9-5FD01D2C846F}"/>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65" name="Grafik 364" descr="Teils sonnig Silhouette">
              <a:extLst>
                <a:ext uri="{FF2B5EF4-FFF2-40B4-BE49-F238E27FC236}">
                  <a16:creationId xmlns:a16="http://schemas.microsoft.com/office/drawing/2014/main" id="{6BF7673E-0D61-B5E5-62D7-66C845F887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366" name="Grafik 365" descr="dunkel (mittlere Sonne) Silhouette">
              <a:extLst>
                <a:ext uri="{FF2B5EF4-FFF2-40B4-BE49-F238E27FC236}">
                  <a16:creationId xmlns:a16="http://schemas.microsoft.com/office/drawing/2014/main" id="{3AE8F9CB-60F6-8C2E-4CCE-281CEC7BAB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67" name="Grafik 366" descr="Cloud Silhouette">
              <a:extLst>
                <a:ext uri="{FF2B5EF4-FFF2-40B4-BE49-F238E27FC236}">
                  <a16:creationId xmlns:a16="http://schemas.microsoft.com/office/drawing/2014/main" id="{88BF79D5-DFBB-D3A2-1584-9AC8C8D551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371" name="Gruppieren 370">
            <a:extLst>
              <a:ext uri="{FF2B5EF4-FFF2-40B4-BE49-F238E27FC236}">
                <a16:creationId xmlns:a16="http://schemas.microsoft.com/office/drawing/2014/main" id="{B53B5ADD-2663-CFC4-F627-6C1B27113CD8}"/>
              </a:ext>
            </a:extLst>
          </p:cNvPr>
          <p:cNvGrpSpPr/>
          <p:nvPr/>
        </p:nvGrpSpPr>
        <p:grpSpPr>
          <a:xfrm>
            <a:off x="2243548" y="7671446"/>
            <a:ext cx="1351965" cy="545091"/>
            <a:chOff x="2249016" y="4194234"/>
            <a:chExt cx="1351965" cy="545091"/>
          </a:xfrm>
        </p:grpSpPr>
        <p:grpSp>
          <p:nvGrpSpPr>
            <p:cNvPr id="372" name="Gruppieren 371">
              <a:extLst>
                <a:ext uri="{FF2B5EF4-FFF2-40B4-BE49-F238E27FC236}">
                  <a16:creationId xmlns:a16="http://schemas.microsoft.com/office/drawing/2014/main" id="{865F1CD0-887C-B629-1D81-27CA5F51D850}"/>
                </a:ext>
              </a:extLst>
            </p:cNvPr>
            <p:cNvGrpSpPr/>
            <p:nvPr/>
          </p:nvGrpSpPr>
          <p:grpSpPr>
            <a:xfrm>
              <a:off x="2249016" y="4194234"/>
              <a:ext cx="1351965" cy="215444"/>
              <a:chOff x="2148874" y="2571779"/>
              <a:chExt cx="1351965" cy="215444"/>
            </a:xfrm>
          </p:grpSpPr>
          <p:sp>
            <p:nvSpPr>
              <p:cNvPr id="376" name="Textfeld 375">
                <a:extLst>
                  <a:ext uri="{FF2B5EF4-FFF2-40B4-BE49-F238E27FC236}">
                    <a16:creationId xmlns:a16="http://schemas.microsoft.com/office/drawing/2014/main" id="{CC15F9B4-C6AE-D343-4F4D-46615CAED6D5}"/>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77" name="Textfeld 376">
                <a:extLst>
                  <a:ext uri="{FF2B5EF4-FFF2-40B4-BE49-F238E27FC236}">
                    <a16:creationId xmlns:a16="http://schemas.microsoft.com/office/drawing/2014/main" id="{0AB70499-8C2D-ED13-5243-B8115D005EAA}"/>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78" name="Textfeld 377">
                <a:extLst>
                  <a:ext uri="{FF2B5EF4-FFF2-40B4-BE49-F238E27FC236}">
                    <a16:creationId xmlns:a16="http://schemas.microsoft.com/office/drawing/2014/main" id="{4F190483-8C1E-124B-B821-08C4DD28F0F8}"/>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73" name="Grafik 372" descr="Teils sonnig Silhouette">
              <a:extLst>
                <a:ext uri="{FF2B5EF4-FFF2-40B4-BE49-F238E27FC236}">
                  <a16:creationId xmlns:a16="http://schemas.microsoft.com/office/drawing/2014/main" id="{A19866BB-D807-A57E-81D4-83C50621C3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374" name="Grafik 373" descr="dunkel (mittlere Sonne) Silhouette">
              <a:extLst>
                <a:ext uri="{FF2B5EF4-FFF2-40B4-BE49-F238E27FC236}">
                  <a16:creationId xmlns:a16="http://schemas.microsoft.com/office/drawing/2014/main" id="{9978E2B5-9FC9-C5B3-CE08-1DCB781189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75" name="Grafik 374" descr="Cloud Silhouette">
              <a:extLst>
                <a:ext uri="{FF2B5EF4-FFF2-40B4-BE49-F238E27FC236}">
                  <a16:creationId xmlns:a16="http://schemas.microsoft.com/office/drawing/2014/main" id="{DF18597A-DBAE-F703-4747-037B275017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grpSp>
        <p:nvGrpSpPr>
          <p:cNvPr id="379" name="Gruppieren 378">
            <a:extLst>
              <a:ext uri="{FF2B5EF4-FFF2-40B4-BE49-F238E27FC236}">
                <a16:creationId xmlns:a16="http://schemas.microsoft.com/office/drawing/2014/main" id="{CCA32C4C-E82E-A6D3-686C-17AFB13DE21F}"/>
              </a:ext>
            </a:extLst>
          </p:cNvPr>
          <p:cNvGrpSpPr/>
          <p:nvPr/>
        </p:nvGrpSpPr>
        <p:grpSpPr>
          <a:xfrm>
            <a:off x="2243547" y="8243454"/>
            <a:ext cx="1351965" cy="545091"/>
            <a:chOff x="2249016" y="4194234"/>
            <a:chExt cx="1351965" cy="545091"/>
          </a:xfrm>
        </p:grpSpPr>
        <p:grpSp>
          <p:nvGrpSpPr>
            <p:cNvPr id="380" name="Gruppieren 379">
              <a:extLst>
                <a:ext uri="{FF2B5EF4-FFF2-40B4-BE49-F238E27FC236}">
                  <a16:creationId xmlns:a16="http://schemas.microsoft.com/office/drawing/2014/main" id="{6F66B95C-7051-27AF-780D-543DDC239C2F}"/>
                </a:ext>
              </a:extLst>
            </p:cNvPr>
            <p:cNvGrpSpPr/>
            <p:nvPr/>
          </p:nvGrpSpPr>
          <p:grpSpPr>
            <a:xfrm>
              <a:off x="2249016" y="4194234"/>
              <a:ext cx="1351965" cy="215444"/>
              <a:chOff x="2148874" y="2571779"/>
              <a:chExt cx="1351965" cy="215444"/>
            </a:xfrm>
          </p:grpSpPr>
          <p:sp>
            <p:nvSpPr>
              <p:cNvPr id="384" name="Textfeld 383">
                <a:extLst>
                  <a:ext uri="{FF2B5EF4-FFF2-40B4-BE49-F238E27FC236}">
                    <a16:creationId xmlns:a16="http://schemas.microsoft.com/office/drawing/2014/main" id="{90686CC2-4531-1E44-DF94-771EACFD40D2}"/>
                  </a:ext>
                </a:extLst>
              </p:cNvPr>
              <p:cNvSpPr txBox="1"/>
              <p:nvPr/>
            </p:nvSpPr>
            <p:spPr>
              <a:xfrm>
                <a:off x="2148874" y="2571779"/>
                <a:ext cx="543906" cy="215444"/>
              </a:xfrm>
              <a:prstGeom prst="rect">
                <a:avLst/>
              </a:prstGeom>
              <a:noFill/>
            </p:spPr>
            <p:txBody>
              <a:bodyPr wrap="square" rtlCol="0">
                <a:spAutoFit/>
              </a:bodyPr>
              <a:lstStyle/>
              <a:p>
                <a:r>
                  <a:rPr lang="de-DE" sz="800" dirty="0">
                    <a:latin typeface="Bahnschrift SemiCondensed" panose="020B0502040204020203" pitchFamily="34" charset="0"/>
                  </a:rPr>
                  <a:t>Gar nicht</a:t>
                </a:r>
              </a:p>
            </p:txBody>
          </p:sp>
          <p:sp>
            <p:nvSpPr>
              <p:cNvPr id="385" name="Textfeld 384">
                <a:extLst>
                  <a:ext uri="{FF2B5EF4-FFF2-40B4-BE49-F238E27FC236}">
                    <a16:creationId xmlns:a16="http://schemas.microsoft.com/office/drawing/2014/main" id="{6BAC9403-7879-6047-2ABF-0A8CD891607A}"/>
                  </a:ext>
                </a:extLst>
              </p:cNvPr>
              <p:cNvSpPr txBox="1"/>
              <p:nvPr/>
            </p:nvSpPr>
            <p:spPr>
              <a:xfrm>
                <a:off x="2606758" y="2571779"/>
                <a:ext cx="554110" cy="215444"/>
              </a:xfrm>
              <a:prstGeom prst="rect">
                <a:avLst/>
              </a:prstGeom>
              <a:noFill/>
            </p:spPr>
            <p:txBody>
              <a:bodyPr wrap="square" rtlCol="0">
                <a:spAutoFit/>
              </a:bodyPr>
              <a:lstStyle/>
              <a:p>
                <a:r>
                  <a:rPr lang="de-DE" sz="800" dirty="0">
                    <a:latin typeface="Bahnschrift SemiCondensed" panose="020B0502040204020203" pitchFamily="34" charset="0"/>
                  </a:rPr>
                  <a:t>Teilweise</a:t>
                </a:r>
              </a:p>
            </p:txBody>
          </p:sp>
          <p:sp>
            <p:nvSpPr>
              <p:cNvPr id="386" name="Textfeld 385">
                <a:extLst>
                  <a:ext uri="{FF2B5EF4-FFF2-40B4-BE49-F238E27FC236}">
                    <a16:creationId xmlns:a16="http://schemas.microsoft.com/office/drawing/2014/main" id="{47CFF6A4-A8A1-6845-ACED-D96D566DDDEE}"/>
                  </a:ext>
                </a:extLst>
              </p:cNvPr>
              <p:cNvSpPr txBox="1"/>
              <p:nvPr/>
            </p:nvSpPr>
            <p:spPr>
              <a:xfrm>
                <a:off x="3048682" y="2571779"/>
                <a:ext cx="452157" cy="215444"/>
              </a:xfrm>
              <a:prstGeom prst="rect">
                <a:avLst/>
              </a:prstGeom>
              <a:noFill/>
            </p:spPr>
            <p:txBody>
              <a:bodyPr wrap="square" rtlCol="0">
                <a:spAutoFit/>
              </a:bodyPr>
              <a:lstStyle/>
              <a:p>
                <a:r>
                  <a:rPr lang="de-DE" sz="800" dirty="0">
                    <a:latin typeface="Bahnschrift SemiCondensed" panose="020B0502040204020203" pitchFamily="34" charset="0"/>
                  </a:rPr>
                  <a:t>Ganz</a:t>
                </a:r>
              </a:p>
            </p:txBody>
          </p:sp>
        </p:grpSp>
        <p:pic>
          <p:nvPicPr>
            <p:cNvPr id="381" name="Grafik 380" descr="Teils sonnig Silhouette">
              <a:extLst>
                <a:ext uri="{FF2B5EF4-FFF2-40B4-BE49-F238E27FC236}">
                  <a16:creationId xmlns:a16="http://schemas.microsoft.com/office/drawing/2014/main" id="{A3E4627E-4724-D492-1BEC-1F1BE8552A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92778" y="4362680"/>
              <a:ext cx="376645" cy="376645"/>
            </a:xfrm>
            <a:prstGeom prst="rect">
              <a:avLst/>
            </a:prstGeom>
          </p:spPr>
        </p:pic>
        <p:pic>
          <p:nvPicPr>
            <p:cNvPr id="382" name="Grafik 381" descr="dunkel (mittlere Sonne) Silhouette">
              <a:extLst>
                <a:ext uri="{FF2B5EF4-FFF2-40B4-BE49-F238E27FC236}">
                  <a16:creationId xmlns:a16="http://schemas.microsoft.com/office/drawing/2014/main" id="{6C3B3303-6591-E7E0-0E2F-2BD0F5E0F1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5156" y="4368822"/>
              <a:ext cx="364360" cy="364360"/>
            </a:xfrm>
            <a:prstGeom prst="rect">
              <a:avLst/>
            </a:prstGeom>
          </p:spPr>
        </p:pic>
        <p:pic>
          <p:nvPicPr>
            <p:cNvPr id="383" name="Grafik 382" descr="Cloud Silhouette">
              <a:extLst>
                <a:ext uri="{FF2B5EF4-FFF2-40B4-BE49-F238E27FC236}">
                  <a16:creationId xmlns:a16="http://schemas.microsoft.com/office/drawing/2014/main" id="{B6CE8704-BFB6-D66B-482D-E6DC083F9C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5717" y="4392480"/>
              <a:ext cx="317044" cy="317044"/>
            </a:xfrm>
            <a:prstGeom prst="rect">
              <a:avLst/>
            </a:prstGeom>
          </p:spPr>
        </p:pic>
      </p:grpSp>
    </p:spTree>
    <p:extLst>
      <p:ext uri="{BB962C8B-B14F-4D97-AF65-F5344CB8AC3E}">
        <p14:creationId xmlns:p14="http://schemas.microsoft.com/office/powerpoint/2010/main" val="5666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1CC4E5F-83BB-7CF2-4150-4CD266AE63B3}"/>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2</a:t>
            </a:r>
          </a:p>
        </p:txBody>
      </p:sp>
      <p:sp>
        <p:nvSpPr>
          <p:cNvPr id="3" name="Rechteck 2">
            <a:extLst>
              <a:ext uri="{FF2B5EF4-FFF2-40B4-BE49-F238E27FC236}">
                <a16:creationId xmlns:a16="http://schemas.microsoft.com/office/drawing/2014/main" id="{E9FEF474-67E6-F7BD-B0DD-29863A947174}"/>
              </a:ext>
            </a:extLst>
          </p:cNvPr>
          <p:cNvSpPr/>
          <p:nvPr/>
        </p:nvSpPr>
        <p:spPr>
          <a:xfrm>
            <a:off x="582399" y="1051368"/>
            <a:ext cx="5794985" cy="245132"/>
          </a:xfrm>
          <a:custGeom>
            <a:avLst/>
            <a:gdLst>
              <a:gd name="csX0" fmla="*/ 0 w 5794985"/>
              <a:gd name="csY0" fmla="*/ 0 h 245132"/>
              <a:gd name="csX1" fmla="*/ 701837 w 5794985"/>
              <a:gd name="csY1" fmla="*/ 0 h 245132"/>
              <a:gd name="csX2" fmla="*/ 1171875 w 5794985"/>
              <a:gd name="csY2" fmla="*/ 0 h 245132"/>
              <a:gd name="csX3" fmla="*/ 1815762 w 5794985"/>
              <a:gd name="csY3" fmla="*/ 0 h 245132"/>
              <a:gd name="csX4" fmla="*/ 2401699 w 5794985"/>
              <a:gd name="csY4" fmla="*/ 0 h 245132"/>
              <a:gd name="csX5" fmla="*/ 2871737 w 5794985"/>
              <a:gd name="csY5" fmla="*/ 0 h 245132"/>
              <a:gd name="csX6" fmla="*/ 3515624 w 5794985"/>
              <a:gd name="csY6" fmla="*/ 0 h 245132"/>
              <a:gd name="csX7" fmla="*/ 4217461 w 5794985"/>
              <a:gd name="csY7" fmla="*/ 0 h 245132"/>
              <a:gd name="csX8" fmla="*/ 4861349 w 5794985"/>
              <a:gd name="csY8" fmla="*/ 0 h 245132"/>
              <a:gd name="csX9" fmla="*/ 5794985 w 5794985"/>
              <a:gd name="csY9" fmla="*/ 0 h 245132"/>
              <a:gd name="csX10" fmla="*/ 5794985 w 5794985"/>
              <a:gd name="csY10" fmla="*/ 245132 h 245132"/>
              <a:gd name="csX11" fmla="*/ 5324947 w 5794985"/>
              <a:gd name="csY11" fmla="*/ 245132 h 245132"/>
              <a:gd name="csX12" fmla="*/ 4796960 w 5794985"/>
              <a:gd name="csY12" fmla="*/ 245132 h 245132"/>
              <a:gd name="csX13" fmla="*/ 4095123 w 5794985"/>
              <a:gd name="csY13" fmla="*/ 245132 h 245132"/>
              <a:gd name="csX14" fmla="*/ 3451236 w 5794985"/>
              <a:gd name="csY14" fmla="*/ 245132 h 245132"/>
              <a:gd name="csX15" fmla="*/ 2749398 w 5794985"/>
              <a:gd name="csY15" fmla="*/ 245132 h 245132"/>
              <a:gd name="csX16" fmla="*/ 2163461 w 5794985"/>
              <a:gd name="csY16" fmla="*/ 245132 h 245132"/>
              <a:gd name="csX17" fmla="*/ 1461624 w 5794985"/>
              <a:gd name="csY17" fmla="*/ 245132 h 245132"/>
              <a:gd name="csX18" fmla="*/ 875687 w 5794985"/>
              <a:gd name="csY18" fmla="*/ 245132 h 245132"/>
              <a:gd name="csX19" fmla="*/ 0 w 5794985"/>
              <a:gd name="csY19" fmla="*/ 245132 h 245132"/>
              <a:gd name="csX20" fmla="*/ 0 w 5794985"/>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5" h="245132" fill="none" extrusionOk="0">
                <a:moveTo>
                  <a:pt x="0" y="0"/>
                </a:moveTo>
                <a:cubicBezTo>
                  <a:pt x="161879" y="-14717"/>
                  <a:pt x="498854" y="10408"/>
                  <a:pt x="701837" y="0"/>
                </a:cubicBezTo>
                <a:cubicBezTo>
                  <a:pt x="904820" y="-10408"/>
                  <a:pt x="973431" y="3057"/>
                  <a:pt x="1171875" y="0"/>
                </a:cubicBezTo>
                <a:cubicBezTo>
                  <a:pt x="1370319" y="-3057"/>
                  <a:pt x="1605231" y="-11045"/>
                  <a:pt x="1815762" y="0"/>
                </a:cubicBezTo>
                <a:cubicBezTo>
                  <a:pt x="2026293" y="11045"/>
                  <a:pt x="2250246" y="-20921"/>
                  <a:pt x="2401699" y="0"/>
                </a:cubicBezTo>
                <a:cubicBezTo>
                  <a:pt x="2553152" y="20921"/>
                  <a:pt x="2684192" y="22493"/>
                  <a:pt x="2871737" y="0"/>
                </a:cubicBezTo>
                <a:cubicBezTo>
                  <a:pt x="3059282" y="-22493"/>
                  <a:pt x="3256848" y="12475"/>
                  <a:pt x="3515624" y="0"/>
                </a:cubicBezTo>
                <a:cubicBezTo>
                  <a:pt x="3774400" y="-12475"/>
                  <a:pt x="3946021" y="13362"/>
                  <a:pt x="4217461" y="0"/>
                </a:cubicBezTo>
                <a:cubicBezTo>
                  <a:pt x="4488901" y="-13362"/>
                  <a:pt x="4674289" y="-25405"/>
                  <a:pt x="4861349" y="0"/>
                </a:cubicBezTo>
                <a:cubicBezTo>
                  <a:pt x="5048409" y="25405"/>
                  <a:pt x="5594275" y="-10951"/>
                  <a:pt x="5794985" y="0"/>
                </a:cubicBezTo>
                <a:cubicBezTo>
                  <a:pt x="5805436" y="71349"/>
                  <a:pt x="5806696" y="174788"/>
                  <a:pt x="5794985" y="245132"/>
                </a:cubicBezTo>
                <a:cubicBezTo>
                  <a:pt x="5586669" y="244368"/>
                  <a:pt x="5497578" y="233338"/>
                  <a:pt x="5324947" y="245132"/>
                </a:cubicBezTo>
                <a:cubicBezTo>
                  <a:pt x="5152316" y="256926"/>
                  <a:pt x="4948541" y="227654"/>
                  <a:pt x="4796960" y="245132"/>
                </a:cubicBezTo>
                <a:cubicBezTo>
                  <a:pt x="4645379" y="262610"/>
                  <a:pt x="4325496" y="225081"/>
                  <a:pt x="4095123" y="245132"/>
                </a:cubicBezTo>
                <a:cubicBezTo>
                  <a:pt x="3864750" y="265183"/>
                  <a:pt x="3731490" y="228452"/>
                  <a:pt x="3451236" y="245132"/>
                </a:cubicBezTo>
                <a:cubicBezTo>
                  <a:pt x="3170982" y="261812"/>
                  <a:pt x="2979884" y="221461"/>
                  <a:pt x="2749398" y="245132"/>
                </a:cubicBezTo>
                <a:cubicBezTo>
                  <a:pt x="2518912" y="268803"/>
                  <a:pt x="2334778" y="255355"/>
                  <a:pt x="2163461" y="245132"/>
                </a:cubicBezTo>
                <a:cubicBezTo>
                  <a:pt x="1992144" y="234909"/>
                  <a:pt x="1645186" y="273772"/>
                  <a:pt x="1461624" y="245132"/>
                </a:cubicBezTo>
                <a:cubicBezTo>
                  <a:pt x="1278062" y="216492"/>
                  <a:pt x="1152479" y="224002"/>
                  <a:pt x="875687" y="245132"/>
                </a:cubicBezTo>
                <a:cubicBezTo>
                  <a:pt x="598895" y="266262"/>
                  <a:pt x="347253" y="233900"/>
                  <a:pt x="0" y="245132"/>
                </a:cubicBezTo>
                <a:cubicBezTo>
                  <a:pt x="5316" y="184814"/>
                  <a:pt x="5777" y="110089"/>
                  <a:pt x="0" y="0"/>
                </a:cubicBezTo>
                <a:close/>
              </a:path>
              <a:path w="5794985" h="245132" stroke="0" extrusionOk="0">
                <a:moveTo>
                  <a:pt x="0" y="0"/>
                </a:moveTo>
                <a:cubicBezTo>
                  <a:pt x="224002" y="-22336"/>
                  <a:pt x="586360" y="11059"/>
                  <a:pt x="759787" y="0"/>
                </a:cubicBezTo>
                <a:cubicBezTo>
                  <a:pt x="933214" y="-11059"/>
                  <a:pt x="1149154" y="6717"/>
                  <a:pt x="1345724" y="0"/>
                </a:cubicBezTo>
                <a:cubicBezTo>
                  <a:pt x="1542294" y="-6717"/>
                  <a:pt x="1700364" y="-27188"/>
                  <a:pt x="1931662" y="0"/>
                </a:cubicBezTo>
                <a:cubicBezTo>
                  <a:pt x="2162960" y="27188"/>
                  <a:pt x="2217457" y="-7267"/>
                  <a:pt x="2459649" y="0"/>
                </a:cubicBezTo>
                <a:cubicBezTo>
                  <a:pt x="2701841" y="7267"/>
                  <a:pt x="2857080" y="-25591"/>
                  <a:pt x="3103536" y="0"/>
                </a:cubicBezTo>
                <a:cubicBezTo>
                  <a:pt x="3349992" y="25591"/>
                  <a:pt x="3642118" y="20180"/>
                  <a:pt x="3805373" y="0"/>
                </a:cubicBezTo>
                <a:cubicBezTo>
                  <a:pt x="3968628" y="-20180"/>
                  <a:pt x="4141210" y="27827"/>
                  <a:pt x="4449261" y="0"/>
                </a:cubicBezTo>
                <a:cubicBezTo>
                  <a:pt x="4757312" y="-27827"/>
                  <a:pt x="4727435" y="7051"/>
                  <a:pt x="4919298" y="0"/>
                </a:cubicBezTo>
                <a:cubicBezTo>
                  <a:pt x="5111161" y="-7051"/>
                  <a:pt x="5597643" y="912"/>
                  <a:pt x="5794985" y="0"/>
                </a:cubicBezTo>
                <a:cubicBezTo>
                  <a:pt x="5793212" y="53331"/>
                  <a:pt x="5785852" y="128884"/>
                  <a:pt x="5794985" y="245132"/>
                </a:cubicBezTo>
                <a:cubicBezTo>
                  <a:pt x="5640203" y="270106"/>
                  <a:pt x="5334156" y="268415"/>
                  <a:pt x="5035198" y="245132"/>
                </a:cubicBezTo>
                <a:cubicBezTo>
                  <a:pt x="4736240" y="221849"/>
                  <a:pt x="4712897" y="263334"/>
                  <a:pt x="4565160" y="245132"/>
                </a:cubicBezTo>
                <a:cubicBezTo>
                  <a:pt x="4417423" y="226930"/>
                  <a:pt x="4105430" y="237766"/>
                  <a:pt x="3805373" y="245132"/>
                </a:cubicBezTo>
                <a:cubicBezTo>
                  <a:pt x="3505316" y="252498"/>
                  <a:pt x="3484253" y="249761"/>
                  <a:pt x="3335336" y="245132"/>
                </a:cubicBezTo>
                <a:cubicBezTo>
                  <a:pt x="3186419" y="240503"/>
                  <a:pt x="2935276" y="231398"/>
                  <a:pt x="2691449" y="245132"/>
                </a:cubicBezTo>
                <a:cubicBezTo>
                  <a:pt x="2447622" y="258866"/>
                  <a:pt x="2323178" y="230917"/>
                  <a:pt x="2221411" y="245132"/>
                </a:cubicBezTo>
                <a:cubicBezTo>
                  <a:pt x="2119644" y="259347"/>
                  <a:pt x="1843254" y="213321"/>
                  <a:pt x="1577524" y="245132"/>
                </a:cubicBezTo>
                <a:cubicBezTo>
                  <a:pt x="1311794" y="276943"/>
                  <a:pt x="1061829" y="242879"/>
                  <a:pt x="817737" y="245132"/>
                </a:cubicBezTo>
                <a:cubicBezTo>
                  <a:pt x="573645" y="247385"/>
                  <a:pt x="383801" y="249687"/>
                  <a:pt x="0" y="245132"/>
                </a:cubicBezTo>
                <a:cubicBezTo>
                  <a:pt x="-3954" y="147958"/>
                  <a:pt x="12183" y="63278"/>
                  <a:pt x="0" y="0"/>
                </a:cubicBezTo>
                <a:close/>
              </a:path>
            </a:pathLst>
          </a:custGeom>
          <a:solidFill>
            <a:srgbClr val="CFEDD0"/>
          </a:solidFill>
          <a:ln w="12700">
            <a:solidFill>
              <a:schemeClr val="tx1"/>
            </a:solidFill>
            <a:extLst>
              <a:ext uri="{C807C97D-BFC1-408E-A445-0C87EB9F89A2}">
                <ask:lineSketchStyleProps xmlns:ask="http://schemas.microsoft.com/office/drawing/2018/sketchyshapes" sd="415107244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1.1 – „Was ist VERA?“ – Ziele, Funktionen und Hintergründe</a:t>
            </a:r>
          </a:p>
        </p:txBody>
      </p:sp>
      <p:sp>
        <p:nvSpPr>
          <p:cNvPr id="9" name="Textfeld 8">
            <a:extLst>
              <a:ext uri="{FF2B5EF4-FFF2-40B4-BE49-F238E27FC236}">
                <a16:creationId xmlns:a16="http://schemas.microsoft.com/office/drawing/2014/main" id="{B76C5A7B-77AE-B3A2-96F3-335A1B017FC7}"/>
              </a:ext>
            </a:extLst>
          </p:cNvPr>
          <p:cNvSpPr txBox="1"/>
          <p:nvPr/>
        </p:nvSpPr>
        <p:spPr>
          <a:xfrm>
            <a:off x="582399" y="1557444"/>
            <a:ext cx="5794987" cy="679160"/>
          </a:xfrm>
          <a:prstGeom prst="rect">
            <a:avLst/>
          </a:prstGeom>
          <a:noFill/>
        </p:spPr>
        <p:txBody>
          <a:bodyPr wrap="square">
            <a:spAutoFit/>
          </a:bodyPr>
          <a:lstStyle/>
          <a:p>
            <a:r>
              <a:rPr lang="de-DE" sz="1144" b="1" dirty="0">
                <a:latin typeface="Bahnschrift SemiCondensed" panose="020B0502040204020203" pitchFamily="34" charset="0"/>
              </a:rPr>
              <a:t>Aufgabe 1.1a </a:t>
            </a:r>
          </a:p>
          <a:p>
            <a:endParaRPr lang="de-DE" sz="381" b="1" dirty="0">
              <a:latin typeface="Bahnschrift SemiCondensed" panose="020B0502040204020203" pitchFamily="34" charset="0"/>
            </a:endParaRPr>
          </a:p>
          <a:p>
            <a:r>
              <a:rPr lang="de-DE" sz="1144" dirty="0">
                <a:latin typeface="Bahnschrift SemiCondensed" panose="020B0502040204020203" pitchFamily="34" charset="0"/>
              </a:rPr>
              <a:t>Stellen Sie sich vor, Sie müssten Ihrem Kollegium etwas zu den Zielen und Funktionen von VERA erklären. Nennen Sie drei intendierte Ziele und/oder Funktionen.</a:t>
            </a:r>
          </a:p>
        </p:txBody>
      </p:sp>
      <p:sp>
        <p:nvSpPr>
          <p:cNvPr id="34" name="Rechteck 33">
            <a:extLst>
              <a:ext uri="{FF2B5EF4-FFF2-40B4-BE49-F238E27FC236}">
                <a16:creationId xmlns:a16="http://schemas.microsoft.com/office/drawing/2014/main" id="{654CDBC3-502A-2D4B-F710-A752927E8FD8}"/>
              </a:ext>
            </a:extLst>
          </p:cNvPr>
          <p:cNvSpPr/>
          <p:nvPr/>
        </p:nvSpPr>
        <p:spPr>
          <a:xfrm>
            <a:off x="670278" y="2334836"/>
            <a:ext cx="5707098" cy="2060655"/>
          </a:xfrm>
          <a:custGeom>
            <a:avLst/>
            <a:gdLst>
              <a:gd name="csX0" fmla="*/ 0 w 5707098"/>
              <a:gd name="csY0" fmla="*/ 0 h 2060655"/>
              <a:gd name="csX1" fmla="*/ 462909 w 5707098"/>
              <a:gd name="csY1" fmla="*/ 0 h 2060655"/>
              <a:gd name="csX2" fmla="*/ 1039960 w 5707098"/>
              <a:gd name="csY2" fmla="*/ 0 h 2060655"/>
              <a:gd name="csX3" fmla="*/ 1617011 w 5707098"/>
              <a:gd name="csY3" fmla="*/ 0 h 2060655"/>
              <a:gd name="csX4" fmla="*/ 2136991 w 5707098"/>
              <a:gd name="csY4" fmla="*/ 0 h 2060655"/>
              <a:gd name="csX5" fmla="*/ 2771113 w 5707098"/>
              <a:gd name="csY5" fmla="*/ 0 h 2060655"/>
              <a:gd name="csX6" fmla="*/ 3291093 w 5707098"/>
              <a:gd name="csY6" fmla="*/ 0 h 2060655"/>
              <a:gd name="csX7" fmla="*/ 3811073 w 5707098"/>
              <a:gd name="csY7" fmla="*/ 0 h 2060655"/>
              <a:gd name="csX8" fmla="*/ 4331053 w 5707098"/>
              <a:gd name="csY8" fmla="*/ 0 h 2060655"/>
              <a:gd name="csX9" fmla="*/ 5079317 w 5707098"/>
              <a:gd name="csY9" fmla="*/ 0 h 2060655"/>
              <a:gd name="csX10" fmla="*/ 5707098 w 5707098"/>
              <a:gd name="csY10" fmla="*/ 0 h 2060655"/>
              <a:gd name="csX11" fmla="*/ 5707098 w 5707098"/>
              <a:gd name="csY11" fmla="*/ 707492 h 2060655"/>
              <a:gd name="csX12" fmla="*/ 5707098 w 5707098"/>
              <a:gd name="csY12" fmla="*/ 1394377 h 2060655"/>
              <a:gd name="csX13" fmla="*/ 5707098 w 5707098"/>
              <a:gd name="csY13" fmla="*/ 2060655 h 2060655"/>
              <a:gd name="csX14" fmla="*/ 5130047 w 5707098"/>
              <a:gd name="csY14" fmla="*/ 2060655 h 2060655"/>
              <a:gd name="csX15" fmla="*/ 4610067 w 5707098"/>
              <a:gd name="csY15" fmla="*/ 2060655 h 2060655"/>
              <a:gd name="csX16" fmla="*/ 3918874 w 5707098"/>
              <a:gd name="csY16" fmla="*/ 2060655 h 2060655"/>
              <a:gd name="csX17" fmla="*/ 3455965 w 5707098"/>
              <a:gd name="csY17" fmla="*/ 2060655 h 2060655"/>
              <a:gd name="csX18" fmla="*/ 2878914 w 5707098"/>
              <a:gd name="csY18" fmla="*/ 2060655 h 2060655"/>
              <a:gd name="csX19" fmla="*/ 2244792 w 5707098"/>
              <a:gd name="csY19" fmla="*/ 2060655 h 2060655"/>
              <a:gd name="csX20" fmla="*/ 1610670 w 5707098"/>
              <a:gd name="csY20" fmla="*/ 2060655 h 2060655"/>
              <a:gd name="csX21" fmla="*/ 1033619 w 5707098"/>
              <a:gd name="csY21" fmla="*/ 2060655 h 2060655"/>
              <a:gd name="csX22" fmla="*/ 0 w 5707098"/>
              <a:gd name="csY22" fmla="*/ 2060655 h 2060655"/>
              <a:gd name="csX23" fmla="*/ 0 w 5707098"/>
              <a:gd name="csY23" fmla="*/ 1373770 h 2060655"/>
              <a:gd name="csX24" fmla="*/ 0 w 5707098"/>
              <a:gd name="csY24" fmla="*/ 666278 h 2060655"/>
              <a:gd name="csX25" fmla="*/ 0 w 5707098"/>
              <a:gd name="csY25" fmla="*/ 0 h 20606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Lst>
            <a:rect l="l" t="t" r="r" b="b"/>
            <a:pathLst>
              <a:path w="5707098" h="2060655" fill="none" extrusionOk="0">
                <a:moveTo>
                  <a:pt x="0" y="0"/>
                </a:moveTo>
                <a:cubicBezTo>
                  <a:pt x="172695" y="-8994"/>
                  <a:pt x="348244" y="-14435"/>
                  <a:pt x="462909" y="0"/>
                </a:cubicBezTo>
                <a:cubicBezTo>
                  <a:pt x="577574" y="14435"/>
                  <a:pt x="760509" y="8817"/>
                  <a:pt x="1039960" y="0"/>
                </a:cubicBezTo>
                <a:cubicBezTo>
                  <a:pt x="1319411" y="-8817"/>
                  <a:pt x="1330714" y="-14171"/>
                  <a:pt x="1617011" y="0"/>
                </a:cubicBezTo>
                <a:cubicBezTo>
                  <a:pt x="1903308" y="14171"/>
                  <a:pt x="2022992" y="24759"/>
                  <a:pt x="2136991" y="0"/>
                </a:cubicBezTo>
                <a:cubicBezTo>
                  <a:pt x="2250990" y="-24759"/>
                  <a:pt x="2483682" y="-26553"/>
                  <a:pt x="2771113" y="0"/>
                </a:cubicBezTo>
                <a:cubicBezTo>
                  <a:pt x="3058544" y="26553"/>
                  <a:pt x="3161306" y="3595"/>
                  <a:pt x="3291093" y="0"/>
                </a:cubicBezTo>
                <a:cubicBezTo>
                  <a:pt x="3420880" y="-3595"/>
                  <a:pt x="3555575" y="926"/>
                  <a:pt x="3811073" y="0"/>
                </a:cubicBezTo>
                <a:cubicBezTo>
                  <a:pt x="4066571" y="-926"/>
                  <a:pt x="4157827" y="-21715"/>
                  <a:pt x="4331053" y="0"/>
                </a:cubicBezTo>
                <a:cubicBezTo>
                  <a:pt x="4504279" y="21715"/>
                  <a:pt x="4812809" y="-30891"/>
                  <a:pt x="5079317" y="0"/>
                </a:cubicBezTo>
                <a:cubicBezTo>
                  <a:pt x="5345825" y="30891"/>
                  <a:pt x="5571312" y="-1712"/>
                  <a:pt x="5707098" y="0"/>
                </a:cubicBezTo>
                <a:cubicBezTo>
                  <a:pt x="5705400" y="179773"/>
                  <a:pt x="5689925" y="357121"/>
                  <a:pt x="5707098" y="707492"/>
                </a:cubicBezTo>
                <a:cubicBezTo>
                  <a:pt x="5724271" y="1057863"/>
                  <a:pt x="5720152" y="1107694"/>
                  <a:pt x="5707098" y="1394377"/>
                </a:cubicBezTo>
                <a:cubicBezTo>
                  <a:pt x="5694044" y="1681060"/>
                  <a:pt x="5678791" y="1846649"/>
                  <a:pt x="5707098" y="2060655"/>
                </a:cubicBezTo>
                <a:cubicBezTo>
                  <a:pt x="5459920" y="2069630"/>
                  <a:pt x="5404113" y="2043539"/>
                  <a:pt x="5130047" y="2060655"/>
                </a:cubicBezTo>
                <a:cubicBezTo>
                  <a:pt x="4855981" y="2077771"/>
                  <a:pt x="4790713" y="2064795"/>
                  <a:pt x="4610067" y="2060655"/>
                </a:cubicBezTo>
                <a:cubicBezTo>
                  <a:pt x="4429421" y="2056515"/>
                  <a:pt x="4169935" y="2056840"/>
                  <a:pt x="3918874" y="2060655"/>
                </a:cubicBezTo>
                <a:cubicBezTo>
                  <a:pt x="3667813" y="2064470"/>
                  <a:pt x="3609196" y="2081113"/>
                  <a:pt x="3455965" y="2060655"/>
                </a:cubicBezTo>
                <a:cubicBezTo>
                  <a:pt x="3302734" y="2040197"/>
                  <a:pt x="3050431" y="2051709"/>
                  <a:pt x="2878914" y="2060655"/>
                </a:cubicBezTo>
                <a:cubicBezTo>
                  <a:pt x="2707397" y="2069601"/>
                  <a:pt x="2520761" y="2060464"/>
                  <a:pt x="2244792" y="2060655"/>
                </a:cubicBezTo>
                <a:cubicBezTo>
                  <a:pt x="1968823" y="2060846"/>
                  <a:pt x="1784162" y="2033003"/>
                  <a:pt x="1610670" y="2060655"/>
                </a:cubicBezTo>
                <a:cubicBezTo>
                  <a:pt x="1437178" y="2088307"/>
                  <a:pt x="1155797" y="2058601"/>
                  <a:pt x="1033619" y="2060655"/>
                </a:cubicBezTo>
                <a:cubicBezTo>
                  <a:pt x="911441" y="2062709"/>
                  <a:pt x="364080" y="2070809"/>
                  <a:pt x="0" y="2060655"/>
                </a:cubicBezTo>
                <a:cubicBezTo>
                  <a:pt x="7696" y="1756762"/>
                  <a:pt x="-28809" y="1633145"/>
                  <a:pt x="0" y="1373770"/>
                </a:cubicBezTo>
                <a:cubicBezTo>
                  <a:pt x="28809" y="1114396"/>
                  <a:pt x="35135" y="932374"/>
                  <a:pt x="0" y="666278"/>
                </a:cubicBezTo>
                <a:cubicBezTo>
                  <a:pt x="-35135" y="400182"/>
                  <a:pt x="-27577" y="139373"/>
                  <a:pt x="0" y="0"/>
                </a:cubicBezTo>
                <a:close/>
              </a:path>
              <a:path w="5707098" h="2060655"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38391" y="285715"/>
                  <a:pt x="5706977" y="442267"/>
                  <a:pt x="5707098" y="686885"/>
                </a:cubicBezTo>
                <a:cubicBezTo>
                  <a:pt x="5707219" y="931503"/>
                  <a:pt x="5737515" y="1158416"/>
                  <a:pt x="5707098" y="1311950"/>
                </a:cubicBezTo>
                <a:cubicBezTo>
                  <a:pt x="5676681" y="1465484"/>
                  <a:pt x="5724899" y="1852345"/>
                  <a:pt x="5707098" y="2060655"/>
                </a:cubicBezTo>
                <a:cubicBezTo>
                  <a:pt x="5603734" y="2055042"/>
                  <a:pt x="5392445" y="2064120"/>
                  <a:pt x="5244189" y="2060655"/>
                </a:cubicBezTo>
                <a:cubicBezTo>
                  <a:pt x="5095933" y="2057190"/>
                  <a:pt x="4729315" y="2074338"/>
                  <a:pt x="4495925" y="2060655"/>
                </a:cubicBezTo>
                <a:cubicBezTo>
                  <a:pt x="4262535" y="2046972"/>
                  <a:pt x="4083445" y="2093467"/>
                  <a:pt x="3804732" y="2060655"/>
                </a:cubicBezTo>
                <a:cubicBezTo>
                  <a:pt x="3526019" y="2027843"/>
                  <a:pt x="3477826" y="2038048"/>
                  <a:pt x="3341823" y="2060655"/>
                </a:cubicBezTo>
                <a:cubicBezTo>
                  <a:pt x="3205820" y="2083262"/>
                  <a:pt x="3063570" y="2055020"/>
                  <a:pt x="2821843" y="2060655"/>
                </a:cubicBezTo>
                <a:cubicBezTo>
                  <a:pt x="2580116" y="2066290"/>
                  <a:pt x="2337789" y="2058479"/>
                  <a:pt x="2187721" y="2060655"/>
                </a:cubicBezTo>
                <a:cubicBezTo>
                  <a:pt x="2037653" y="2062831"/>
                  <a:pt x="1700638" y="2038870"/>
                  <a:pt x="1496528" y="2060655"/>
                </a:cubicBezTo>
                <a:cubicBezTo>
                  <a:pt x="1292418" y="2082440"/>
                  <a:pt x="1228932" y="2050829"/>
                  <a:pt x="976548" y="2060655"/>
                </a:cubicBezTo>
                <a:cubicBezTo>
                  <a:pt x="724164" y="2070481"/>
                  <a:pt x="220747" y="2090028"/>
                  <a:pt x="0" y="2060655"/>
                </a:cubicBezTo>
                <a:cubicBezTo>
                  <a:pt x="-12022" y="1875039"/>
                  <a:pt x="-10409" y="1604959"/>
                  <a:pt x="0" y="1394377"/>
                </a:cubicBezTo>
                <a:cubicBezTo>
                  <a:pt x="10409" y="1183795"/>
                  <a:pt x="-33956" y="959589"/>
                  <a:pt x="0" y="686885"/>
                </a:cubicBezTo>
                <a:cubicBezTo>
                  <a:pt x="33956" y="414181"/>
                  <a:pt x="-17589" y="280514"/>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e-DE" sz="1729" u="sng" dirty="0">
                <a:solidFill>
                  <a:schemeClr val="tx1"/>
                </a:solidFill>
                <a:latin typeface="Bahnschrift SemiCondensed" panose="020B0502040204020203" pitchFamily="34" charset="0"/>
                <a:cs typeface="Dreaming Outloud Pro" panose="03050502040302030504" pitchFamily="66" charset="0"/>
              </a:rPr>
              <a:t>Ziele und Funktionen von VERA</a:t>
            </a:r>
          </a:p>
          <a:p>
            <a:pPr>
              <a:spcAft>
                <a:spcPts val="600"/>
              </a:spcAft>
            </a:pPr>
            <a:r>
              <a:rPr lang="de-DE" sz="1729" dirty="0">
                <a:solidFill>
                  <a:schemeClr val="tx1"/>
                </a:solidFill>
                <a:latin typeface="Bahnschrift SemiCondensed" panose="020B0502040204020203" pitchFamily="34" charset="0"/>
                <a:cs typeface="Dreaming Outloud Pro" panose="03050502040302030504" pitchFamily="66" charset="0"/>
              </a:rPr>
              <a:t>1.</a:t>
            </a:r>
          </a:p>
          <a:p>
            <a:endParaRPr lang="de-DE" sz="1729" dirty="0">
              <a:solidFill>
                <a:schemeClr val="tx1"/>
              </a:solidFill>
              <a:latin typeface="Bahnschrift SemiCondensed" panose="020B0502040204020203" pitchFamily="34" charset="0"/>
              <a:cs typeface="Dreaming Outloud Pro" panose="03050502040302030504" pitchFamily="66" charset="0"/>
            </a:endParaRPr>
          </a:p>
          <a:p>
            <a:r>
              <a:rPr lang="de-DE" sz="1729" dirty="0">
                <a:solidFill>
                  <a:schemeClr val="tx1"/>
                </a:solidFill>
                <a:latin typeface="Bahnschrift SemiCondensed" panose="020B0502040204020203" pitchFamily="34" charset="0"/>
                <a:cs typeface="Dreaming Outloud Pro" panose="03050502040302030504" pitchFamily="66" charset="0"/>
              </a:rPr>
              <a:t>2.</a:t>
            </a:r>
          </a:p>
          <a:p>
            <a:endParaRPr lang="de-DE" sz="1729" dirty="0">
              <a:solidFill>
                <a:schemeClr val="tx1"/>
              </a:solidFill>
              <a:latin typeface="Bahnschrift SemiCondensed" panose="020B0502040204020203" pitchFamily="34" charset="0"/>
              <a:cs typeface="Dreaming Outloud Pro" panose="03050502040302030504" pitchFamily="66" charset="0"/>
            </a:endParaRPr>
          </a:p>
          <a:p>
            <a:r>
              <a:rPr lang="de-DE" sz="1729" dirty="0">
                <a:solidFill>
                  <a:schemeClr val="tx1"/>
                </a:solidFill>
                <a:latin typeface="Bahnschrift SemiCondensed" panose="020B0502040204020203" pitchFamily="34" charset="0"/>
                <a:cs typeface="Dreaming Outloud Pro" panose="03050502040302030504" pitchFamily="66" charset="0"/>
              </a:rPr>
              <a:t>3.</a:t>
            </a:r>
          </a:p>
        </p:txBody>
      </p:sp>
      <p:sp>
        <p:nvSpPr>
          <p:cNvPr id="36" name="Textfeld 35">
            <a:extLst>
              <a:ext uri="{FF2B5EF4-FFF2-40B4-BE49-F238E27FC236}">
                <a16:creationId xmlns:a16="http://schemas.microsoft.com/office/drawing/2014/main" id="{68E0C381-10B9-432F-8188-AB290A9C2838}"/>
              </a:ext>
            </a:extLst>
          </p:cNvPr>
          <p:cNvSpPr txBox="1"/>
          <p:nvPr/>
        </p:nvSpPr>
        <p:spPr>
          <a:xfrm>
            <a:off x="582400" y="4497454"/>
            <a:ext cx="5794987" cy="855234"/>
          </a:xfrm>
          <a:prstGeom prst="rect">
            <a:avLst/>
          </a:prstGeom>
          <a:noFill/>
        </p:spPr>
        <p:txBody>
          <a:bodyPr wrap="square">
            <a:spAutoFit/>
          </a:bodyPr>
          <a:lstStyle/>
          <a:p>
            <a:r>
              <a:rPr lang="de-DE" sz="1144" b="1" dirty="0">
                <a:latin typeface="Bahnschrift SemiCondensed" panose="020B0502040204020203" pitchFamily="34" charset="0"/>
              </a:rPr>
              <a:t>Aufgabe 1.1b </a:t>
            </a:r>
          </a:p>
          <a:p>
            <a:endParaRPr lang="de-DE" sz="381" dirty="0">
              <a:latin typeface="Bahnschrift SemiCondensed" panose="020B0502040204020203" pitchFamily="34" charset="0"/>
            </a:endParaRPr>
          </a:p>
          <a:p>
            <a:r>
              <a:rPr lang="de-DE" sz="1144" dirty="0">
                <a:latin typeface="Bahnschrift SemiCondensed" panose="020B0502040204020203" pitchFamily="34" charset="0"/>
              </a:rPr>
              <a:t>Manche Lehrkräfte übernehmen oder adaptieren VERA-Aufgaben und VERA-Aufgabenformate für Klassenarbeiten oder reguläre Tests. Beschreiben Sie in eigenen Worten, welcher pädagogische Nutzen daraus resultieren könnte.</a:t>
            </a:r>
          </a:p>
        </p:txBody>
      </p:sp>
      <p:sp>
        <p:nvSpPr>
          <p:cNvPr id="37" name="Rechteck 36">
            <a:extLst>
              <a:ext uri="{FF2B5EF4-FFF2-40B4-BE49-F238E27FC236}">
                <a16:creationId xmlns:a16="http://schemas.microsoft.com/office/drawing/2014/main" id="{A868AE97-DE0D-DED6-987B-8CC4D3C6002C}"/>
              </a:ext>
            </a:extLst>
          </p:cNvPr>
          <p:cNvSpPr/>
          <p:nvPr/>
        </p:nvSpPr>
        <p:spPr>
          <a:xfrm>
            <a:off x="670277" y="5454653"/>
            <a:ext cx="5707098" cy="4251597"/>
          </a:xfrm>
          <a:custGeom>
            <a:avLst/>
            <a:gdLst>
              <a:gd name="csX0" fmla="*/ 0 w 5707098"/>
              <a:gd name="csY0" fmla="*/ 0 h 4251597"/>
              <a:gd name="csX1" fmla="*/ 519980 w 5707098"/>
              <a:gd name="csY1" fmla="*/ 0 h 4251597"/>
              <a:gd name="csX2" fmla="*/ 982889 w 5707098"/>
              <a:gd name="csY2" fmla="*/ 0 h 4251597"/>
              <a:gd name="csX3" fmla="*/ 1674082 w 5707098"/>
              <a:gd name="csY3" fmla="*/ 0 h 4251597"/>
              <a:gd name="csX4" fmla="*/ 2251133 w 5707098"/>
              <a:gd name="csY4" fmla="*/ 0 h 4251597"/>
              <a:gd name="csX5" fmla="*/ 2999397 w 5707098"/>
              <a:gd name="csY5" fmla="*/ 0 h 4251597"/>
              <a:gd name="csX6" fmla="*/ 3747661 w 5707098"/>
              <a:gd name="csY6" fmla="*/ 0 h 4251597"/>
              <a:gd name="csX7" fmla="*/ 4438854 w 5707098"/>
              <a:gd name="csY7" fmla="*/ 0 h 4251597"/>
              <a:gd name="csX8" fmla="*/ 4901763 w 5707098"/>
              <a:gd name="csY8" fmla="*/ 0 h 4251597"/>
              <a:gd name="csX9" fmla="*/ 5707098 w 5707098"/>
              <a:gd name="csY9" fmla="*/ 0 h 4251597"/>
              <a:gd name="csX10" fmla="*/ 5707098 w 5707098"/>
              <a:gd name="csY10" fmla="*/ 522339 h 4251597"/>
              <a:gd name="csX11" fmla="*/ 5707098 w 5707098"/>
              <a:gd name="csY11" fmla="*/ 1002162 h 4251597"/>
              <a:gd name="csX12" fmla="*/ 5707098 w 5707098"/>
              <a:gd name="csY12" fmla="*/ 1481985 h 4251597"/>
              <a:gd name="csX13" fmla="*/ 5707098 w 5707098"/>
              <a:gd name="csY13" fmla="*/ 2089356 h 4251597"/>
              <a:gd name="csX14" fmla="*/ 5707098 w 5707098"/>
              <a:gd name="csY14" fmla="*/ 2569179 h 4251597"/>
              <a:gd name="csX15" fmla="*/ 5707098 w 5707098"/>
              <a:gd name="csY15" fmla="*/ 3176550 h 4251597"/>
              <a:gd name="csX16" fmla="*/ 5707098 w 5707098"/>
              <a:gd name="csY16" fmla="*/ 3656373 h 4251597"/>
              <a:gd name="csX17" fmla="*/ 5707098 w 5707098"/>
              <a:gd name="csY17" fmla="*/ 4251597 h 4251597"/>
              <a:gd name="csX18" fmla="*/ 5072976 w 5707098"/>
              <a:gd name="csY18" fmla="*/ 4251597 h 4251597"/>
              <a:gd name="csX19" fmla="*/ 4552996 w 5707098"/>
              <a:gd name="csY19" fmla="*/ 4251597 h 4251597"/>
              <a:gd name="csX20" fmla="*/ 3861803 w 5707098"/>
              <a:gd name="csY20" fmla="*/ 4251597 h 4251597"/>
              <a:gd name="csX21" fmla="*/ 3170610 w 5707098"/>
              <a:gd name="csY21" fmla="*/ 4251597 h 4251597"/>
              <a:gd name="csX22" fmla="*/ 2422346 w 5707098"/>
              <a:gd name="csY22" fmla="*/ 4251597 h 4251597"/>
              <a:gd name="csX23" fmla="*/ 1902366 w 5707098"/>
              <a:gd name="csY23" fmla="*/ 4251597 h 4251597"/>
              <a:gd name="csX24" fmla="*/ 1154102 w 5707098"/>
              <a:gd name="csY24" fmla="*/ 4251597 h 4251597"/>
              <a:gd name="csX25" fmla="*/ 691193 w 5707098"/>
              <a:gd name="csY25" fmla="*/ 4251597 h 4251597"/>
              <a:gd name="csX26" fmla="*/ 0 w 5707098"/>
              <a:gd name="csY26" fmla="*/ 4251597 h 4251597"/>
              <a:gd name="csX27" fmla="*/ 0 w 5707098"/>
              <a:gd name="csY27" fmla="*/ 3601710 h 4251597"/>
              <a:gd name="csX28" fmla="*/ 0 w 5707098"/>
              <a:gd name="csY28" fmla="*/ 3036855 h 4251597"/>
              <a:gd name="csX29" fmla="*/ 0 w 5707098"/>
              <a:gd name="csY29" fmla="*/ 2557032 h 4251597"/>
              <a:gd name="csX30" fmla="*/ 0 w 5707098"/>
              <a:gd name="csY30" fmla="*/ 1992177 h 4251597"/>
              <a:gd name="csX31" fmla="*/ 0 w 5707098"/>
              <a:gd name="csY31" fmla="*/ 1427322 h 4251597"/>
              <a:gd name="csX32" fmla="*/ 0 w 5707098"/>
              <a:gd name="csY32" fmla="*/ 777435 h 4251597"/>
              <a:gd name="csX33" fmla="*/ 0 w 5707098"/>
              <a:gd name="csY33" fmla="*/ 0 h 425159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Lst>
            <a:rect l="l" t="t" r="r" b="b"/>
            <a:pathLst>
              <a:path w="5707098" h="4251597" fill="none" extrusionOk="0">
                <a:moveTo>
                  <a:pt x="0" y="0"/>
                </a:moveTo>
                <a:cubicBezTo>
                  <a:pt x="108249" y="-11154"/>
                  <a:pt x="325550" y="-23120"/>
                  <a:pt x="519980" y="0"/>
                </a:cubicBezTo>
                <a:cubicBezTo>
                  <a:pt x="714410" y="23120"/>
                  <a:pt x="817574" y="-1705"/>
                  <a:pt x="982889" y="0"/>
                </a:cubicBezTo>
                <a:cubicBezTo>
                  <a:pt x="1148204" y="1705"/>
                  <a:pt x="1469088" y="29124"/>
                  <a:pt x="1674082" y="0"/>
                </a:cubicBezTo>
                <a:cubicBezTo>
                  <a:pt x="1879076" y="-29124"/>
                  <a:pt x="2063635" y="5365"/>
                  <a:pt x="2251133" y="0"/>
                </a:cubicBezTo>
                <a:cubicBezTo>
                  <a:pt x="2438631" y="-5365"/>
                  <a:pt x="2778427" y="22610"/>
                  <a:pt x="2999397" y="0"/>
                </a:cubicBezTo>
                <a:cubicBezTo>
                  <a:pt x="3220367" y="-22610"/>
                  <a:pt x="3514973" y="3559"/>
                  <a:pt x="3747661" y="0"/>
                </a:cubicBezTo>
                <a:cubicBezTo>
                  <a:pt x="3980349" y="-3559"/>
                  <a:pt x="4151857" y="-4070"/>
                  <a:pt x="4438854" y="0"/>
                </a:cubicBezTo>
                <a:cubicBezTo>
                  <a:pt x="4725851" y="4070"/>
                  <a:pt x="4769636" y="-5792"/>
                  <a:pt x="4901763" y="0"/>
                </a:cubicBezTo>
                <a:cubicBezTo>
                  <a:pt x="5033890" y="5792"/>
                  <a:pt x="5460131" y="40013"/>
                  <a:pt x="5707098" y="0"/>
                </a:cubicBezTo>
                <a:cubicBezTo>
                  <a:pt x="5698870" y="247221"/>
                  <a:pt x="5708961" y="323669"/>
                  <a:pt x="5707098" y="522339"/>
                </a:cubicBezTo>
                <a:cubicBezTo>
                  <a:pt x="5705235" y="721009"/>
                  <a:pt x="5716630" y="873915"/>
                  <a:pt x="5707098" y="1002162"/>
                </a:cubicBezTo>
                <a:cubicBezTo>
                  <a:pt x="5697566" y="1130409"/>
                  <a:pt x="5690654" y="1382301"/>
                  <a:pt x="5707098" y="1481985"/>
                </a:cubicBezTo>
                <a:cubicBezTo>
                  <a:pt x="5723542" y="1581669"/>
                  <a:pt x="5731083" y="1853242"/>
                  <a:pt x="5707098" y="2089356"/>
                </a:cubicBezTo>
                <a:cubicBezTo>
                  <a:pt x="5683113" y="2325470"/>
                  <a:pt x="5699203" y="2342737"/>
                  <a:pt x="5707098" y="2569179"/>
                </a:cubicBezTo>
                <a:cubicBezTo>
                  <a:pt x="5714993" y="2795621"/>
                  <a:pt x="5678706" y="3004178"/>
                  <a:pt x="5707098" y="3176550"/>
                </a:cubicBezTo>
                <a:cubicBezTo>
                  <a:pt x="5735490" y="3348922"/>
                  <a:pt x="5703021" y="3479873"/>
                  <a:pt x="5707098" y="3656373"/>
                </a:cubicBezTo>
                <a:cubicBezTo>
                  <a:pt x="5711175" y="3832873"/>
                  <a:pt x="5686577" y="3974071"/>
                  <a:pt x="5707098" y="4251597"/>
                </a:cubicBezTo>
                <a:cubicBezTo>
                  <a:pt x="5403597" y="4256806"/>
                  <a:pt x="5373323" y="4255259"/>
                  <a:pt x="5072976" y="4251597"/>
                </a:cubicBezTo>
                <a:cubicBezTo>
                  <a:pt x="4772629" y="4247935"/>
                  <a:pt x="4745431" y="4276643"/>
                  <a:pt x="4552996" y="4251597"/>
                </a:cubicBezTo>
                <a:cubicBezTo>
                  <a:pt x="4360561" y="4226551"/>
                  <a:pt x="4085923" y="4277424"/>
                  <a:pt x="3861803" y="4251597"/>
                </a:cubicBezTo>
                <a:cubicBezTo>
                  <a:pt x="3637683" y="4225770"/>
                  <a:pt x="3319739" y="4219013"/>
                  <a:pt x="3170610" y="4251597"/>
                </a:cubicBezTo>
                <a:cubicBezTo>
                  <a:pt x="3021481" y="4284181"/>
                  <a:pt x="2689956" y="4215485"/>
                  <a:pt x="2422346" y="4251597"/>
                </a:cubicBezTo>
                <a:cubicBezTo>
                  <a:pt x="2154736" y="4287709"/>
                  <a:pt x="2143233" y="4225850"/>
                  <a:pt x="1902366" y="4251597"/>
                </a:cubicBezTo>
                <a:cubicBezTo>
                  <a:pt x="1661499" y="4277344"/>
                  <a:pt x="1489622" y="4243630"/>
                  <a:pt x="1154102" y="4251597"/>
                </a:cubicBezTo>
                <a:cubicBezTo>
                  <a:pt x="818582" y="4259564"/>
                  <a:pt x="838593" y="4229494"/>
                  <a:pt x="691193" y="4251597"/>
                </a:cubicBezTo>
                <a:cubicBezTo>
                  <a:pt x="543793" y="4273700"/>
                  <a:pt x="245440" y="4231230"/>
                  <a:pt x="0" y="4251597"/>
                </a:cubicBezTo>
                <a:cubicBezTo>
                  <a:pt x="6550" y="4110998"/>
                  <a:pt x="-16315" y="3867626"/>
                  <a:pt x="0" y="3601710"/>
                </a:cubicBezTo>
                <a:cubicBezTo>
                  <a:pt x="16315" y="3335794"/>
                  <a:pt x="4820" y="3299089"/>
                  <a:pt x="0" y="3036855"/>
                </a:cubicBezTo>
                <a:cubicBezTo>
                  <a:pt x="-4820" y="2774621"/>
                  <a:pt x="-18194" y="2720026"/>
                  <a:pt x="0" y="2557032"/>
                </a:cubicBezTo>
                <a:cubicBezTo>
                  <a:pt x="18194" y="2394038"/>
                  <a:pt x="-19500" y="2166721"/>
                  <a:pt x="0" y="1992177"/>
                </a:cubicBezTo>
                <a:cubicBezTo>
                  <a:pt x="19500" y="1817634"/>
                  <a:pt x="10174" y="1582020"/>
                  <a:pt x="0" y="1427322"/>
                </a:cubicBezTo>
                <a:cubicBezTo>
                  <a:pt x="-10174" y="1272625"/>
                  <a:pt x="26489" y="968969"/>
                  <a:pt x="0" y="777435"/>
                </a:cubicBezTo>
                <a:cubicBezTo>
                  <a:pt x="-26489" y="585901"/>
                  <a:pt x="-7609" y="207880"/>
                  <a:pt x="0" y="0"/>
                </a:cubicBezTo>
                <a:close/>
              </a:path>
              <a:path w="5707098" h="4251597"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26115" y="273428"/>
                  <a:pt x="5722654" y="457243"/>
                  <a:pt x="5707098" y="607371"/>
                </a:cubicBezTo>
                <a:cubicBezTo>
                  <a:pt x="5691542" y="757499"/>
                  <a:pt x="5716707" y="985511"/>
                  <a:pt x="5707098" y="1087194"/>
                </a:cubicBezTo>
                <a:cubicBezTo>
                  <a:pt x="5697489" y="1188877"/>
                  <a:pt x="5685650" y="1459685"/>
                  <a:pt x="5707098" y="1609533"/>
                </a:cubicBezTo>
                <a:cubicBezTo>
                  <a:pt x="5728546" y="1759381"/>
                  <a:pt x="5713765" y="1965568"/>
                  <a:pt x="5707098" y="2089356"/>
                </a:cubicBezTo>
                <a:cubicBezTo>
                  <a:pt x="5700431" y="2213144"/>
                  <a:pt x="5706307" y="2410782"/>
                  <a:pt x="5707098" y="2696727"/>
                </a:cubicBezTo>
                <a:cubicBezTo>
                  <a:pt x="5707889" y="2982672"/>
                  <a:pt x="5716410" y="3148603"/>
                  <a:pt x="5707098" y="3261582"/>
                </a:cubicBezTo>
                <a:cubicBezTo>
                  <a:pt x="5697786" y="3374562"/>
                  <a:pt x="5660948" y="4036488"/>
                  <a:pt x="5707098" y="4251597"/>
                </a:cubicBezTo>
                <a:cubicBezTo>
                  <a:pt x="5595829" y="4235227"/>
                  <a:pt x="5433150" y="4239814"/>
                  <a:pt x="5244189" y="4251597"/>
                </a:cubicBezTo>
                <a:cubicBezTo>
                  <a:pt x="5055228" y="4263380"/>
                  <a:pt x="4760135" y="4249421"/>
                  <a:pt x="4610067" y="4251597"/>
                </a:cubicBezTo>
                <a:cubicBezTo>
                  <a:pt x="4459999" y="4253773"/>
                  <a:pt x="4122984" y="4229812"/>
                  <a:pt x="3918874" y="4251597"/>
                </a:cubicBezTo>
                <a:cubicBezTo>
                  <a:pt x="3714764" y="4273382"/>
                  <a:pt x="3651278" y="4241771"/>
                  <a:pt x="3398894" y="4251597"/>
                </a:cubicBezTo>
                <a:cubicBezTo>
                  <a:pt x="3146510" y="4261423"/>
                  <a:pt x="2823434" y="4225052"/>
                  <a:pt x="2650630" y="4251597"/>
                </a:cubicBezTo>
                <a:cubicBezTo>
                  <a:pt x="2477826" y="4278142"/>
                  <a:pt x="2256483" y="4242953"/>
                  <a:pt x="2073579" y="4251597"/>
                </a:cubicBezTo>
                <a:cubicBezTo>
                  <a:pt x="1890675" y="4260241"/>
                  <a:pt x="1720148" y="4233604"/>
                  <a:pt x="1553599" y="4251597"/>
                </a:cubicBezTo>
                <a:cubicBezTo>
                  <a:pt x="1387050" y="4269590"/>
                  <a:pt x="1138549" y="4275329"/>
                  <a:pt x="862406" y="4251597"/>
                </a:cubicBezTo>
                <a:cubicBezTo>
                  <a:pt x="586263" y="4227865"/>
                  <a:pt x="200702" y="4238365"/>
                  <a:pt x="0" y="4251597"/>
                </a:cubicBezTo>
                <a:cubicBezTo>
                  <a:pt x="-29926" y="4067904"/>
                  <a:pt x="-24006" y="3877684"/>
                  <a:pt x="0" y="3559194"/>
                </a:cubicBezTo>
                <a:cubicBezTo>
                  <a:pt x="24006" y="3240704"/>
                  <a:pt x="-17608" y="3206658"/>
                  <a:pt x="0" y="3036855"/>
                </a:cubicBezTo>
                <a:cubicBezTo>
                  <a:pt x="17608" y="2867052"/>
                  <a:pt x="-20517" y="2679536"/>
                  <a:pt x="0" y="2344452"/>
                </a:cubicBezTo>
                <a:cubicBezTo>
                  <a:pt x="20517" y="2009368"/>
                  <a:pt x="-25552" y="1841309"/>
                  <a:pt x="0" y="1652049"/>
                </a:cubicBezTo>
                <a:cubicBezTo>
                  <a:pt x="25552" y="1462789"/>
                  <a:pt x="15089" y="1277628"/>
                  <a:pt x="0" y="1129710"/>
                </a:cubicBezTo>
                <a:cubicBezTo>
                  <a:pt x="-15089" y="981792"/>
                  <a:pt x="10890" y="866017"/>
                  <a:pt x="0" y="649887"/>
                </a:cubicBezTo>
                <a:cubicBezTo>
                  <a:pt x="-10890" y="433757"/>
                  <a:pt x="17279" y="15352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29"/>
              <a:t>Aufgabe 1.1b Woher kommen die VERA-Aufgaben? Nehmen Sie sich etwas Zeit und überlegen, wie die VERA-Tests entstehen könnten. Lagen Sie richtigen? Hören Sie in den Podcast rein! </a:t>
            </a:r>
          </a:p>
        </p:txBody>
      </p:sp>
      <p:grpSp>
        <p:nvGrpSpPr>
          <p:cNvPr id="10" name="Gruppieren 9">
            <a:extLst>
              <a:ext uri="{FF2B5EF4-FFF2-40B4-BE49-F238E27FC236}">
                <a16:creationId xmlns:a16="http://schemas.microsoft.com/office/drawing/2014/main" id="{94351D6F-F32A-3675-6D5C-4AAA3D81B368}"/>
              </a:ext>
            </a:extLst>
          </p:cNvPr>
          <p:cNvGrpSpPr/>
          <p:nvPr/>
        </p:nvGrpSpPr>
        <p:grpSpPr>
          <a:xfrm>
            <a:off x="6777504" y="-479830"/>
            <a:ext cx="1132542" cy="11236729"/>
            <a:chOff x="-1" y="0"/>
            <a:chExt cx="1285517" cy="13582652"/>
          </a:xfrm>
          <a:solidFill>
            <a:srgbClr val="CFEDD0"/>
          </a:solidFill>
        </p:grpSpPr>
        <p:grpSp>
          <p:nvGrpSpPr>
            <p:cNvPr id="11" name="Gruppieren 10">
              <a:extLst>
                <a:ext uri="{FF2B5EF4-FFF2-40B4-BE49-F238E27FC236}">
                  <a16:creationId xmlns:a16="http://schemas.microsoft.com/office/drawing/2014/main" id="{882537F7-B446-C398-A557-D612279C1864}"/>
                </a:ext>
              </a:extLst>
            </p:cNvPr>
            <p:cNvGrpSpPr/>
            <p:nvPr/>
          </p:nvGrpSpPr>
          <p:grpSpPr>
            <a:xfrm>
              <a:off x="-1" y="0"/>
              <a:ext cx="1285517" cy="6896102"/>
              <a:chOff x="-1" y="-1"/>
              <a:chExt cx="2258186" cy="12113389"/>
            </a:xfrm>
            <a:grpFill/>
          </p:grpSpPr>
          <p:grpSp>
            <p:nvGrpSpPr>
              <p:cNvPr id="23" name="Gruppieren 22">
                <a:extLst>
                  <a:ext uri="{FF2B5EF4-FFF2-40B4-BE49-F238E27FC236}">
                    <a16:creationId xmlns:a16="http://schemas.microsoft.com/office/drawing/2014/main" id="{7920A0E2-2A9E-0A05-97BE-28049DF1C1DB}"/>
                  </a:ext>
                </a:extLst>
              </p:cNvPr>
              <p:cNvGrpSpPr/>
              <p:nvPr/>
            </p:nvGrpSpPr>
            <p:grpSpPr>
              <a:xfrm rot="5400000">
                <a:off x="-1993901" y="1994025"/>
                <a:ext cx="6246112" cy="2258060"/>
                <a:chOff x="0" y="0"/>
                <a:chExt cx="10746537" cy="3887914"/>
              </a:xfrm>
              <a:grpFill/>
            </p:grpSpPr>
            <p:sp>
              <p:nvSpPr>
                <p:cNvPr id="29" name="Freihandform: Form 28">
                  <a:extLst>
                    <a:ext uri="{FF2B5EF4-FFF2-40B4-BE49-F238E27FC236}">
                      <a16:creationId xmlns:a16="http://schemas.microsoft.com/office/drawing/2014/main" id="{D3F63D8F-BDC9-046B-1BE6-9A10B14545E9}"/>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0" name="Freihandform: Form 29">
                  <a:extLst>
                    <a:ext uri="{FF2B5EF4-FFF2-40B4-BE49-F238E27FC236}">
                      <a16:creationId xmlns:a16="http://schemas.microsoft.com/office/drawing/2014/main" id="{2139D96E-B946-212E-261B-31A552F766B9}"/>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1" name="Freihandform: Form 30">
                  <a:extLst>
                    <a:ext uri="{FF2B5EF4-FFF2-40B4-BE49-F238E27FC236}">
                      <a16:creationId xmlns:a16="http://schemas.microsoft.com/office/drawing/2014/main" id="{5D39A76F-DD92-1BE6-F0A2-ED216353545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32" name="Freihandform: Form 31">
                  <a:extLst>
                    <a:ext uri="{FF2B5EF4-FFF2-40B4-BE49-F238E27FC236}">
                      <a16:creationId xmlns:a16="http://schemas.microsoft.com/office/drawing/2014/main" id="{6091F500-77AB-F717-976E-1D85B3132A41}"/>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24" name="Gruppieren 23">
                <a:extLst>
                  <a:ext uri="{FF2B5EF4-FFF2-40B4-BE49-F238E27FC236}">
                    <a16:creationId xmlns:a16="http://schemas.microsoft.com/office/drawing/2014/main" id="{E0018630-C644-FF97-4179-5D3AD100DECE}"/>
                  </a:ext>
                </a:extLst>
              </p:cNvPr>
              <p:cNvGrpSpPr/>
              <p:nvPr/>
            </p:nvGrpSpPr>
            <p:grpSpPr>
              <a:xfrm rot="5400000">
                <a:off x="-1993902" y="7861427"/>
                <a:ext cx="6245862" cy="2258060"/>
                <a:chOff x="0" y="0"/>
                <a:chExt cx="10746537" cy="3887914"/>
              </a:xfrm>
              <a:grpFill/>
            </p:grpSpPr>
            <p:sp>
              <p:nvSpPr>
                <p:cNvPr id="25" name="Freihandform: Form 24">
                  <a:extLst>
                    <a:ext uri="{FF2B5EF4-FFF2-40B4-BE49-F238E27FC236}">
                      <a16:creationId xmlns:a16="http://schemas.microsoft.com/office/drawing/2014/main" id="{01632378-3855-A9EB-9327-61869F8B6A95}"/>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6" name="Freihandform: Form 25">
                  <a:extLst>
                    <a:ext uri="{FF2B5EF4-FFF2-40B4-BE49-F238E27FC236}">
                      <a16:creationId xmlns:a16="http://schemas.microsoft.com/office/drawing/2014/main" id="{8FE03A4C-77E4-4FED-93DC-EE9FA2AEED8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7" name="Freihandform: Form 26">
                  <a:extLst>
                    <a:ext uri="{FF2B5EF4-FFF2-40B4-BE49-F238E27FC236}">
                      <a16:creationId xmlns:a16="http://schemas.microsoft.com/office/drawing/2014/main" id="{6D039C9B-5AC9-6327-5941-19C95A17FAB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8" name="Freihandform: Form 27">
                  <a:extLst>
                    <a:ext uri="{FF2B5EF4-FFF2-40B4-BE49-F238E27FC236}">
                      <a16:creationId xmlns:a16="http://schemas.microsoft.com/office/drawing/2014/main" id="{E3208911-776C-6F09-EA6A-F4851D64FEF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12" name="Gruppieren 11">
              <a:extLst>
                <a:ext uri="{FF2B5EF4-FFF2-40B4-BE49-F238E27FC236}">
                  <a16:creationId xmlns:a16="http://schemas.microsoft.com/office/drawing/2014/main" id="{A007C176-1F05-7AB3-B81C-3EAC4458DF8B}"/>
                </a:ext>
              </a:extLst>
            </p:cNvPr>
            <p:cNvGrpSpPr/>
            <p:nvPr/>
          </p:nvGrpSpPr>
          <p:grpSpPr>
            <a:xfrm>
              <a:off x="-1" y="6686550"/>
              <a:ext cx="1285517" cy="6896102"/>
              <a:chOff x="-1" y="-1"/>
              <a:chExt cx="2258186" cy="12113389"/>
            </a:xfrm>
            <a:grpFill/>
          </p:grpSpPr>
          <p:grpSp>
            <p:nvGrpSpPr>
              <p:cNvPr id="13" name="Gruppieren 12">
                <a:extLst>
                  <a:ext uri="{FF2B5EF4-FFF2-40B4-BE49-F238E27FC236}">
                    <a16:creationId xmlns:a16="http://schemas.microsoft.com/office/drawing/2014/main" id="{2F1FB85A-AF4F-D5B2-AA63-6A38B7AFFC5F}"/>
                  </a:ext>
                </a:extLst>
              </p:cNvPr>
              <p:cNvGrpSpPr/>
              <p:nvPr/>
            </p:nvGrpSpPr>
            <p:grpSpPr>
              <a:xfrm rot="5400000">
                <a:off x="-1993901" y="1994025"/>
                <a:ext cx="6246112" cy="2258060"/>
                <a:chOff x="0" y="0"/>
                <a:chExt cx="10746537" cy="3887914"/>
              </a:xfrm>
              <a:grpFill/>
            </p:grpSpPr>
            <p:sp>
              <p:nvSpPr>
                <p:cNvPr id="19" name="Freihandform: Form 18">
                  <a:extLst>
                    <a:ext uri="{FF2B5EF4-FFF2-40B4-BE49-F238E27FC236}">
                      <a16:creationId xmlns:a16="http://schemas.microsoft.com/office/drawing/2014/main" id="{6F2FD797-CD7E-18D3-E9A2-2E243D394CB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0" name="Freihandform: Form 19">
                  <a:extLst>
                    <a:ext uri="{FF2B5EF4-FFF2-40B4-BE49-F238E27FC236}">
                      <a16:creationId xmlns:a16="http://schemas.microsoft.com/office/drawing/2014/main" id="{4E64BEAB-FA56-83A5-2002-4A96F338D1C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1" name="Freihandform: Form 20">
                  <a:extLst>
                    <a:ext uri="{FF2B5EF4-FFF2-40B4-BE49-F238E27FC236}">
                      <a16:creationId xmlns:a16="http://schemas.microsoft.com/office/drawing/2014/main" id="{C8191C91-C03F-5FBE-11E9-97149DC4AA0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2" name="Freihandform: Form 21">
                  <a:extLst>
                    <a:ext uri="{FF2B5EF4-FFF2-40B4-BE49-F238E27FC236}">
                      <a16:creationId xmlns:a16="http://schemas.microsoft.com/office/drawing/2014/main" id="{D3341A49-B192-3289-A6E6-F27F366E6CB6}"/>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4" name="Gruppieren 13">
                <a:extLst>
                  <a:ext uri="{FF2B5EF4-FFF2-40B4-BE49-F238E27FC236}">
                    <a16:creationId xmlns:a16="http://schemas.microsoft.com/office/drawing/2014/main" id="{065138AE-7D50-5AF2-CDB3-BEF53ACFAD61}"/>
                  </a:ext>
                </a:extLst>
              </p:cNvPr>
              <p:cNvGrpSpPr/>
              <p:nvPr/>
            </p:nvGrpSpPr>
            <p:grpSpPr>
              <a:xfrm rot="5400000">
                <a:off x="-1993902" y="7861427"/>
                <a:ext cx="6245862" cy="2258060"/>
                <a:chOff x="0" y="0"/>
                <a:chExt cx="10746537" cy="3887914"/>
              </a:xfrm>
              <a:grpFill/>
            </p:grpSpPr>
            <p:sp>
              <p:nvSpPr>
                <p:cNvPr id="15" name="Freihandform: Form 14">
                  <a:extLst>
                    <a:ext uri="{FF2B5EF4-FFF2-40B4-BE49-F238E27FC236}">
                      <a16:creationId xmlns:a16="http://schemas.microsoft.com/office/drawing/2014/main" id="{D35E2268-891F-0339-CCAF-AD93FD0D269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F74FC85B-CB17-FCE6-7999-B0FD51CF9D6D}"/>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E597DF87-E835-0B41-AE28-46911415DB07}"/>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8" name="Freihandform: Form 17">
                  <a:extLst>
                    <a:ext uri="{FF2B5EF4-FFF2-40B4-BE49-F238E27FC236}">
                      <a16:creationId xmlns:a16="http://schemas.microsoft.com/office/drawing/2014/main" id="{7D30386A-C030-1467-91FF-81B5E210D5CD}"/>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Tree>
    <p:extLst>
      <p:ext uri="{BB962C8B-B14F-4D97-AF65-F5344CB8AC3E}">
        <p14:creationId xmlns:p14="http://schemas.microsoft.com/office/powerpoint/2010/main" val="113741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8">
            <a:extLst>
              <a:ext uri="{FF2B5EF4-FFF2-40B4-BE49-F238E27FC236}">
                <a16:creationId xmlns:a16="http://schemas.microsoft.com/office/drawing/2014/main" id="{E8E3CA96-D195-9093-960D-6B12BF169D1B}"/>
              </a:ext>
            </a:extLst>
          </p:cNvPr>
          <p:cNvSpPr/>
          <p:nvPr/>
        </p:nvSpPr>
        <p:spPr>
          <a:xfrm>
            <a:off x="582391" y="1057208"/>
            <a:ext cx="5794986" cy="245132"/>
          </a:xfrm>
          <a:custGeom>
            <a:avLst/>
            <a:gdLst>
              <a:gd name="csX0" fmla="*/ 0 w 5794986"/>
              <a:gd name="csY0" fmla="*/ 0 h 245132"/>
              <a:gd name="csX1" fmla="*/ 759787 w 5794986"/>
              <a:gd name="csY1" fmla="*/ 0 h 245132"/>
              <a:gd name="csX2" fmla="*/ 1519574 w 5794986"/>
              <a:gd name="csY2" fmla="*/ 0 h 245132"/>
              <a:gd name="csX3" fmla="*/ 2221411 w 5794986"/>
              <a:gd name="csY3" fmla="*/ 0 h 245132"/>
              <a:gd name="csX4" fmla="*/ 2865299 w 5794986"/>
              <a:gd name="csY4" fmla="*/ 0 h 245132"/>
              <a:gd name="csX5" fmla="*/ 3335336 w 5794986"/>
              <a:gd name="csY5" fmla="*/ 0 h 245132"/>
              <a:gd name="csX6" fmla="*/ 4095123 w 5794986"/>
              <a:gd name="csY6" fmla="*/ 0 h 245132"/>
              <a:gd name="csX7" fmla="*/ 4796961 w 5794986"/>
              <a:gd name="csY7" fmla="*/ 0 h 245132"/>
              <a:gd name="csX8" fmla="*/ 5794986 w 5794986"/>
              <a:gd name="csY8" fmla="*/ 0 h 245132"/>
              <a:gd name="csX9" fmla="*/ 5794986 w 5794986"/>
              <a:gd name="csY9" fmla="*/ 245132 h 245132"/>
              <a:gd name="csX10" fmla="*/ 5093149 w 5794986"/>
              <a:gd name="csY10" fmla="*/ 245132 h 245132"/>
              <a:gd name="csX11" fmla="*/ 4333362 w 5794986"/>
              <a:gd name="csY11" fmla="*/ 245132 h 245132"/>
              <a:gd name="csX12" fmla="*/ 3573575 w 5794986"/>
              <a:gd name="csY12" fmla="*/ 245132 h 245132"/>
              <a:gd name="csX13" fmla="*/ 3103537 w 5794986"/>
              <a:gd name="csY13" fmla="*/ 245132 h 245132"/>
              <a:gd name="csX14" fmla="*/ 2401700 w 5794986"/>
              <a:gd name="csY14" fmla="*/ 245132 h 245132"/>
              <a:gd name="csX15" fmla="*/ 1699863 w 5794986"/>
              <a:gd name="csY15" fmla="*/ 245132 h 245132"/>
              <a:gd name="csX16" fmla="*/ 1055975 w 5794986"/>
              <a:gd name="csY16" fmla="*/ 245132 h 245132"/>
              <a:gd name="csX17" fmla="*/ 0 w 5794986"/>
              <a:gd name="csY17" fmla="*/ 245132 h 245132"/>
              <a:gd name="csX18" fmla="*/ 0 w 5794986"/>
              <a:gd name="csY18"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794986" h="245132" fill="none" extrusionOk="0">
                <a:moveTo>
                  <a:pt x="0" y="0"/>
                </a:moveTo>
                <a:cubicBezTo>
                  <a:pt x="317814" y="-33814"/>
                  <a:pt x="551133" y="31730"/>
                  <a:pt x="759787" y="0"/>
                </a:cubicBezTo>
                <a:cubicBezTo>
                  <a:pt x="968441" y="-31730"/>
                  <a:pt x="1248533" y="-22400"/>
                  <a:pt x="1519574" y="0"/>
                </a:cubicBezTo>
                <a:cubicBezTo>
                  <a:pt x="1790615" y="22400"/>
                  <a:pt x="1976378" y="25719"/>
                  <a:pt x="2221411" y="0"/>
                </a:cubicBezTo>
                <a:cubicBezTo>
                  <a:pt x="2466444" y="-25719"/>
                  <a:pt x="2557851" y="-6298"/>
                  <a:pt x="2865299" y="0"/>
                </a:cubicBezTo>
                <a:cubicBezTo>
                  <a:pt x="3172747" y="6298"/>
                  <a:pt x="3158421" y="12651"/>
                  <a:pt x="3335336" y="0"/>
                </a:cubicBezTo>
                <a:cubicBezTo>
                  <a:pt x="3512251" y="-12651"/>
                  <a:pt x="3862946" y="7211"/>
                  <a:pt x="4095123" y="0"/>
                </a:cubicBezTo>
                <a:cubicBezTo>
                  <a:pt x="4327300" y="-7211"/>
                  <a:pt x="4498789" y="31740"/>
                  <a:pt x="4796961" y="0"/>
                </a:cubicBezTo>
                <a:cubicBezTo>
                  <a:pt x="5095133" y="-31740"/>
                  <a:pt x="5355123" y="47458"/>
                  <a:pt x="5794986" y="0"/>
                </a:cubicBezTo>
                <a:cubicBezTo>
                  <a:pt x="5786100" y="114021"/>
                  <a:pt x="5789989" y="154620"/>
                  <a:pt x="5794986" y="245132"/>
                </a:cubicBezTo>
                <a:cubicBezTo>
                  <a:pt x="5548614" y="265600"/>
                  <a:pt x="5435136" y="275355"/>
                  <a:pt x="5093149" y="245132"/>
                </a:cubicBezTo>
                <a:cubicBezTo>
                  <a:pt x="4751162" y="214909"/>
                  <a:pt x="4516858" y="208465"/>
                  <a:pt x="4333362" y="245132"/>
                </a:cubicBezTo>
                <a:cubicBezTo>
                  <a:pt x="4149866" y="281799"/>
                  <a:pt x="3815645" y="270871"/>
                  <a:pt x="3573575" y="245132"/>
                </a:cubicBezTo>
                <a:cubicBezTo>
                  <a:pt x="3331505" y="219393"/>
                  <a:pt x="3297617" y="233629"/>
                  <a:pt x="3103537" y="245132"/>
                </a:cubicBezTo>
                <a:cubicBezTo>
                  <a:pt x="2909457" y="256635"/>
                  <a:pt x="2643286" y="264138"/>
                  <a:pt x="2401700" y="245132"/>
                </a:cubicBezTo>
                <a:cubicBezTo>
                  <a:pt x="2160114" y="226126"/>
                  <a:pt x="1913308" y="212756"/>
                  <a:pt x="1699863" y="245132"/>
                </a:cubicBezTo>
                <a:cubicBezTo>
                  <a:pt x="1486418" y="277508"/>
                  <a:pt x="1253740" y="247007"/>
                  <a:pt x="1055975" y="245132"/>
                </a:cubicBezTo>
                <a:cubicBezTo>
                  <a:pt x="858210" y="243257"/>
                  <a:pt x="388769" y="205074"/>
                  <a:pt x="0" y="245132"/>
                </a:cubicBezTo>
                <a:cubicBezTo>
                  <a:pt x="8473" y="176403"/>
                  <a:pt x="-1099" y="65114"/>
                  <a:pt x="0" y="0"/>
                </a:cubicBezTo>
                <a:close/>
              </a:path>
              <a:path w="5794986" h="245132" stroke="0" extrusionOk="0">
                <a:moveTo>
                  <a:pt x="0" y="0"/>
                </a:moveTo>
                <a:cubicBezTo>
                  <a:pt x="161091" y="-18947"/>
                  <a:pt x="364462" y="-9315"/>
                  <a:pt x="527988" y="0"/>
                </a:cubicBezTo>
                <a:cubicBezTo>
                  <a:pt x="691514" y="9315"/>
                  <a:pt x="915698" y="-20295"/>
                  <a:pt x="1113925" y="0"/>
                </a:cubicBezTo>
                <a:cubicBezTo>
                  <a:pt x="1312152" y="20295"/>
                  <a:pt x="1447577" y="-801"/>
                  <a:pt x="1583963" y="0"/>
                </a:cubicBezTo>
                <a:cubicBezTo>
                  <a:pt x="1720349" y="801"/>
                  <a:pt x="2086950" y="-20731"/>
                  <a:pt x="2227850" y="0"/>
                </a:cubicBezTo>
                <a:cubicBezTo>
                  <a:pt x="2368750" y="20731"/>
                  <a:pt x="2532271" y="4897"/>
                  <a:pt x="2697888" y="0"/>
                </a:cubicBezTo>
                <a:cubicBezTo>
                  <a:pt x="2863505" y="-4897"/>
                  <a:pt x="3143216" y="-1571"/>
                  <a:pt x="3341775" y="0"/>
                </a:cubicBezTo>
                <a:cubicBezTo>
                  <a:pt x="3540334" y="1571"/>
                  <a:pt x="3659553" y="5333"/>
                  <a:pt x="3811813" y="0"/>
                </a:cubicBezTo>
                <a:cubicBezTo>
                  <a:pt x="3964073" y="-5333"/>
                  <a:pt x="4177405" y="-4717"/>
                  <a:pt x="4281851" y="0"/>
                </a:cubicBezTo>
                <a:cubicBezTo>
                  <a:pt x="4386297" y="4717"/>
                  <a:pt x="4884736" y="29382"/>
                  <a:pt x="5041638" y="0"/>
                </a:cubicBezTo>
                <a:cubicBezTo>
                  <a:pt x="5198540" y="-29382"/>
                  <a:pt x="5455919" y="-23968"/>
                  <a:pt x="5794986" y="0"/>
                </a:cubicBezTo>
                <a:cubicBezTo>
                  <a:pt x="5804517" y="58706"/>
                  <a:pt x="5791976" y="177439"/>
                  <a:pt x="5794986" y="245132"/>
                </a:cubicBezTo>
                <a:cubicBezTo>
                  <a:pt x="5479280" y="242065"/>
                  <a:pt x="5231337" y="224437"/>
                  <a:pt x="5035199" y="245132"/>
                </a:cubicBezTo>
                <a:cubicBezTo>
                  <a:pt x="4839061" y="265827"/>
                  <a:pt x="4528010" y="219177"/>
                  <a:pt x="4333362" y="245132"/>
                </a:cubicBezTo>
                <a:cubicBezTo>
                  <a:pt x="4138714" y="271087"/>
                  <a:pt x="4024853" y="236231"/>
                  <a:pt x="3747424" y="245132"/>
                </a:cubicBezTo>
                <a:cubicBezTo>
                  <a:pt x="3469995" y="254033"/>
                  <a:pt x="3305731" y="210078"/>
                  <a:pt x="3045587" y="245132"/>
                </a:cubicBezTo>
                <a:cubicBezTo>
                  <a:pt x="2785443" y="280186"/>
                  <a:pt x="2578086" y="232500"/>
                  <a:pt x="2401700" y="245132"/>
                </a:cubicBezTo>
                <a:cubicBezTo>
                  <a:pt x="2225314" y="257764"/>
                  <a:pt x="2072311" y="261359"/>
                  <a:pt x="1931662" y="245132"/>
                </a:cubicBezTo>
                <a:cubicBezTo>
                  <a:pt x="1791013" y="228905"/>
                  <a:pt x="1507402" y="215450"/>
                  <a:pt x="1229825" y="245132"/>
                </a:cubicBezTo>
                <a:cubicBezTo>
                  <a:pt x="952248" y="274814"/>
                  <a:pt x="581660" y="294366"/>
                  <a:pt x="0" y="245132"/>
                </a:cubicBezTo>
                <a:cubicBezTo>
                  <a:pt x="1660" y="127592"/>
                  <a:pt x="3666" y="120193"/>
                  <a:pt x="0" y="0"/>
                </a:cubicBezTo>
                <a:close/>
              </a:path>
            </a:pathLst>
          </a:custGeom>
          <a:solidFill>
            <a:srgbClr val="F2C5C8"/>
          </a:solidFill>
          <a:ln w="12700">
            <a:solidFill>
              <a:schemeClr val="tx1"/>
            </a:solidFill>
            <a:extLst>
              <a:ext uri="{C807C97D-BFC1-408E-A445-0C87EB9F89A2}">
                <ask:lineSketchStyleProps xmlns:ask="http://schemas.microsoft.com/office/drawing/2018/sketchyshapes" sd="331401058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1.2 – „Wer macht was?“ – Ablauf und unterstützende Strukturen in der Schule</a:t>
            </a:r>
          </a:p>
        </p:txBody>
      </p:sp>
      <p:sp>
        <p:nvSpPr>
          <p:cNvPr id="31" name="Rechteck 30">
            <a:extLst>
              <a:ext uri="{FF2B5EF4-FFF2-40B4-BE49-F238E27FC236}">
                <a16:creationId xmlns:a16="http://schemas.microsoft.com/office/drawing/2014/main" id="{84666596-723E-3900-049C-4D5BD896E12B}"/>
              </a:ext>
            </a:extLst>
          </p:cNvPr>
          <p:cNvSpPr/>
          <p:nvPr/>
        </p:nvSpPr>
        <p:spPr>
          <a:xfrm>
            <a:off x="670278" y="2461902"/>
            <a:ext cx="5707098" cy="2971662"/>
          </a:xfrm>
          <a:custGeom>
            <a:avLst/>
            <a:gdLst>
              <a:gd name="csX0" fmla="*/ 0 w 5707098"/>
              <a:gd name="csY0" fmla="*/ 0 h 2971662"/>
              <a:gd name="csX1" fmla="*/ 748264 w 5707098"/>
              <a:gd name="csY1" fmla="*/ 0 h 2971662"/>
              <a:gd name="csX2" fmla="*/ 1268244 w 5707098"/>
              <a:gd name="csY2" fmla="*/ 0 h 2971662"/>
              <a:gd name="csX3" fmla="*/ 1788224 w 5707098"/>
              <a:gd name="csY3" fmla="*/ 0 h 2971662"/>
              <a:gd name="csX4" fmla="*/ 2308204 w 5707098"/>
              <a:gd name="csY4" fmla="*/ 0 h 2971662"/>
              <a:gd name="csX5" fmla="*/ 3056468 w 5707098"/>
              <a:gd name="csY5" fmla="*/ 0 h 2971662"/>
              <a:gd name="csX6" fmla="*/ 3519377 w 5707098"/>
              <a:gd name="csY6" fmla="*/ 0 h 2971662"/>
              <a:gd name="csX7" fmla="*/ 4210570 w 5707098"/>
              <a:gd name="csY7" fmla="*/ 0 h 2971662"/>
              <a:gd name="csX8" fmla="*/ 4787621 w 5707098"/>
              <a:gd name="csY8" fmla="*/ 0 h 2971662"/>
              <a:gd name="csX9" fmla="*/ 5707098 w 5707098"/>
              <a:gd name="csY9" fmla="*/ 0 h 2971662"/>
              <a:gd name="csX10" fmla="*/ 5707098 w 5707098"/>
              <a:gd name="csY10" fmla="*/ 653766 h 2971662"/>
              <a:gd name="csX11" fmla="*/ 5707098 w 5707098"/>
              <a:gd name="csY11" fmla="*/ 1248098 h 2971662"/>
              <a:gd name="csX12" fmla="*/ 5707098 w 5707098"/>
              <a:gd name="csY12" fmla="*/ 1872147 h 2971662"/>
              <a:gd name="csX13" fmla="*/ 5707098 w 5707098"/>
              <a:gd name="csY13" fmla="*/ 2407046 h 2971662"/>
              <a:gd name="csX14" fmla="*/ 5707098 w 5707098"/>
              <a:gd name="csY14" fmla="*/ 2971662 h 2971662"/>
              <a:gd name="csX15" fmla="*/ 5244189 w 5707098"/>
              <a:gd name="csY15" fmla="*/ 2971662 h 2971662"/>
              <a:gd name="csX16" fmla="*/ 4610067 w 5707098"/>
              <a:gd name="csY16" fmla="*/ 2971662 h 2971662"/>
              <a:gd name="csX17" fmla="*/ 4033016 w 5707098"/>
              <a:gd name="csY17" fmla="*/ 2971662 h 2971662"/>
              <a:gd name="csX18" fmla="*/ 3398894 w 5707098"/>
              <a:gd name="csY18" fmla="*/ 2971662 h 2971662"/>
              <a:gd name="csX19" fmla="*/ 2764772 w 5707098"/>
              <a:gd name="csY19" fmla="*/ 2971662 h 2971662"/>
              <a:gd name="csX20" fmla="*/ 2130650 w 5707098"/>
              <a:gd name="csY20" fmla="*/ 2971662 h 2971662"/>
              <a:gd name="csX21" fmla="*/ 1382386 w 5707098"/>
              <a:gd name="csY21" fmla="*/ 2971662 h 2971662"/>
              <a:gd name="csX22" fmla="*/ 862406 w 5707098"/>
              <a:gd name="csY22" fmla="*/ 2971662 h 2971662"/>
              <a:gd name="csX23" fmla="*/ 0 w 5707098"/>
              <a:gd name="csY23" fmla="*/ 2971662 h 2971662"/>
              <a:gd name="csX24" fmla="*/ 0 w 5707098"/>
              <a:gd name="csY24" fmla="*/ 2347613 h 2971662"/>
              <a:gd name="csX25" fmla="*/ 0 w 5707098"/>
              <a:gd name="csY25" fmla="*/ 1723564 h 2971662"/>
              <a:gd name="csX26" fmla="*/ 0 w 5707098"/>
              <a:gd name="csY26" fmla="*/ 1099515 h 2971662"/>
              <a:gd name="csX27" fmla="*/ 0 w 5707098"/>
              <a:gd name="csY27" fmla="*/ 594332 h 2971662"/>
              <a:gd name="csX28" fmla="*/ 0 w 5707098"/>
              <a:gd name="csY28" fmla="*/ 0 h 297166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07098" h="2971662" fill="none" extrusionOk="0">
                <a:moveTo>
                  <a:pt x="0" y="0"/>
                </a:moveTo>
                <a:cubicBezTo>
                  <a:pt x="269393" y="27136"/>
                  <a:pt x="449559" y="3055"/>
                  <a:pt x="748264" y="0"/>
                </a:cubicBezTo>
                <a:cubicBezTo>
                  <a:pt x="1046969" y="-3055"/>
                  <a:pt x="1138457" y="3595"/>
                  <a:pt x="1268244" y="0"/>
                </a:cubicBezTo>
                <a:cubicBezTo>
                  <a:pt x="1398031" y="-3595"/>
                  <a:pt x="1532726" y="926"/>
                  <a:pt x="1788224" y="0"/>
                </a:cubicBezTo>
                <a:cubicBezTo>
                  <a:pt x="2043722" y="-926"/>
                  <a:pt x="2134978" y="-21715"/>
                  <a:pt x="2308204" y="0"/>
                </a:cubicBezTo>
                <a:cubicBezTo>
                  <a:pt x="2481430" y="21715"/>
                  <a:pt x="2789960" y="-30891"/>
                  <a:pt x="3056468" y="0"/>
                </a:cubicBezTo>
                <a:cubicBezTo>
                  <a:pt x="3322976" y="30891"/>
                  <a:pt x="3354062" y="-1705"/>
                  <a:pt x="3519377" y="0"/>
                </a:cubicBezTo>
                <a:cubicBezTo>
                  <a:pt x="3684692" y="1705"/>
                  <a:pt x="4005576" y="29124"/>
                  <a:pt x="4210570" y="0"/>
                </a:cubicBezTo>
                <a:cubicBezTo>
                  <a:pt x="4415564" y="-29124"/>
                  <a:pt x="4600123" y="5365"/>
                  <a:pt x="4787621" y="0"/>
                </a:cubicBezTo>
                <a:cubicBezTo>
                  <a:pt x="4975119" y="-5365"/>
                  <a:pt x="5401101" y="-1896"/>
                  <a:pt x="5707098" y="0"/>
                </a:cubicBezTo>
                <a:cubicBezTo>
                  <a:pt x="5739181" y="154311"/>
                  <a:pt x="5706379" y="394199"/>
                  <a:pt x="5707098" y="653766"/>
                </a:cubicBezTo>
                <a:cubicBezTo>
                  <a:pt x="5707817" y="913333"/>
                  <a:pt x="5722035" y="1084081"/>
                  <a:pt x="5707098" y="1248098"/>
                </a:cubicBezTo>
                <a:cubicBezTo>
                  <a:pt x="5692161" y="1412115"/>
                  <a:pt x="5732924" y="1710693"/>
                  <a:pt x="5707098" y="1872147"/>
                </a:cubicBezTo>
                <a:cubicBezTo>
                  <a:pt x="5681272" y="2033601"/>
                  <a:pt x="5706252" y="2257198"/>
                  <a:pt x="5707098" y="2407046"/>
                </a:cubicBezTo>
                <a:cubicBezTo>
                  <a:pt x="5707944" y="2556894"/>
                  <a:pt x="5727298" y="2723550"/>
                  <a:pt x="5707098" y="2971662"/>
                </a:cubicBezTo>
                <a:cubicBezTo>
                  <a:pt x="5559075" y="2963728"/>
                  <a:pt x="5344385" y="2960024"/>
                  <a:pt x="5244189" y="2971662"/>
                </a:cubicBezTo>
                <a:cubicBezTo>
                  <a:pt x="5143993" y="2983300"/>
                  <a:pt x="4783559" y="2944010"/>
                  <a:pt x="4610067" y="2971662"/>
                </a:cubicBezTo>
                <a:cubicBezTo>
                  <a:pt x="4436575" y="2999314"/>
                  <a:pt x="4155194" y="2969608"/>
                  <a:pt x="4033016" y="2971662"/>
                </a:cubicBezTo>
                <a:cubicBezTo>
                  <a:pt x="3910838" y="2973716"/>
                  <a:pt x="3657418" y="2985109"/>
                  <a:pt x="3398894" y="2971662"/>
                </a:cubicBezTo>
                <a:cubicBezTo>
                  <a:pt x="3140370" y="2958215"/>
                  <a:pt x="2905006" y="2990370"/>
                  <a:pt x="2764772" y="2971662"/>
                </a:cubicBezTo>
                <a:cubicBezTo>
                  <a:pt x="2624538" y="2952954"/>
                  <a:pt x="2378867" y="2959172"/>
                  <a:pt x="2130650" y="2971662"/>
                </a:cubicBezTo>
                <a:cubicBezTo>
                  <a:pt x="1882433" y="2984152"/>
                  <a:pt x="1615915" y="2956386"/>
                  <a:pt x="1382386" y="2971662"/>
                </a:cubicBezTo>
                <a:cubicBezTo>
                  <a:pt x="1148857" y="2986938"/>
                  <a:pt x="1011011" y="2992202"/>
                  <a:pt x="862406" y="2971662"/>
                </a:cubicBezTo>
                <a:cubicBezTo>
                  <a:pt x="713801" y="2951122"/>
                  <a:pt x="289409" y="2983529"/>
                  <a:pt x="0" y="2971662"/>
                </a:cubicBezTo>
                <a:cubicBezTo>
                  <a:pt x="9226" y="2723657"/>
                  <a:pt x="-27679" y="2615084"/>
                  <a:pt x="0" y="2347613"/>
                </a:cubicBezTo>
                <a:cubicBezTo>
                  <a:pt x="27679" y="2080142"/>
                  <a:pt x="-24435" y="2007624"/>
                  <a:pt x="0" y="1723564"/>
                </a:cubicBezTo>
                <a:cubicBezTo>
                  <a:pt x="24435" y="1439504"/>
                  <a:pt x="-29916" y="1327138"/>
                  <a:pt x="0" y="1099515"/>
                </a:cubicBezTo>
                <a:cubicBezTo>
                  <a:pt x="29916" y="871892"/>
                  <a:pt x="16531" y="794748"/>
                  <a:pt x="0" y="594332"/>
                </a:cubicBezTo>
                <a:cubicBezTo>
                  <a:pt x="-16531" y="393916"/>
                  <a:pt x="15811" y="226822"/>
                  <a:pt x="0" y="0"/>
                </a:cubicBezTo>
                <a:close/>
              </a:path>
              <a:path w="5707098" h="2971662"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691626" y="214753"/>
                  <a:pt x="5702537" y="348729"/>
                  <a:pt x="5707098" y="594332"/>
                </a:cubicBezTo>
                <a:cubicBezTo>
                  <a:pt x="5711659" y="839935"/>
                  <a:pt x="5684480" y="962625"/>
                  <a:pt x="5707098" y="1099515"/>
                </a:cubicBezTo>
                <a:cubicBezTo>
                  <a:pt x="5729716" y="1236405"/>
                  <a:pt x="5689951" y="1513601"/>
                  <a:pt x="5707098" y="1634414"/>
                </a:cubicBezTo>
                <a:cubicBezTo>
                  <a:pt x="5724245" y="1755227"/>
                  <a:pt x="5692049" y="1944374"/>
                  <a:pt x="5707098" y="2139597"/>
                </a:cubicBezTo>
                <a:cubicBezTo>
                  <a:pt x="5722147" y="2334820"/>
                  <a:pt x="5718503" y="2747082"/>
                  <a:pt x="5707098" y="2971662"/>
                </a:cubicBezTo>
                <a:cubicBezTo>
                  <a:pt x="5456750" y="2993967"/>
                  <a:pt x="5403615" y="2989680"/>
                  <a:pt x="5130047" y="2971662"/>
                </a:cubicBezTo>
                <a:cubicBezTo>
                  <a:pt x="4856479" y="2953644"/>
                  <a:pt x="4803141" y="2949055"/>
                  <a:pt x="4667138" y="2971662"/>
                </a:cubicBezTo>
                <a:cubicBezTo>
                  <a:pt x="4531135" y="2994269"/>
                  <a:pt x="4388885" y="2966027"/>
                  <a:pt x="4147158" y="2971662"/>
                </a:cubicBezTo>
                <a:cubicBezTo>
                  <a:pt x="3905431" y="2977297"/>
                  <a:pt x="3663104" y="2969486"/>
                  <a:pt x="3513036" y="2971662"/>
                </a:cubicBezTo>
                <a:cubicBezTo>
                  <a:pt x="3362968" y="2973838"/>
                  <a:pt x="3025953" y="2949877"/>
                  <a:pt x="2821843" y="2971662"/>
                </a:cubicBezTo>
                <a:cubicBezTo>
                  <a:pt x="2617733" y="2993447"/>
                  <a:pt x="2554247" y="2961836"/>
                  <a:pt x="2301863" y="2971662"/>
                </a:cubicBezTo>
                <a:cubicBezTo>
                  <a:pt x="2049479" y="2981488"/>
                  <a:pt x="1726403" y="2945117"/>
                  <a:pt x="1553599" y="2971662"/>
                </a:cubicBezTo>
                <a:cubicBezTo>
                  <a:pt x="1380795" y="2998207"/>
                  <a:pt x="1159452" y="2963018"/>
                  <a:pt x="976548" y="2971662"/>
                </a:cubicBezTo>
                <a:cubicBezTo>
                  <a:pt x="793644" y="2980306"/>
                  <a:pt x="416716" y="2945326"/>
                  <a:pt x="0" y="2971662"/>
                </a:cubicBezTo>
                <a:cubicBezTo>
                  <a:pt x="4353" y="2832062"/>
                  <a:pt x="-10237" y="2633914"/>
                  <a:pt x="0" y="2347613"/>
                </a:cubicBezTo>
                <a:cubicBezTo>
                  <a:pt x="10237" y="2061312"/>
                  <a:pt x="14388" y="2055827"/>
                  <a:pt x="0" y="1842430"/>
                </a:cubicBezTo>
                <a:cubicBezTo>
                  <a:pt x="-14388" y="1629033"/>
                  <a:pt x="15072" y="1435161"/>
                  <a:pt x="0" y="1277815"/>
                </a:cubicBezTo>
                <a:cubicBezTo>
                  <a:pt x="-15072" y="1120470"/>
                  <a:pt x="19637" y="933058"/>
                  <a:pt x="0" y="742915"/>
                </a:cubicBezTo>
                <a:cubicBezTo>
                  <a:pt x="-19637" y="552772"/>
                  <a:pt x="-1903" y="360571"/>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Bahnschrift SemiCondensed" panose="020B0502040204020203" pitchFamily="34" charset="0"/>
                <a:cs typeface="Dreaming Outloud Pro" panose="03050502040302030504" pitchFamily="66" charset="0"/>
              </a:rPr>
              <a:t>1. Schritt – Vorbereitung ............................................................................................................</a:t>
            </a:r>
          </a:p>
          <a:p>
            <a:endParaRPr lang="de-DE" sz="1400" dirty="0">
              <a:solidFill>
                <a:schemeClr val="tx1"/>
              </a:solidFill>
              <a:latin typeface="Bahnschrift SemiCondensed" panose="020B0502040204020203" pitchFamily="34" charset="0"/>
              <a:cs typeface="Dreaming Outloud Pro" panose="03050502040302030504" pitchFamily="66" charset="0"/>
            </a:endParaRPr>
          </a:p>
          <a:p>
            <a:endParaRPr lang="de-DE" sz="1400" dirty="0">
              <a:solidFill>
                <a:schemeClr val="tx1"/>
              </a:solidFill>
              <a:latin typeface="Bahnschrift SemiCondensed" panose="020B0502040204020203" pitchFamily="34" charset="0"/>
              <a:cs typeface="Dreaming Outloud Pro" panose="03050502040302030504" pitchFamily="66" charset="0"/>
            </a:endParaRPr>
          </a:p>
          <a:p>
            <a:r>
              <a:rPr lang="de-DE" sz="1400" dirty="0">
                <a:solidFill>
                  <a:schemeClr val="tx1"/>
                </a:solidFill>
                <a:latin typeface="Bahnschrift SemiCondensed" panose="020B0502040204020203" pitchFamily="34" charset="0"/>
                <a:cs typeface="Dreaming Outloud Pro" panose="03050502040302030504" pitchFamily="66" charset="0"/>
              </a:rPr>
              <a:t>2. Schritt – Erhalt der Testmaterialien ................................................................................</a:t>
            </a:r>
          </a:p>
          <a:p>
            <a:endParaRPr lang="de-DE" sz="1400" dirty="0">
              <a:solidFill>
                <a:schemeClr val="tx1"/>
              </a:solidFill>
              <a:latin typeface="Bahnschrift SemiCondensed" panose="020B0502040204020203" pitchFamily="34" charset="0"/>
              <a:cs typeface="Dreaming Outloud Pro" panose="03050502040302030504" pitchFamily="66" charset="0"/>
            </a:endParaRPr>
          </a:p>
          <a:p>
            <a:endParaRPr lang="de-DE" sz="1400" dirty="0">
              <a:solidFill>
                <a:schemeClr val="tx1"/>
              </a:solidFill>
              <a:latin typeface="Bahnschrift SemiCondensed" panose="020B0502040204020203" pitchFamily="34" charset="0"/>
              <a:cs typeface="Dreaming Outloud Pro" panose="03050502040302030504" pitchFamily="66" charset="0"/>
            </a:endParaRPr>
          </a:p>
          <a:p>
            <a:r>
              <a:rPr lang="de-DE" sz="1400" dirty="0">
                <a:solidFill>
                  <a:schemeClr val="tx1"/>
                </a:solidFill>
                <a:latin typeface="Bahnschrift SemiCondensed" panose="020B0502040204020203" pitchFamily="34" charset="0"/>
                <a:cs typeface="Dreaming Outloud Pro" panose="03050502040302030504" pitchFamily="66" charset="0"/>
              </a:rPr>
              <a:t>3. Schritt – Durchführung ..........................................................................................................</a:t>
            </a:r>
          </a:p>
          <a:p>
            <a:endParaRPr lang="de-DE" sz="1400" dirty="0">
              <a:solidFill>
                <a:schemeClr val="tx1"/>
              </a:solidFill>
              <a:latin typeface="Bahnschrift SemiCondensed" panose="020B0502040204020203" pitchFamily="34" charset="0"/>
              <a:cs typeface="Dreaming Outloud Pro" panose="03050502040302030504" pitchFamily="66" charset="0"/>
            </a:endParaRPr>
          </a:p>
          <a:p>
            <a:endParaRPr lang="de-DE" sz="1400" dirty="0">
              <a:solidFill>
                <a:schemeClr val="tx1"/>
              </a:solidFill>
              <a:latin typeface="Bahnschrift SemiCondensed" panose="020B0502040204020203" pitchFamily="34" charset="0"/>
              <a:cs typeface="Dreaming Outloud Pro" panose="03050502040302030504" pitchFamily="66" charset="0"/>
            </a:endParaRPr>
          </a:p>
          <a:p>
            <a:r>
              <a:rPr lang="de-DE" sz="1400" dirty="0">
                <a:solidFill>
                  <a:schemeClr val="tx1"/>
                </a:solidFill>
                <a:latin typeface="Bahnschrift SemiCondensed" panose="020B0502040204020203" pitchFamily="34" charset="0"/>
                <a:cs typeface="Dreaming Outloud Pro" panose="03050502040302030504" pitchFamily="66" charset="0"/>
              </a:rPr>
              <a:t>4. Schritt – Analyse der Ergebnisse ......................................................................................</a:t>
            </a:r>
          </a:p>
        </p:txBody>
      </p:sp>
      <p:sp>
        <p:nvSpPr>
          <p:cNvPr id="28" name="Textfeld 27">
            <a:extLst>
              <a:ext uri="{FF2B5EF4-FFF2-40B4-BE49-F238E27FC236}">
                <a16:creationId xmlns:a16="http://schemas.microsoft.com/office/drawing/2014/main" id="{74874BAA-CA91-69DE-683D-1016E00A76B2}"/>
              </a:ext>
            </a:extLst>
          </p:cNvPr>
          <p:cNvSpPr txBox="1"/>
          <p:nvPr/>
        </p:nvSpPr>
        <p:spPr>
          <a:xfrm>
            <a:off x="582396" y="1545016"/>
            <a:ext cx="5794987" cy="855234"/>
          </a:xfrm>
          <a:prstGeom prst="rect">
            <a:avLst/>
          </a:prstGeom>
          <a:noFill/>
        </p:spPr>
        <p:txBody>
          <a:bodyPr wrap="square">
            <a:spAutoFit/>
          </a:bodyPr>
          <a:lstStyle/>
          <a:p>
            <a:r>
              <a:rPr lang="de-DE" sz="1144" b="1" dirty="0">
                <a:latin typeface="Bahnschrift SemiCondensed" panose="020B0502040204020203" pitchFamily="34" charset="0"/>
              </a:rPr>
              <a:t>Transfer-Aufgabe 1.2a </a:t>
            </a:r>
          </a:p>
          <a:p>
            <a:endParaRPr lang="de-DE" sz="381" b="1" dirty="0">
              <a:latin typeface="Bahnschrift SemiCondensed" panose="020B0502040204020203" pitchFamily="34" charset="0"/>
            </a:endParaRPr>
          </a:p>
          <a:p>
            <a:r>
              <a:rPr lang="de-DE" sz="1144" dirty="0">
                <a:latin typeface="Bahnschrift SemiCondensed" panose="020B0502040204020203" pitchFamily="34" charset="0"/>
              </a:rPr>
              <a:t>Wie läuft der gezeigte VERA-Durchgang möglichst reibungslos an Ihrer Schule ab? Benennen Sie zu jedem der aufgezeigten Schritte mindestens zwei Gelingensbedingungen, die sich auf die kollegiale Zusammenarbeit beziehen. Notieren Sie gern Ihre Wunschvorstellung!</a:t>
            </a:r>
          </a:p>
        </p:txBody>
      </p:sp>
      <p:sp>
        <p:nvSpPr>
          <p:cNvPr id="32" name="Textfeld 31">
            <a:extLst>
              <a:ext uri="{FF2B5EF4-FFF2-40B4-BE49-F238E27FC236}">
                <a16:creationId xmlns:a16="http://schemas.microsoft.com/office/drawing/2014/main" id="{C79F1C08-3487-086E-17DC-C93204E5D3F7}"/>
              </a:ext>
            </a:extLst>
          </p:cNvPr>
          <p:cNvSpPr txBox="1"/>
          <p:nvPr/>
        </p:nvSpPr>
        <p:spPr>
          <a:xfrm>
            <a:off x="582388" y="5728424"/>
            <a:ext cx="5794986" cy="855234"/>
          </a:xfrm>
          <a:prstGeom prst="rect">
            <a:avLst/>
          </a:prstGeom>
          <a:noFill/>
        </p:spPr>
        <p:txBody>
          <a:bodyPr wrap="square">
            <a:spAutoFit/>
          </a:bodyPr>
          <a:lstStyle/>
          <a:p>
            <a:r>
              <a:rPr lang="de-DE" sz="1144" b="1" dirty="0">
                <a:latin typeface="Bahnschrift SemiCondensed" panose="020B0502040204020203" pitchFamily="34" charset="0"/>
              </a:rPr>
              <a:t>Aufgabe 1.2b </a:t>
            </a:r>
          </a:p>
          <a:p>
            <a:endParaRPr lang="de-DE" sz="381" dirty="0">
              <a:latin typeface="Bahnschrift SemiCondensed" panose="020B0502040204020203" pitchFamily="34" charset="0"/>
            </a:endParaRPr>
          </a:p>
          <a:p>
            <a:r>
              <a:rPr lang="de-DE" sz="1144" dirty="0">
                <a:latin typeface="Bahnschrift SemiCondensed" panose="020B0502040204020203" pitchFamily="34" charset="0"/>
              </a:rPr>
              <a:t>Gehen Sie auf Erkundungstour (links) und „hören“ Sie den Kolleginnen und Kollegen zu. Notieren Sie, welche unterstützenden Strukturen benannt werden. Bewerten Sie stichpunktartig, inwieweit die genannten Strukturen an Ihrer eigenen Schule hilfreich sind bzw. wären. </a:t>
            </a:r>
          </a:p>
        </p:txBody>
      </p:sp>
      <p:sp>
        <p:nvSpPr>
          <p:cNvPr id="34" name="Rechteck 33">
            <a:extLst>
              <a:ext uri="{FF2B5EF4-FFF2-40B4-BE49-F238E27FC236}">
                <a16:creationId xmlns:a16="http://schemas.microsoft.com/office/drawing/2014/main" id="{24882D15-69EC-2ED6-D783-D0E8A7AC2DF8}"/>
              </a:ext>
            </a:extLst>
          </p:cNvPr>
          <p:cNvSpPr/>
          <p:nvPr/>
        </p:nvSpPr>
        <p:spPr>
          <a:xfrm>
            <a:off x="670275" y="6667503"/>
            <a:ext cx="5707098" cy="3027355"/>
          </a:xfrm>
          <a:custGeom>
            <a:avLst/>
            <a:gdLst>
              <a:gd name="csX0" fmla="*/ 0 w 5707098"/>
              <a:gd name="csY0" fmla="*/ 0 h 3027355"/>
              <a:gd name="csX1" fmla="*/ 748264 w 5707098"/>
              <a:gd name="csY1" fmla="*/ 0 h 3027355"/>
              <a:gd name="csX2" fmla="*/ 1268244 w 5707098"/>
              <a:gd name="csY2" fmla="*/ 0 h 3027355"/>
              <a:gd name="csX3" fmla="*/ 1788224 w 5707098"/>
              <a:gd name="csY3" fmla="*/ 0 h 3027355"/>
              <a:gd name="csX4" fmla="*/ 2308204 w 5707098"/>
              <a:gd name="csY4" fmla="*/ 0 h 3027355"/>
              <a:gd name="csX5" fmla="*/ 3056468 w 5707098"/>
              <a:gd name="csY5" fmla="*/ 0 h 3027355"/>
              <a:gd name="csX6" fmla="*/ 3519377 w 5707098"/>
              <a:gd name="csY6" fmla="*/ 0 h 3027355"/>
              <a:gd name="csX7" fmla="*/ 4210570 w 5707098"/>
              <a:gd name="csY7" fmla="*/ 0 h 3027355"/>
              <a:gd name="csX8" fmla="*/ 4787621 w 5707098"/>
              <a:gd name="csY8" fmla="*/ 0 h 3027355"/>
              <a:gd name="csX9" fmla="*/ 5707098 w 5707098"/>
              <a:gd name="csY9" fmla="*/ 0 h 3027355"/>
              <a:gd name="csX10" fmla="*/ 5707098 w 5707098"/>
              <a:gd name="csY10" fmla="*/ 666018 h 3027355"/>
              <a:gd name="csX11" fmla="*/ 5707098 w 5707098"/>
              <a:gd name="csY11" fmla="*/ 1271489 h 3027355"/>
              <a:gd name="csX12" fmla="*/ 5707098 w 5707098"/>
              <a:gd name="csY12" fmla="*/ 1907234 h 3027355"/>
              <a:gd name="csX13" fmla="*/ 5707098 w 5707098"/>
              <a:gd name="csY13" fmla="*/ 2452158 h 3027355"/>
              <a:gd name="csX14" fmla="*/ 5707098 w 5707098"/>
              <a:gd name="csY14" fmla="*/ 3027355 h 3027355"/>
              <a:gd name="csX15" fmla="*/ 5244189 w 5707098"/>
              <a:gd name="csY15" fmla="*/ 3027355 h 3027355"/>
              <a:gd name="csX16" fmla="*/ 4610067 w 5707098"/>
              <a:gd name="csY16" fmla="*/ 3027355 h 3027355"/>
              <a:gd name="csX17" fmla="*/ 4033016 w 5707098"/>
              <a:gd name="csY17" fmla="*/ 3027355 h 3027355"/>
              <a:gd name="csX18" fmla="*/ 3398894 w 5707098"/>
              <a:gd name="csY18" fmla="*/ 3027355 h 3027355"/>
              <a:gd name="csX19" fmla="*/ 2764772 w 5707098"/>
              <a:gd name="csY19" fmla="*/ 3027355 h 3027355"/>
              <a:gd name="csX20" fmla="*/ 2130650 w 5707098"/>
              <a:gd name="csY20" fmla="*/ 3027355 h 3027355"/>
              <a:gd name="csX21" fmla="*/ 1382386 w 5707098"/>
              <a:gd name="csY21" fmla="*/ 3027355 h 3027355"/>
              <a:gd name="csX22" fmla="*/ 862406 w 5707098"/>
              <a:gd name="csY22" fmla="*/ 3027355 h 3027355"/>
              <a:gd name="csX23" fmla="*/ 0 w 5707098"/>
              <a:gd name="csY23" fmla="*/ 3027355 h 3027355"/>
              <a:gd name="csX24" fmla="*/ 0 w 5707098"/>
              <a:gd name="csY24" fmla="*/ 2391610 h 3027355"/>
              <a:gd name="csX25" fmla="*/ 0 w 5707098"/>
              <a:gd name="csY25" fmla="*/ 1755866 h 3027355"/>
              <a:gd name="csX26" fmla="*/ 0 w 5707098"/>
              <a:gd name="csY26" fmla="*/ 1120121 h 3027355"/>
              <a:gd name="csX27" fmla="*/ 0 w 5707098"/>
              <a:gd name="csY27" fmla="*/ 605471 h 3027355"/>
              <a:gd name="csX28" fmla="*/ 0 w 5707098"/>
              <a:gd name="csY28" fmla="*/ 0 h 30273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07098" h="3027355" fill="none" extrusionOk="0">
                <a:moveTo>
                  <a:pt x="0" y="0"/>
                </a:moveTo>
                <a:cubicBezTo>
                  <a:pt x="269393" y="27136"/>
                  <a:pt x="449559" y="3055"/>
                  <a:pt x="748264" y="0"/>
                </a:cubicBezTo>
                <a:cubicBezTo>
                  <a:pt x="1046969" y="-3055"/>
                  <a:pt x="1138457" y="3595"/>
                  <a:pt x="1268244" y="0"/>
                </a:cubicBezTo>
                <a:cubicBezTo>
                  <a:pt x="1398031" y="-3595"/>
                  <a:pt x="1532726" y="926"/>
                  <a:pt x="1788224" y="0"/>
                </a:cubicBezTo>
                <a:cubicBezTo>
                  <a:pt x="2043722" y="-926"/>
                  <a:pt x="2134978" y="-21715"/>
                  <a:pt x="2308204" y="0"/>
                </a:cubicBezTo>
                <a:cubicBezTo>
                  <a:pt x="2481430" y="21715"/>
                  <a:pt x="2789960" y="-30891"/>
                  <a:pt x="3056468" y="0"/>
                </a:cubicBezTo>
                <a:cubicBezTo>
                  <a:pt x="3322976" y="30891"/>
                  <a:pt x="3354062" y="-1705"/>
                  <a:pt x="3519377" y="0"/>
                </a:cubicBezTo>
                <a:cubicBezTo>
                  <a:pt x="3684692" y="1705"/>
                  <a:pt x="4005576" y="29124"/>
                  <a:pt x="4210570" y="0"/>
                </a:cubicBezTo>
                <a:cubicBezTo>
                  <a:pt x="4415564" y="-29124"/>
                  <a:pt x="4600123" y="5365"/>
                  <a:pt x="4787621" y="0"/>
                </a:cubicBezTo>
                <a:cubicBezTo>
                  <a:pt x="4975119" y="-5365"/>
                  <a:pt x="5401101" y="-1896"/>
                  <a:pt x="5707098" y="0"/>
                </a:cubicBezTo>
                <a:cubicBezTo>
                  <a:pt x="5726646" y="158045"/>
                  <a:pt x="5736191" y="437949"/>
                  <a:pt x="5707098" y="666018"/>
                </a:cubicBezTo>
                <a:cubicBezTo>
                  <a:pt x="5678005" y="894087"/>
                  <a:pt x="5697577" y="1064081"/>
                  <a:pt x="5707098" y="1271489"/>
                </a:cubicBezTo>
                <a:cubicBezTo>
                  <a:pt x="5716619" y="1478897"/>
                  <a:pt x="5698933" y="1707140"/>
                  <a:pt x="5707098" y="1907234"/>
                </a:cubicBezTo>
                <a:cubicBezTo>
                  <a:pt x="5715263" y="2107329"/>
                  <a:pt x="5700579" y="2216575"/>
                  <a:pt x="5707098" y="2452158"/>
                </a:cubicBezTo>
                <a:cubicBezTo>
                  <a:pt x="5713617" y="2687741"/>
                  <a:pt x="5719423" y="2836149"/>
                  <a:pt x="5707098" y="3027355"/>
                </a:cubicBezTo>
                <a:cubicBezTo>
                  <a:pt x="5559075" y="3019421"/>
                  <a:pt x="5344385" y="3015717"/>
                  <a:pt x="5244189" y="3027355"/>
                </a:cubicBezTo>
                <a:cubicBezTo>
                  <a:pt x="5143993" y="3038993"/>
                  <a:pt x="4783559" y="2999703"/>
                  <a:pt x="4610067" y="3027355"/>
                </a:cubicBezTo>
                <a:cubicBezTo>
                  <a:pt x="4436575" y="3055007"/>
                  <a:pt x="4155194" y="3025301"/>
                  <a:pt x="4033016" y="3027355"/>
                </a:cubicBezTo>
                <a:cubicBezTo>
                  <a:pt x="3910838" y="3029409"/>
                  <a:pt x="3657418" y="3040802"/>
                  <a:pt x="3398894" y="3027355"/>
                </a:cubicBezTo>
                <a:cubicBezTo>
                  <a:pt x="3140370" y="3013908"/>
                  <a:pt x="2905006" y="3046063"/>
                  <a:pt x="2764772" y="3027355"/>
                </a:cubicBezTo>
                <a:cubicBezTo>
                  <a:pt x="2624538" y="3008647"/>
                  <a:pt x="2378867" y="3014865"/>
                  <a:pt x="2130650" y="3027355"/>
                </a:cubicBezTo>
                <a:cubicBezTo>
                  <a:pt x="1882433" y="3039845"/>
                  <a:pt x="1615915" y="3012079"/>
                  <a:pt x="1382386" y="3027355"/>
                </a:cubicBezTo>
                <a:cubicBezTo>
                  <a:pt x="1148857" y="3042631"/>
                  <a:pt x="1011011" y="3047895"/>
                  <a:pt x="862406" y="3027355"/>
                </a:cubicBezTo>
                <a:cubicBezTo>
                  <a:pt x="713801" y="3006815"/>
                  <a:pt x="289409" y="3039222"/>
                  <a:pt x="0" y="3027355"/>
                </a:cubicBezTo>
                <a:cubicBezTo>
                  <a:pt x="15785" y="2824240"/>
                  <a:pt x="19565" y="2560077"/>
                  <a:pt x="0" y="2391610"/>
                </a:cubicBezTo>
                <a:cubicBezTo>
                  <a:pt x="-19565" y="2223143"/>
                  <a:pt x="27737" y="1958869"/>
                  <a:pt x="0" y="1755866"/>
                </a:cubicBezTo>
                <a:cubicBezTo>
                  <a:pt x="-27737" y="1552863"/>
                  <a:pt x="-2341" y="1413810"/>
                  <a:pt x="0" y="1120121"/>
                </a:cubicBezTo>
                <a:cubicBezTo>
                  <a:pt x="2341" y="826433"/>
                  <a:pt x="21317" y="750601"/>
                  <a:pt x="0" y="605471"/>
                </a:cubicBezTo>
                <a:cubicBezTo>
                  <a:pt x="-21317" y="460341"/>
                  <a:pt x="-29111" y="244878"/>
                  <a:pt x="0" y="0"/>
                </a:cubicBezTo>
                <a:close/>
              </a:path>
              <a:path w="5707098" h="3027355"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692706" y="148838"/>
                  <a:pt x="5730248" y="458025"/>
                  <a:pt x="5707098" y="605471"/>
                </a:cubicBezTo>
                <a:cubicBezTo>
                  <a:pt x="5683948" y="752917"/>
                  <a:pt x="5691165" y="867142"/>
                  <a:pt x="5707098" y="1120121"/>
                </a:cubicBezTo>
                <a:cubicBezTo>
                  <a:pt x="5723032" y="1373100"/>
                  <a:pt x="5721477" y="1523694"/>
                  <a:pt x="5707098" y="1665045"/>
                </a:cubicBezTo>
                <a:cubicBezTo>
                  <a:pt x="5692719" y="1806396"/>
                  <a:pt x="5730373" y="2007876"/>
                  <a:pt x="5707098" y="2179696"/>
                </a:cubicBezTo>
                <a:cubicBezTo>
                  <a:pt x="5683823" y="2351516"/>
                  <a:pt x="5720978" y="2652329"/>
                  <a:pt x="5707098" y="3027355"/>
                </a:cubicBezTo>
                <a:cubicBezTo>
                  <a:pt x="5456750" y="3049660"/>
                  <a:pt x="5403615" y="3045373"/>
                  <a:pt x="5130047" y="3027355"/>
                </a:cubicBezTo>
                <a:cubicBezTo>
                  <a:pt x="4856479" y="3009337"/>
                  <a:pt x="4803141" y="3004748"/>
                  <a:pt x="4667138" y="3027355"/>
                </a:cubicBezTo>
                <a:cubicBezTo>
                  <a:pt x="4531135" y="3049962"/>
                  <a:pt x="4388885" y="3021720"/>
                  <a:pt x="4147158" y="3027355"/>
                </a:cubicBezTo>
                <a:cubicBezTo>
                  <a:pt x="3905431" y="3032990"/>
                  <a:pt x="3663104" y="3025179"/>
                  <a:pt x="3513036" y="3027355"/>
                </a:cubicBezTo>
                <a:cubicBezTo>
                  <a:pt x="3362968" y="3029531"/>
                  <a:pt x="3025953" y="3005570"/>
                  <a:pt x="2821843" y="3027355"/>
                </a:cubicBezTo>
                <a:cubicBezTo>
                  <a:pt x="2617733" y="3049140"/>
                  <a:pt x="2554247" y="3017529"/>
                  <a:pt x="2301863" y="3027355"/>
                </a:cubicBezTo>
                <a:cubicBezTo>
                  <a:pt x="2049479" y="3037181"/>
                  <a:pt x="1726403" y="3000810"/>
                  <a:pt x="1553599" y="3027355"/>
                </a:cubicBezTo>
                <a:cubicBezTo>
                  <a:pt x="1380795" y="3053900"/>
                  <a:pt x="1159452" y="3018711"/>
                  <a:pt x="976548" y="3027355"/>
                </a:cubicBezTo>
                <a:cubicBezTo>
                  <a:pt x="793644" y="3035999"/>
                  <a:pt x="416716" y="3001019"/>
                  <a:pt x="0" y="3027355"/>
                </a:cubicBezTo>
                <a:cubicBezTo>
                  <a:pt x="-23481" y="2824416"/>
                  <a:pt x="-22999" y="2671601"/>
                  <a:pt x="0" y="2391610"/>
                </a:cubicBezTo>
                <a:cubicBezTo>
                  <a:pt x="22999" y="2111620"/>
                  <a:pt x="-2211" y="1992388"/>
                  <a:pt x="0" y="1876960"/>
                </a:cubicBezTo>
                <a:cubicBezTo>
                  <a:pt x="2211" y="1761532"/>
                  <a:pt x="22132" y="1443040"/>
                  <a:pt x="0" y="1301763"/>
                </a:cubicBezTo>
                <a:cubicBezTo>
                  <a:pt x="-22132" y="1160486"/>
                  <a:pt x="22499" y="895890"/>
                  <a:pt x="0" y="756839"/>
                </a:cubicBezTo>
                <a:cubicBezTo>
                  <a:pt x="-22499" y="617788"/>
                  <a:pt x="-2571" y="25657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5" name="Fußzeilenplatzhalter 3">
            <a:extLst>
              <a:ext uri="{FF2B5EF4-FFF2-40B4-BE49-F238E27FC236}">
                <a16:creationId xmlns:a16="http://schemas.microsoft.com/office/drawing/2014/main" id="{2B5096D7-FB69-D5E4-8AA3-215652C945DB}"/>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3</a:t>
            </a:r>
          </a:p>
        </p:txBody>
      </p:sp>
      <p:grpSp>
        <p:nvGrpSpPr>
          <p:cNvPr id="5" name="Gruppieren 4">
            <a:extLst>
              <a:ext uri="{FF2B5EF4-FFF2-40B4-BE49-F238E27FC236}">
                <a16:creationId xmlns:a16="http://schemas.microsoft.com/office/drawing/2014/main" id="{56402022-174D-12AE-3D7B-7E2FE6F90DE6}"/>
              </a:ext>
            </a:extLst>
          </p:cNvPr>
          <p:cNvGrpSpPr/>
          <p:nvPr/>
        </p:nvGrpSpPr>
        <p:grpSpPr>
          <a:xfrm>
            <a:off x="6777504" y="-479830"/>
            <a:ext cx="1132542" cy="11236729"/>
            <a:chOff x="-1" y="0"/>
            <a:chExt cx="1285517" cy="13582652"/>
          </a:xfrm>
          <a:solidFill>
            <a:srgbClr val="F2C5C8"/>
          </a:solidFill>
        </p:grpSpPr>
        <p:grpSp>
          <p:nvGrpSpPr>
            <p:cNvPr id="6" name="Gruppieren 5">
              <a:extLst>
                <a:ext uri="{FF2B5EF4-FFF2-40B4-BE49-F238E27FC236}">
                  <a16:creationId xmlns:a16="http://schemas.microsoft.com/office/drawing/2014/main" id="{5306FD48-7A78-BC27-BCFB-6C9CA4D30928}"/>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822EC26E-04DF-955B-CACB-BF4E8B980BF3}"/>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C1355966-24A7-CBF4-AEE9-E606445F82C0}"/>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1BD4E4A1-5FFD-4592-F6A7-79048D309CA2}"/>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453C255C-4ACC-1E8C-5174-A4866DA5379A}"/>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F0FC4FBC-53F5-570B-08B4-A8F27ECB456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01038FD0-676C-8EBD-3C27-0A6AB1BC4B8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8BEA57F6-6A45-5DD6-EB42-4F37B2A0B4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C73F1594-A408-F7DD-22C0-C87F2B89EC3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4029FF62-6795-C3FA-6BAC-5FC4BCBD978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786E345F-FC0B-2D14-D993-5AC68BF9936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749921E8-ECC2-A215-2C45-33428475DF94}"/>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672EBC57-A127-AF09-2B58-0FD6744E1736}"/>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45A5A57F-01DB-88EC-9252-63A425B1BE8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7CE80D88-4F49-79CA-BE4A-DB4B292377A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6D4FB03A-86E6-5EBC-2888-28BEA93588B6}"/>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EB53A437-EB68-4077-B886-D94F2E116D8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94924A3A-43C5-33ED-D8DD-8EC9C4B7CB8A}"/>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656FD05B-3410-06C1-8EAC-E9EA46BD681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95709D0B-B67A-72C6-1817-5421E82ED8AE}"/>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74E99BBA-105A-45AF-7B33-4D8E1FE234A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14C7A85E-CBC2-7AB8-E62D-9D64B70A6C7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Tree>
    <p:extLst>
      <p:ext uri="{BB962C8B-B14F-4D97-AF65-F5344CB8AC3E}">
        <p14:creationId xmlns:p14="http://schemas.microsoft.com/office/powerpoint/2010/main" val="339333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feld 28">
            <a:extLst>
              <a:ext uri="{FF2B5EF4-FFF2-40B4-BE49-F238E27FC236}">
                <a16:creationId xmlns:a16="http://schemas.microsoft.com/office/drawing/2014/main" id="{D33547C8-A0FA-5155-17F9-29AD7F1AC6CB}"/>
              </a:ext>
            </a:extLst>
          </p:cNvPr>
          <p:cNvSpPr txBox="1"/>
          <p:nvPr/>
        </p:nvSpPr>
        <p:spPr>
          <a:xfrm>
            <a:off x="524614" y="992938"/>
            <a:ext cx="5852760" cy="1417824"/>
          </a:xfrm>
          <a:prstGeom prst="rect">
            <a:avLst/>
          </a:prstGeom>
          <a:noFill/>
        </p:spPr>
        <p:txBody>
          <a:bodyPr wrap="square">
            <a:spAutoFit/>
          </a:bodyPr>
          <a:lstStyle/>
          <a:p>
            <a:r>
              <a:rPr lang="de-DE" sz="1144" b="1" dirty="0">
                <a:latin typeface="Bahnschrift SemiCondensed" panose="020B0502040204020203" pitchFamily="34" charset="0"/>
              </a:rPr>
              <a:t>Transfer-Aufgabe 1.2c </a:t>
            </a:r>
          </a:p>
          <a:p>
            <a:endParaRPr lang="de-DE" sz="381" b="1" dirty="0">
              <a:latin typeface="Bahnschrift SemiCondensed" panose="020B0502040204020203" pitchFamily="34" charset="0"/>
            </a:endParaRPr>
          </a:p>
          <a:p>
            <a:r>
              <a:rPr lang="de-DE" sz="1200" dirty="0">
                <a:latin typeface="Bahnschrift SemiCondensed" panose="020B0502040204020203" pitchFamily="34" charset="0"/>
              </a:rPr>
              <a:t>Welche der unterstützenden Strukturen gibt es an Ihrer eigenen Schule? Klicken Sie die zutreffenden Strukturen an und bauen Sie Ihr Netz (nächste Folie). Mit der Lupe erfahren Sie, wie Sie die übrigen Strukturen an Ihrer eigenen Schule etablieren könnten. Tauschen Sie sich mit Kolleginnen und Kollegen Ihrer Schule darüber aus und protokollieren das Gespräch. </a:t>
            </a:r>
          </a:p>
          <a:p>
            <a:r>
              <a:rPr lang="de-DE" sz="1144" dirty="0">
                <a:latin typeface="Bahnschrift SemiCondensed" panose="020B0502040204020203" pitchFamily="34" charset="0"/>
              </a:rPr>
              <a:t> </a:t>
            </a:r>
          </a:p>
          <a:p>
            <a:endParaRPr lang="de-DE" sz="1144" dirty="0">
              <a:latin typeface="Bahnschrift SemiCondensed" panose="020B0502040204020203" pitchFamily="34" charset="0"/>
            </a:endParaRPr>
          </a:p>
        </p:txBody>
      </p:sp>
      <p:sp>
        <p:nvSpPr>
          <p:cNvPr id="34" name="Rechteck 33">
            <a:extLst>
              <a:ext uri="{FF2B5EF4-FFF2-40B4-BE49-F238E27FC236}">
                <a16:creationId xmlns:a16="http://schemas.microsoft.com/office/drawing/2014/main" id="{9820CCFC-4A01-77B6-3127-40B90E36CDC3}"/>
              </a:ext>
            </a:extLst>
          </p:cNvPr>
          <p:cNvSpPr/>
          <p:nvPr/>
        </p:nvSpPr>
        <p:spPr>
          <a:xfrm>
            <a:off x="670277" y="2200320"/>
            <a:ext cx="5707098" cy="7436730"/>
          </a:xfrm>
          <a:custGeom>
            <a:avLst/>
            <a:gdLst>
              <a:gd name="csX0" fmla="*/ 0 w 5707098"/>
              <a:gd name="csY0" fmla="*/ 0 h 7436730"/>
              <a:gd name="csX1" fmla="*/ 691193 w 5707098"/>
              <a:gd name="csY1" fmla="*/ 0 h 7436730"/>
              <a:gd name="csX2" fmla="*/ 1439457 w 5707098"/>
              <a:gd name="csY2" fmla="*/ 0 h 7436730"/>
              <a:gd name="csX3" fmla="*/ 2187721 w 5707098"/>
              <a:gd name="csY3" fmla="*/ 0 h 7436730"/>
              <a:gd name="csX4" fmla="*/ 2650630 w 5707098"/>
              <a:gd name="csY4" fmla="*/ 0 h 7436730"/>
              <a:gd name="csX5" fmla="*/ 3113539 w 5707098"/>
              <a:gd name="csY5" fmla="*/ 0 h 7436730"/>
              <a:gd name="csX6" fmla="*/ 3633519 w 5707098"/>
              <a:gd name="csY6" fmla="*/ 0 h 7436730"/>
              <a:gd name="csX7" fmla="*/ 4267641 w 5707098"/>
              <a:gd name="csY7" fmla="*/ 0 h 7436730"/>
              <a:gd name="csX8" fmla="*/ 4730550 w 5707098"/>
              <a:gd name="csY8" fmla="*/ 0 h 7436730"/>
              <a:gd name="csX9" fmla="*/ 5707098 w 5707098"/>
              <a:gd name="csY9" fmla="*/ 0 h 7436730"/>
              <a:gd name="csX10" fmla="*/ 5707098 w 5707098"/>
              <a:gd name="csY10" fmla="*/ 676066 h 7436730"/>
              <a:gd name="csX11" fmla="*/ 5707098 w 5707098"/>
              <a:gd name="csY11" fmla="*/ 1500867 h 7436730"/>
              <a:gd name="csX12" fmla="*/ 5707098 w 5707098"/>
              <a:gd name="csY12" fmla="*/ 1953832 h 7436730"/>
              <a:gd name="csX13" fmla="*/ 5707098 w 5707098"/>
              <a:gd name="csY13" fmla="*/ 2481164 h 7436730"/>
              <a:gd name="csX14" fmla="*/ 5707098 w 5707098"/>
              <a:gd name="csY14" fmla="*/ 3231597 h 7436730"/>
              <a:gd name="csX15" fmla="*/ 5707098 w 5707098"/>
              <a:gd name="csY15" fmla="*/ 3907664 h 7436730"/>
              <a:gd name="csX16" fmla="*/ 5707098 w 5707098"/>
              <a:gd name="csY16" fmla="*/ 4583730 h 7436730"/>
              <a:gd name="csX17" fmla="*/ 5707098 w 5707098"/>
              <a:gd name="csY17" fmla="*/ 5259796 h 7436730"/>
              <a:gd name="csX18" fmla="*/ 5707098 w 5707098"/>
              <a:gd name="csY18" fmla="*/ 5861495 h 7436730"/>
              <a:gd name="csX19" fmla="*/ 5707098 w 5707098"/>
              <a:gd name="csY19" fmla="*/ 6388827 h 7436730"/>
              <a:gd name="csX20" fmla="*/ 5707098 w 5707098"/>
              <a:gd name="csY20" fmla="*/ 6841792 h 7436730"/>
              <a:gd name="csX21" fmla="*/ 5707098 w 5707098"/>
              <a:gd name="csY21" fmla="*/ 7436730 h 7436730"/>
              <a:gd name="csX22" fmla="*/ 5244189 w 5707098"/>
              <a:gd name="csY22" fmla="*/ 7436730 h 7436730"/>
              <a:gd name="csX23" fmla="*/ 4667138 w 5707098"/>
              <a:gd name="csY23" fmla="*/ 7436730 h 7436730"/>
              <a:gd name="csX24" fmla="*/ 4090087 w 5707098"/>
              <a:gd name="csY24" fmla="*/ 7436730 h 7436730"/>
              <a:gd name="csX25" fmla="*/ 3341823 w 5707098"/>
              <a:gd name="csY25" fmla="*/ 7436730 h 7436730"/>
              <a:gd name="csX26" fmla="*/ 2707701 w 5707098"/>
              <a:gd name="csY26" fmla="*/ 7436730 h 7436730"/>
              <a:gd name="csX27" fmla="*/ 1959437 w 5707098"/>
              <a:gd name="csY27" fmla="*/ 7436730 h 7436730"/>
              <a:gd name="csX28" fmla="*/ 1268244 w 5707098"/>
              <a:gd name="csY28" fmla="*/ 7436730 h 7436730"/>
              <a:gd name="csX29" fmla="*/ 691193 w 5707098"/>
              <a:gd name="csY29" fmla="*/ 7436730 h 7436730"/>
              <a:gd name="csX30" fmla="*/ 0 w 5707098"/>
              <a:gd name="csY30" fmla="*/ 7436730 h 7436730"/>
              <a:gd name="csX31" fmla="*/ 0 w 5707098"/>
              <a:gd name="csY31" fmla="*/ 6909398 h 7436730"/>
              <a:gd name="csX32" fmla="*/ 0 w 5707098"/>
              <a:gd name="csY32" fmla="*/ 6084597 h 7436730"/>
              <a:gd name="csX33" fmla="*/ 0 w 5707098"/>
              <a:gd name="csY33" fmla="*/ 5482898 h 7436730"/>
              <a:gd name="csX34" fmla="*/ 0 w 5707098"/>
              <a:gd name="csY34" fmla="*/ 4732465 h 7436730"/>
              <a:gd name="csX35" fmla="*/ 0 w 5707098"/>
              <a:gd name="csY35" fmla="*/ 4130765 h 7436730"/>
              <a:gd name="csX36" fmla="*/ 0 w 5707098"/>
              <a:gd name="csY36" fmla="*/ 3677801 h 7436730"/>
              <a:gd name="csX37" fmla="*/ 0 w 5707098"/>
              <a:gd name="csY37" fmla="*/ 3001735 h 7436730"/>
              <a:gd name="csX38" fmla="*/ 0 w 5707098"/>
              <a:gd name="csY38" fmla="*/ 2474403 h 7436730"/>
              <a:gd name="csX39" fmla="*/ 0 w 5707098"/>
              <a:gd name="csY39" fmla="*/ 1872704 h 7436730"/>
              <a:gd name="csX40" fmla="*/ 0 w 5707098"/>
              <a:gd name="csY40" fmla="*/ 1419739 h 7436730"/>
              <a:gd name="csX41" fmla="*/ 0 w 5707098"/>
              <a:gd name="csY41" fmla="*/ 743673 h 7436730"/>
              <a:gd name="csX42" fmla="*/ 0 w 5707098"/>
              <a:gd name="csY42" fmla="*/ 0 h 743673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Lst>
            <a:rect l="l" t="t" r="r" b="b"/>
            <a:pathLst>
              <a:path w="5707098" h="7436730" fill="none" extrusionOk="0">
                <a:moveTo>
                  <a:pt x="0" y="0"/>
                </a:moveTo>
                <a:cubicBezTo>
                  <a:pt x="232774" y="3815"/>
                  <a:pt x="431393" y="11182"/>
                  <a:pt x="691193" y="0"/>
                </a:cubicBezTo>
                <a:cubicBezTo>
                  <a:pt x="950993" y="-11182"/>
                  <a:pt x="1143665" y="17812"/>
                  <a:pt x="1439457" y="0"/>
                </a:cubicBezTo>
                <a:cubicBezTo>
                  <a:pt x="1735249" y="-17812"/>
                  <a:pt x="1937471" y="-31584"/>
                  <a:pt x="2187721" y="0"/>
                </a:cubicBezTo>
                <a:cubicBezTo>
                  <a:pt x="2437971" y="31584"/>
                  <a:pt x="2468610" y="-4332"/>
                  <a:pt x="2650630" y="0"/>
                </a:cubicBezTo>
                <a:cubicBezTo>
                  <a:pt x="2832650" y="4332"/>
                  <a:pt x="2970448" y="-19505"/>
                  <a:pt x="3113539" y="0"/>
                </a:cubicBezTo>
                <a:cubicBezTo>
                  <a:pt x="3256630" y="19505"/>
                  <a:pt x="3395951" y="6670"/>
                  <a:pt x="3633519" y="0"/>
                </a:cubicBezTo>
                <a:cubicBezTo>
                  <a:pt x="3871087" y="-6670"/>
                  <a:pt x="4015743" y="23505"/>
                  <a:pt x="4267641" y="0"/>
                </a:cubicBezTo>
                <a:cubicBezTo>
                  <a:pt x="4519539" y="-23505"/>
                  <a:pt x="4524397" y="-1161"/>
                  <a:pt x="4730550" y="0"/>
                </a:cubicBezTo>
                <a:cubicBezTo>
                  <a:pt x="4936703" y="1161"/>
                  <a:pt x="5355984" y="37148"/>
                  <a:pt x="5707098" y="0"/>
                </a:cubicBezTo>
                <a:cubicBezTo>
                  <a:pt x="5673592" y="329793"/>
                  <a:pt x="5717006" y="516137"/>
                  <a:pt x="5707098" y="676066"/>
                </a:cubicBezTo>
                <a:cubicBezTo>
                  <a:pt x="5697190" y="835995"/>
                  <a:pt x="5691020" y="1156384"/>
                  <a:pt x="5707098" y="1500867"/>
                </a:cubicBezTo>
                <a:cubicBezTo>
                  <a:pt x="5723176" y="1845350"/>
                  <a:pt x="5710963" y="1857404"/>
                  <a:pt x="5707098" y="1953832"/>
                </a:cubicBezTo>
                <a:cubicBezTo>
                  <a:pt x="5703233" y="2050261"/>
                  <a:pt x="5707834" y="2320086"/>
                  <a:pt x="5707098" y="2481164"/>
                </a:cubicBezTo>
                <a:cubicBezTo>
                  <a:pt x="5706362" y="2642242"/>
                  <a:pt x="5671716" y="3071642"/>
                  <a:pt x="5707098" y="3231597"/>
                </a:cubicBezTo>
                <a:cubicBezTo>
                  <a:pt x="5742480" y="3391552"/>
                  <a:pt x="5727351" y="3619897"/>
                  <a:pt x="5707098" y="3907664"/>
                </a:cubicBezTo>
                <a:cubicBezTo>
                  <a:pt x="5686845" y="4195431"/>
                  <a:pt x="5676738" y="4353783"/>
                  <a:pt x="5707098" y="4583730"/>
                </a:cubicBezTo>
                <a:cubicBezTo>
                  <a:pt x="5737458" y="4813677"/>
                  <a:pt x="5712855" y="5009509"/>
                  <a:pt x="5707098" y="5259796"/>
                </a:cubicBezTo>
                <a:cubicBezTo>
                  <a:pt x="5701341" y="5510083"/>
                  <a:pt x="5726086" y="5565875"/>
                  <a:pt x="5707098" y="5861495"/>
                </a:cubicBezTo>
                <a:cubicBezTo>
                  <a:pt x="5688110" y="6157115"/>
                  <a:pt x="5703971" y="6173415"/>
                  <a:pt x="5707098" y="6388827"/>
                </a:cubicBezTo>
                <a:cubicBezTo>
                  <a:pt x="5710225" y="6604239"/>
                  <a:pt x="5695206" y="6733486"/>
                  <a:pt x="5707098" y="6841792"/>
                </a:cubicBezTo>
                <a:cubicBezTo>
                  <a:pt x="5718990" y="6950098"/>
                  <a:pt x="5693420" y="7305175"/>
                  <a:pt x="5707098" y="7436730"/>
                </a:cubicBezTo>
                <a:cubicBezTo>
                  <a:pt x="5506179" y="7448602"/>
                  <a:pt x="5370285" y="7457560"/>
                  <a:pt x="5244189" y="7436730"/>
                </a:cubicBezTo>
                <a:cubicBezTo>
                  <a:pt x="5118093" y="7415900"/>
                  <a:pt x="4855206" y="7416492"/>
                  <a:pt x="4667138" y="7436730"/>
                </a:cubicBezTo>
                <a:cubicBezTo>
                  <a:pt x="4479070" y="7456968"/>
                  <a:pt x="4296049" y="7439958"/>
                  <a:pt x="4090087" y="7436730"/>
                </a:cubicBezTo>
                <a:cubicBezTo>
                  <a:pt x="3884125" y="7433502"/>
                  <a:pt x="3536637" y="7412556"/>
                  <a:pt x="3341823" y="7436730"/>
                </a:cubicBezTo>
                <a:cubicBezTo>
                  <a:pt x="3147009" y="7460904"/>
                  <a:pt x="2996594" y="7455659"/>
                  <a:pt x="2707701" y="7436730"/>
                </a:cubicBezTo>
                <a:cubicBezTo>
                  <a:pt x="2418808" y="7417801"/>
                  <a:pt x="2181270" y="7456886"/>
                  <a:pt x="1959437" y="7436730"/>
                </a:cubicBezTo>
                <a:cubicBezTo>
                  <a:pt x="1737604" y="7416574"/>
                  <a:pt x="1470617" y="7428022"/>
                  <a:pt x="1268244" y="7436730"/>
                </a:cubicBezTo>
                <a:cubicBezTo>
                  <a:pt x="1065871" y="7445438"/>
                  <a:pt x="911083" y="7426068"/>
                  <a:pt x="691193" y="7436730"/>
                </a:cubicBezTo>
                <a:cubicBezTo>
                  <a:pt x="471303" y="7447392"/>
                  <a:pt x="267116" y="7420753"/>
                  <a:pt x="0" y="7436730"/>
                </a:cubicBezTo>
                <a:cubicBezTo>
                  <a:pt x="-14015" y="7222771"/>
                  <a:pt x="-13278" y="7119007"/>
                  <a:pt x="0" y="6909398"/>
                </a:cubicBezTo>
                <a:cubicBezTo>
                  <a:pt x="13278" y="6699789"/>
                  <a:pt x="15277" y="6336098"/>
                  <a:pt x="0" y="6084597"/>
                </a:cubicBezTo>
                <a:cubicBezTo>
                  <a:pt x="-15277" y="5833096"/>
                  <a:pt x="-12056" y="5603624"/>
                  <a:pt x="0" y="5482898"/>
                </a:cubicBezTo>
                <a:cubicBezTo>
                  <a:pt x="12056" y="5362172"/>
                  <a:pt x="-8972" y="5064166"/>
                  <a:pt x="0" y="4732465"/>
                </a:cubicBezTo>
                <a:cubicBezTo>
                  <a:pt x="8972" y="4400764"/>
                  <a:pt x="-21913" y="4323963"/>
                  <a:pt x="0" y="4130765"/>
                </a:cubicBezTo>
                <a:cubicBezTo>
                  <a:pt x="21913" y="3937567"/>
                  <a:pt x="-3939" y="3841834"/>
                  <a:pt x="0" y="3677801"/>
                </a:cubicBezTo>
                <a:cubicBezTo>
                  <a:pt x="3939" y="3513768"/>
                  <a:pt x="-17982" y="3245828"/>
                  <a:pt x="0" y="3001735"/>
                </a:cubicBezTo>
                <a:cubicBezTo>
                  <a:pt x="17982" y="2757642"/>
                  <a:pt x="-2155" y="2585936"/>
                  <a:pt x="0" y="2474403"/>
                </a:cubicBezTo>
                <a:cubicBezTo>
                  <a:pt x="2155" y="2362870"/>
                  <a:pt x="25765" y="2081339"/>
                  <a:pt x="0" y="1872704"/>
                </a:cubicBezTo>
                <a:cubicBezTo>
                  <a:pt x="-25765" y="1664069"/>
                  <a:pt x="-997" y="1560718"/>
                  <a:pt x="0" y="1419739"/>
                </a:cubicBezTo>
                <a:cubicBezTo>
                  <a:pt x="997" y="1278761"/>
                  <a:pt x="26564" y="908100"/>
                  <a:pt x="0" y="743673"/>
                </a:cubicBezTo>
                <a:cubicBezTo>
                  <a:pt x="-26564" y="579246"/>
                  <a:pt x="8310" y="230316"/>
                  <a:pt x="0" y="0"/>
                </a:cubicBezTo>
                <a:close/>
              </a:path>
              <a:path w="5707098" h="7436730"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681145" y="280211"/>
                  <a:pt x="5684992" y="482600"/>
                  <a:pt x="5707098" y="676066"/>
                </a:cubicBezTo>
                <a:cubicBezTo>
                  <a:pt x="5729204" y="869532"/>
                  <a:pt x="5721952" y="907877"/>
                  <a:pt x="5707098" y="1129031"/>
                </a:cubicBezTo>
                <a:cubicBezTo>
                  <a:pt x="5692244" y="1350185"/>
                  <a:pt x="5717193" y="1538332"/>
                  <a:pt x="5707098" y="1656363"/>
                </a:cubicBezTo>
                <a:cubicBezTo>
                  <a:pt x="5697003" y="1774394"/>
                  <a:pt x="5700639" y="1975781"/>
                  <a:pt x="5707098" y="2109327"/>
                </a:cubicBezTo>
                <a:cubicBezTo>
                  <a:pt x="5713557" y="2242873"/>
                  <a:pt x="5716988" y="2605513"/>
                  <a:pt x="5707098" y="2785393"/>
                </a:cubicBezTo>
                <a:cubicBezTo>
                  <a:pt x="5697208" y="2965273"/>
                  <a:pt x="5719003" y="3155310"/>
                  <a:pt x="5707098" y="3387092"/>
                </a:cubicBezTo>
                <a:cubicBezTo>
                  <a:pt x="5695193" y="3618874"/>
                  <a:pt x="5734127" y="3828708"/>
                  <a:pt x="5707098" y="4137526"/>
                </a:cubicBezTo>
                <a:cubicBezTo>
                  <a:pt x="5680069" y="4446344"/>
                  <a:pt x="5698515" y="4404047"/>
                  <a:pt x="5707098" y="4590491"/>
                </a:cubicBezTo>
                <a:cubicBezTo>
                  <a:pt x="5715681" y="4776935"/>
                  <a:pt x="5691659" y="5048411"/>
                  <a:pt x="5707098" y="5340924"/>
                </a:cubicBezTo>
                <a:cubicBezTo>
                  <a:pt x="5722537" y="5633437"/>
                  <a:pt x="5733180" y="5647055"/>
                  <a:pt x="5707098" y="5942623"/>
                </a:cubicBezTo>
                <a:cubicBezTo>
                  <a:pt x="5681016" y="6238191"/>
                  <a:pt x="5720176" y="6252670"/>
                  <a:pt x="5707098" y="6544322"/>
                </a:cubicBezTo>
                <a:cubicBezTo>
                  <a:pt x="5694020" y="6835974"/>
                  <a:pt x="5678021" y="7120864"/>
                  <a:pt x="5707098" y="7436730"/>
                </a:cubicBezTo>
                <a:cubicBezTo>
                  <a:pt x="5466168" y="7428145"/>
                  <a:pt x="5312951" y="7428086"/>
                  <a:pt x="5130047" y="7436730"/>
                </a:cubicBezTo>
                <a:cubicBezTo>
                  <a:pt x="4947143" y="7445374"/>
                  <a:pt x="4776616" y="7418737"/>
                  <a:pt x="4610067" y="7436730"/>
                </a:cubicBezTo>
                <a:cubicBezTo>
                  <a:pt x="4443518" y="7454723"/>
                  <a:pt x="4195017" y="7460462"/>
                  <a:pt x="3918874" y="7436730"/>
                </a:cubicBezTo>
                <a:cubicBezTo>
                  <a:pt x="3642731" y="7412998"/>
                  <a:pt x="3613315" y="7419717"/>
                  <a:pt x="3398894" y="7436730"/>
                </a:cubicBezTo>
                <a:cubicBezTo>
                  <a:pt x="3184473" y="7453743"/>
                  <a:pt x="2839620" y="7447194"/>
                  <a:pt x="2650630" y="7436730"/>
                </a:cubicBezTo>
                <a:cubicBezTo>
                  <a:pt x="2461640" y="7426266"/>
                  <a:pt x="2334097" y="7446392"/>
                  <a:pt x="2187721" y="7436730"/>
                </a:cubicBezTo>
                <a:cubicBezTo>
                  <a:pt x="2041345" y="7427068"/>
                  <a:pt x="1702051" y="7454329"/>
                  <a:pt x="1553599" y="7436730"/>
                </a:cubicBezTo>
                <a:cubicBezTo>
                  <a:pt x="1405147" y="7419131"/>
                  <a:pt x="1012434" y="7428290"/>
                  <a:pt x="862406" y="7436730"/>
                </a:cubicBezTo>
                <a:cubicBezTo>
                  <a:pt x="712378" y="7445170"/>
                  <a:pt x="263678" y="7434037"/>
                  <a:pt x="0" y="7436730"/>
                </a:cubicBezTo>
                <a:cubicBezTo>
                  <a:pt x="22007" y="7196036"/>
                  <a:pt x="-6275" y="7127855"/>
                  <a:pt x="0" y="6909398"/>
                </a:cubicBezTo>
                <a:cubicBezTo>
                  <a:pt x="6275" y="6690941"/>
                  <a:pt x="-2629" y="6529816"/>
                  <a:pt x="0" y="6307699"/>
                </a:cubicBezTo>
                <a:cubicBezTo>
                  <a:pt x="2629" y="6085582"/>
                  <a:pt x="-12692" y="5949953"/>
                  <a:pt x="0" y="5780367"/>
                </a:cubicBezTo>
                <a:cubicBezTo>
                  <a:pt x="12692" y="5610781"/>
                  <a:pt x="20589" y="5151887"/>
                  <a:pt x="0" y="4955566"/>
                </a:cubicBezTo>
                <a:cubicBezTo>
                  <a:pt x="-20589" y="4759245"/>
                  <a:pt x="-14365" y="4536065"/>
                  <a:pt x="0" y="4205133"/>
                </a:cubicBezTo>
                <a:cubicBezTo>
                  <a:pt x="14365" y="3874201"/>
                  <a:pt x="-25935" y="3877532"/>
                  <a:pt x="0" y="3603434"/>
                </a:cubicBezTo>
                <a:cubicBezTo>
                  <a:pt x="25935" y="3329336"/>
                  <a:pt x="14430" y="3303414"/>
                  <a:pt x="0" y="3150469"/>
                </a:cubicBezTo>
                <a:cubicBezTo>
                  <a:pt x="-14430" y="2997525"/>
                  <a:pt x="-36157" y="2702403"/>
                  <a:pt x="0" y="2325668"/>
                </a:cubicBezTo>
                <a:cubicBezTo>
                  <a:pt x="36157" y="1948933"/>
                  <a:pt x="-13699" y="1835743"/>
                  <a:pt x="0" y="1649602"/>
                </a:cubicBezTo>
                <a:cubicBezTo>
                  <a:pt x="13699" y="1463461"/>
                  <a:pt x="-35865" y="1184749"/>
                  <a:pt x="0" y="824801"/>
                </a:cubicBezTo>
                <a:cubicBezTo>
                  <a:pt x="35865" y="464853"/>
                  <a:pt x="-7684" y="190485"/>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1729" dirty="0">
                <a:solidFill>
                  <a:schemeClr val="tx1"/>
                </a:solidFill>
                <a:latin typeface="Bahnschrift SemiCondensed" panose="020B0502040204020203" pitchFamily="34" charset="0"/>
              </a:rPr>
              <a:t>Welche Strukturen gibt es an meiner Schule?</a:t>
            </a:r>
          </a:p>
          <a:p>
            <a:endParaRPr lang="de-DE" sz="1729" dirty="0">
              <a:solidFill>
                <a:schemeClr val="tx1"/>
              </a:solidFill>
              <a:latin typeface="Bahnschrift SemiCondensed" panose="020B0502040204020203" pitchFamily="34" charset="0"/>
            </a:endParaRPr>
          </a:p>
          <a:p>
            <a:pPr marL="285757" indent="-285757">
              <a:buFont typeface="Arial" panose="020B0604020202020204" pitchFamily="34" charset="0"/>
              <a:buChar char="•"/>
            </a:pPr>
            <a:r>
              <a:rPr lang="de-DE" sz="1729" dirty="0">
                <a:solidFill>
                  <a:schemeClr val="tx1"/>
                </a:solidFill>
                <a:latin typeface="Bahnschrift SemiCondensed" panose="020B0502040204020203" pitchFamily="34" charset="0"/>
              </a:rPr>
              <a:t> </a:t>
            </a:r>
          </a:p>
          <a:p>
            <a:endParaRPr lang="de-DE" sz="1729" dirty="0">
              <a:solidFill>
                <a:schemeClr val="tx1"/>
              </a:solidFill>
              <a:latin typeface="Bahnschrift SemiCondensed" panose="020B0502040204020203" pitchFamily="34" charset="0"/>
            </a:endParaRPr>
          </a:p>
          <a:p>
            <a:pPr marL="285757" indent="-285757">
              <a:buFont typeface="Arial" panose="020B0604020202020204" pitchFamily="34" charset="0"/>
              <a:buChar char="•"/>
            </a:pPr>
            <a:r>
              <a:rPr lang="de-DE" sz="1729" dirty="0">
                <a:solidFill>
                  <a:schemeClr val="tx1"/>
                </a:solidFill>
                <a:latin typeface="Bahnschrift SemiCondensed" panose="020B0502040204020203" pitchFamily="34" charset="0"/>
              </a:rPr>
              <a:t> </a:t>
            </a:r>
          </a:p>
          <a:p>
            <a:endParaRPr lang="de-DE" sz="1729" dirty="0">
              <a:solidFill>
                <a:schemeClr val="tx1"/>
              </a:solidFill>
              <a:latin typeface="Bahnschrift SemiCondensed" panose="020B0502040204020203" pitchFamily="34" charset="0"/>
            </a:endParaRPr>
          </a:p>
          <a:p>
            <a:pPr marL="285757" indent="-285757">
              <a:buFont typeface="Arial" panose="020B0604020202020204" pitchFamily="34" charset="0"/>
              <a:buChar char="•"/>
            </a:pPr>
            <a:r>
              <a:rPr lang="de-DE" sz="1729" dirty="0">
                <a:solidFill>
                  <a:schemeClr val="tx1"/>
                </a:solidFill>
                <a:latin typeface="Bahnschrift SemiCondensed" panose="020B0502040204020203" pitchFamily="34" charset="0"/>
              </a:rPr>
              <a:t> </a:t>
            </a:r>
          </a:p>
          <a:p>
            <a:endParaRPr lang="de-DE" sz="1729" dirty="0">
              <a:solidFill>
                <a:schemeClr val="tx1"/>
              </a:solidFill>
              <a:latin typeface="Bahnschrift SemiCondensed" panose="020B0502040204020203" pitchFamily="34" charset="0"/>
            </a:endParaRPr>
          </a:p>
          <a:p>
            <a:pPr marL="285757" indent="-285757">
              <a:buFont typeface="Arial" panose="020B0604020202020204" pitchFamily="34" charset="0"/>
              <a:buChar char="•"/>
            </a:pPr>
            <a:r>
              <a:rPr lang="de-DE" sz="1729" dirty="0">
                <a:solidFill>
                  <a:schemeClr val="tx1"/>
                </a:solidFill>
                <a:latin typeface="Bahnschrift SemiCondensed" panose="020B0502040204020203" pitchFamily="34" charset="0"/>
              </a:rPr>
              <a:t> </a:t>
            </a:r>
          </a:p>
          <a:p>
            <a:endParaRPr lang="de-DE" sz="1729" dirty="0">
              <a:solidFill>
                <a:schemeClr val="tx1"/>
              </a:solidFill>
              <a:latin typeface="Bahnschrift SemiCondensed" panose="020B0502040204020203" pitchFamily="34" charset="0"/>
            </a:endParaRPr>
          </a:p>
          <a:p>
            <a:pPr marL="285757" indent="-285757">
              <a:buFont typeface="Arial" panose="020B0604020202020204" pitchFamily="34" charset="0"/>
              <a:buChar char="•"/>
            </a:pPr>
            <a:r>
              <a:rPr lang="de-DE" sz="1729" dirty="0">
                <a:solidFill>
                  <a:schemeClr val="tx1"/>
                </a:solidFill>
                <a:latin typeface="Bahnschrift SemiCondensed" panose="020B0502040204020203" pitchFamily="34" charset="0"/>
              </a:rPr>
              <a:t> </a:t>
            </a:r>
          </a:p>
          <a:p>
            <a:endParaRPr lang="de-DE" sz="1729" dirty="0">
              <a:solidFill>
                <a:schemeClr val="tx1"/>
              </a:solidFill>
              <a:latin typeface="Bahnschrift SemiCondensed" panose="020B0502040204020203" pitchFamily="34" charset="0"/>
            </a:endParaRPr>
          </a:p>
          <a:p>
            <a:pPr marL="285757" indent="-285757">
              <a:buFont typeface="Arial" panose="020B0604020202020204" pitchFamily="34" charset="0"/>
              <a:buChar char="•"/>
            </a:pPr>
            <a:r>
              <a:rPr lang="de-DE" sz="1729" dirty="0">
                <a:solidFill>
                  <a:schemeClr val="tx1"/>
                </a:solidFill>
                <a:latin typeface="Bahnschrift SemiCondensed" panose="020B0502040204020203" pitchFamily="34" charset="0"/>
              </a:rPr>
              <a:t> </a:t>
            </a:r>
          </a:p>
          <a:p>
            <a:pPr marL="285757" indent="-285757">
              <a:buFont typeface="Arial" panose="020B0604020202020204" pitchFamily="34" charset="0"/>
              <a:buChar char="•"/>
            </a:pPr>
            <a:endParaRPr lang="de-DE" sz="1729" dirty="0">
              <a:solidFill>
                <a:schemeClr val="tx1"/>
              </a:solidFill>
              <a:latin typeface="Bahnschrift SemiCondensed" panose="020B0502040204020203" pitchFamily="34" charset="0"/>
            </a:endParaRPr>
          </a:p>
          <a:p>
            <a:r>
              <a:rPr lang="de-DE" sz="1729" dirty="0">
                <a:solidFill>
                  <a:schemeClr val="tx1"/>
                </a:solidFill>
                <a:latin typeface="Bahnschrift SemiCondensed" panose="020B0502040204020203" pitchFamily="34" charset="0"/>
              </a:rPr>
              <a:t>Gedächtnisprotokoll: „Wie könnten wir das etablieren?“</a:t>
            </a:r>
          </a:p>
          <a:p>
            <a:endParaRPr lang="de-DE" sz="1729" dirty="0">
              <a:solidFill>
                <a:schemeClr val="tx1"/>
              </a:solidFill>
              <a:latin typeface="Bahnschrift SemiCondensed" panose="020B0502040204020203" pitchFamily="34" charset="0"/>
            </a:endParaRPr>
          </a:p>
          <a:p>
            <a:pPr algn="r"/>
            <a:r>
              <a:rPr lang="de-DE" sz="1400" dirty="0">
                <a:solidFill>
                  <a:schemeClr val="tx1"/>
                </a:solidFill>
                <a:latin typeface="Bahnschrift SemiCondensed" panose="020B0502040204020203" pitchFamily="34" charset="0"/>
              </a:rPr>
              <a:t>_____________________</a:t>
            </a:r>
          </a:p>
          <a:p>
            <a:pPr algn="r"/>
            <a:r>
              <a:rPr lang="de-DE" sz="1400" dirty="0">
                <a:solidFill>
                  <a:schemeClr val="tx1"/>
                </a:solidFill>
                <a:latin typeface="Bahnschrift SemiCondensed" panose="020B0502040204020203" pitchFamily="34" charset="0"/>
              </a:rPr>
              <a:t>Datum</a:t>
            </a:r>
            <a:endParaRPr lang="de-DE" sz="1600" dirty="0">
              <a:solidFill>
                <a:schemeClr val="tx1"/>
              </a:solidFill>
              <a:latin typeface="Bahnschrift SemiCondensed" panose="020B0502040204020203" pitchFamily="34" charset="0"/>
            </a:endParaRPr>
          </a:p>
          <a:p>
            <a:pPr marL="285757" indent="-285757">
              <a:buFont typeface="Arial" panose="020B0604020202020204" pitchFamily="34" charset="0"/>
              <a:buChar char="•"/>
            </a:pPr>
            <a:endParaRPr lang="de-DE" sz="1729" dirty="0">
              <a:solidFill>
                <a:schemeClr val="tx1"/>
              </a:solidFill>
              <a:latin typeface="Bahnschrift SemiCondensed" panose="020B0502040204020203" pitchFamily="34" charset="0"/>
            </a:endParaRPr>
          </a:p>
        </p:txBody>
      </p:sp>
      <p:sp>
        <p:nvSpPr>
          <p:cNvPr id="35" name="Fußzeilenplatzhalter 3">
            <a:extLst>
              <a:ext uri="{FF2B5EF4-FFF2-40B4-BE49-F238E27FC236}">
                <a16:creationId xmlns:a16="http://schemas.microsoft.com/office/drawing/2014/main" id="{EDCF9282-D3D6-DA36-2CCD-AC6366F0AC6D}"/>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4</a:t>
            </a:r>
          </a:p>
        </p:txBody>
      </p:sp>
      <p:grpSp>
        <p:nvGrpSpPr>
          <p:cNvPr id="5" name="Gruppieren 4">
            <a:extLst>
              <a:ext uri="{FF2B5EF4-FFF2-40B4-BE49-F238E27FC236}">
                <a16:creationId xmlns:a16="http://schemas.microsoft.com/office/drawing/2014/main" id="{968FA3AA-F663-94B9-4672-B7A189D23F66}"/>
              </a:ext>
            </a:extLst>
          </p:cNvPr>
          <p:cNvGrpSpPr/>
          <p:nvPr/>
        </p:nvGrpSpPr>
        <p:grpSpPr>
          <a:xfrm>
            <a:off x="6777504" y="-479830"/>
            <a:ext cx="1132542" cy="11236729"/>
            <a:chOff x="-1" y="0"/>
            <a:chExt cx="1285517" cy="13582652"/>
          </a:xfrm>
          <a:solidFill>
            <a:srgbClr val="F2C5C8"/>
          </a:solidFill>
        </p:grpSpPr>
        <p:grpSp>
          <p:nvGrpSpPr>
            <p:cNvPr id="6" name="Gruppieren 5">
              <a:extLst>
                <a:ext uri="{FF2B5EF4-FFF2-40B4-BE49-F238E27FC236}">
                  <a16:creationId xmlns:a16="http://schemas.microsoft.com/office/drawing/2014/main" id="{72B21BC6-0F34-BFE1-D9A5-7FD6F97F7AF5}"/>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1433B7C9-811D-F0A2-9F7B-9D6AE9B61A9A}"/>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1CA7BFAE-7FC4-EB35-4DB9-574B241D3C24}"/>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E17BFC70-4DB3-DEBD-F8A4-1F8F2064691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A074A862-5526-897E-2286-7FAF8D04F162}"/>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2E3A9DEB-1B5B-DF7F-B6B1-B083DBE261DB}"/>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CE57D246-1A74-4FAF-CF0D-94E825FCFB45}"/>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054DC850-197C-1467-F5F1-A4C1E5074FBE}"/>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8B1379E0-1E4E-F166-C161-C00CC8C52EA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35B2CDE8-9793-C7E0-6FFE-557158FC1E2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7463F08A-0D55-3557-BC5A-E84E7796B170}"/>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8C41DE03-5454-5C42-E66F-97AA255EC4C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0DC7AC67-277C-5D02-57AE-012BEB70CF13}"/>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923F801E-208B-0834-2A4B-A9BBEEF74278}"/>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78B6A3C1-6090-F6B4-CC7F-B7D836CE413A}"/>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044E71B1-1A18-5EB8-54AB-97FA6070D358}"/>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58659980-4D24-EE06-6AF8-39560BF1E26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746365E4-DF06-14E3-C1E2-9B336EED862D}"/>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428F523E-E16E-EB3F-6770-ADF27B7E927D}"/>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22B46C5B-0D90-EB29-40AE-68653DD7A32B}"/>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25EE44B8-B0B3-DBBE-806D-8668638057CB}"/>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D21C0D72-3532-2193-3DFE-F900AF06F7A2}"/>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Tree>
    <p:extLst>
      <p:ext uri="{BB962C8B-B14F-4D97-AF65-F5344CB8AC3E}">
        <p14:creationId xmlns:p14="http://schemas.microsoft.com/office/powerpoint/2010/main" val="1310561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81D06591-3137-724A-FC13-B7EA66FC7065}"/>
              </a:ext>
            </a:extLst>
          </p:cNvPr>
          <p:cNvSpPr/>
          <p:nvPr/>
        </p:nvSpPr>
        <p:spPr>
          <a:xfrm>
            <a:off x="582397" y="1065589"/>
            <a:ext cx="5794987" cy="245132"/>
          </a:xfrm>
          <a:custGeom>
            <a:avLst/>
            <a:gdLst>
              <a:gd name="csX0" fmla="*/ 0 w 5794987"/>
              <a:gd name="csY0" fmla="*/ 0 h 245132"/>
              <a:gd name="csX1" fmla="*/ 470038 w 5794987"/>
              <a:gd name="csY1" fmla="*/ 0 h 245132"/>
              <a:gd name="csX2" fmla="*/ 1171875 w 5794987"/>
              <a:gd name="csY2" fmla="*/ 0 h 245132"/>
              <a:gd name="csX3" fmla="*/ 1873712 w 5794987"/>
              <a:gd name="csY3" fmla="*/ 0 h 245132"/>
              <a:gd name="csX4" fmla="*/ 2401700 w 5794987"/>
              <a:gd name="csY4" fmla="*/ 0 h 245132"/>
              <a:gd name="csX5" fmla="*/ 2871738 w 5794987"/>
              <a:gd name="csY5" fmla="*/ 0 h 245132"/>
              <a:gd name="csX6" fmla="*/ 3631525 w 5794987"/>
              <a:gd name="csY6" fmla="*/ 0 h 245132"/>
              <a:gd name="csX7" fmla="*/ 4391312 w 5794987"/>
              <a:gd name="csY7" fmla="*/ 0 h 245132"/>
              <a:gd name="csX8" fmla="*/ 4861350 w 5794987"/>
              <a:gd name="csY8" fmla="*/ 0 h 245132"/>
              <a:gd name="csX9" fmla="*/ 5794987 w 5794987"/>
              <a:gd name="csY9" fmla="*/ 0 h 245132"/>
              <a:gd name="csX10" fmla="*/ 5794987 w 5794987"/>
              <a:gd name="csY10" fmla="*/ 245132 h 245132"/>
              <a:gd name="csX11" fmla="*/ 5093150 w 5794987"/>
              <a:gd name="csY11" fmla="*/ 245132 h 245132"/>
              <a:gd name="csX12" fmla="*/ 4565162 w 5794987"/>
              <a:gd name="csY12" fmla="*/ 245132 h 245132"/>
              <a:gd name="csX13" fmla="*/ 3979224 w 5794987"/>
              <a:gd name="csY13" fmla="*/ 245132 h 245132"/>
              <a:gd name="csX14" fmla="*/ 3219437 w 5794987"/>
              <a:gd name="csY14" fmla="*/ 245132 h 245132"/>
              <a:gd name="csX15" fmla="*/ 2691450 w 5794987"/>
              <a:gd name="csY15" fmla="*/ 245132 h 245132"/>
              <a:gd name="csX16" fmla="*/ 1989612 w 5794987"/>
              <a:gd name="csY16" fmla="*/ 245132 h 245132"/>
              <a:gd name="csX17" fmla="*/ 1461624 w 5794987"/>
              <a:gd name="csY17" fmla="*/ 245132 h 245132"/>
              <a:gd name="csX18" fmla="*/ 759787 w 5794987"/>
              <a:gd name="csY18" fmla="*/ 245132 h 245132"/>
              <a:gd name="csX19" fmla="*/ 0 w 5794987"/>
              <a:gd name="csY19" fmla="*/ 245132 h 245132"/>
              <a:gd name="csX20" fmla="*/ 0 w 5794987"/>
              <a:gd name="csY20" fmla="*/ 0 h 24513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5794987" h="245132" fill="none" extrusionOk="0">
                <a:moveTo>
                  <a:pt x="0" y="0"/>
                </a:moveTo>
                <a:cubicBezTo>
                  <a:pt x="206282" y="-6710"/>
                  <a:pt x="277218" y="-10986"/>
                  <a:pt x="470038" y="0"/>
                </a:cubicBezTo>
                <a:cubicBezTo>
                  <a:pt x="662858" y="10986"/>
                  <a:pt x="828979" y="21262"/>
                  <a:pt x="1171875" y="0"/>
                </a:cubicBezTo>
                <a:cubicBezTo>
                  <a:pt x="1514771" y="-21262"/>
                  <a:pt x="1648344" y="-10058"/>
                  <a:pt x="1873712" y="0"/>
                </a:cubicBezTo>
                <a:cubicBezTo>
                  <a:pt x="2099080" y="10058"/>
                  <a:pt x="2269306" y="3142"/>
                  <a:pt x="2401700" y="0"/>
                </a:cubicBezTo>
                <a:cubicBezTo>
                  <a:pt x="2534094" y="-3142"/>
                  <a:pt x="2763597" y="21980"/>
                  <a:pt x="2871738" y="0"/>
                </a:cubicBezTo>
                <a:cubicBezTo>
                  <a:pt x="2979879" y="-21980"/>
                  <a:pt x="3329369" y="-10790"/>
                  <a:pt x="3631525" y="0"/>
                </a:cubicBezTo>
                <a:cubicBezTo>
                  <a:pt x="3933681" y="10790"/>
                  <a:pt x="4124550" y="-14940"/>
                  <a:pt x="4391312" y="0"/>
                </a:cubicBezTo>
                <a:cubicBezTo>
                  <a:pt x="4658074" y="14940"/>
                  <a:pt x="4687695" y="-18840"/>
                  <a:pt x="4861350" y="0"/>
                </a:cubicBezTo>
                <a:cubicBezTo>
                  <a:pt x="5035005" y="18840"/>
                  <a:pt x="5415107" y="-2422"/>
                  <a:pt x="5794987" y="0"/>
                </a:cubicBezTo>
                <a:cubicBezTo>
                  <a:pt x="5783283" y="61231"/>
                  <a:pt x="5784743" y="136935"/>
                  <a:pt x="5794987" y="245132"/>
                </a:cubicBezTo>
                <a:cubicBezTo>
                  <a:pt x="5585498" y="257751"/>
                  <a:pt x="5308723" y="278766"/>
                  <a:pt x="5093150" y="245132"/>
                </a:cubicBezTo>
                <a:cubicBezTo>
                  <a:pt x="4877577" y="211498"/>
                  <a:pt x="4817558" y="246525"/>
                  <a:pt x="4565162" y="245132"/>
                </a:cubicBezTo>
                <a:cubicBezTo>
                  <a:pt x="4312766" y="243739"/>
                  <a:pt x="4246546" y="218743"/>
                  <a:pt x="3979224" y="245132"/>
                </a:cubicBezTo>
                <a:cubicBezTo>
                  <a:pt x="3711902" y="271521"/>
                  <a:pt x="3465168" y="263221"/>
                  <a:pt x="3219437" y="245132"/>
                </a:cubicBezTo>
                <a:cubicBezTo>
                  <a:pt x="2973706" y="227043"/>
                  <a:pt x="2896858" y="237743"/>
                  <a:pt x="2691450" y="245132"/>
                </a:cubicBezTo>
                <a:cubicBezTo>
                  <a:pt x="2486042" y="252521"/>
                  <a:pt x="2317962" y="269537"/>
                  <a:pt x="1989612" y="245132"/>
                </a:cubicBezTo>
                <a:cubicBezTo>
                  <a:pt x="1661262" y="220727"/>
                  <a:pt x="1592633" y="268795"/>
                  <a:pt x="1461624" y="245132"/>
                </a:cubicBezTo>
                <a:cubicBezTo>
                  <a:pt x="1330615" y="221469"/>
                  <a:pt x="972675" y="212246"/>
                  <a:pt x="759787" y="245132"/>
                </a:cubicBezTo>
                <a:cubicBezTo>
                  <a:pt x="546899" y="278018"/>
                  <a:pt x="208154" y="254476"/>
                  <a:pt x="0" y="245132"/>
                </a:cubicBezTo>
                <a:cubicBezTo>
                  <a:pt x="6405" y="149917"/>
                  <a:pt x="11397" y="60579"/>
                  <a:pt x="0" y="0"/>
                </a:cubicBezTo>
                <a:close/>
              </a:path>
              <a:path w="5794987" h="245132" stroke="0" extrusionOk="0">
                <a:moveTo>
                  <a:pt x="0" y="0"/>
                </a:moveTo>
                <a:cubicBezTo>
                  <a:pt x="252845" y="-31003"/>
                  <a:pt x="381031" y="-25527"/>
                  <a:pt x="759787" y="0"/>
                </a:cubicBezTo>
                <a:cubicBezTo>
                  <a:pt x="1138543" y="25527"/>
                  <a:pt x="1284357" y="27427"/>
                  <a:pt x="1461624" y="0"/>
                </a:cubicBezTo>
                <a:cubicBezTo>
                  <a:pt x="1638891" y="-27427"/>
                  <a:pt x="1886059" y="13162"/>
                  <a:pt x="2163462" y="0"/>
                </a:cubicBezTo>
                <a:cubicBezTo>
                  <a:pt x="2440865" y="-13162"/>
                  <a:pt x="2427642" y="-2899"/>
                  <a:pt x="2633500" y="0"/>
                </a:cubicBezTo>
                <a:cubicBezTo>
                  <a:pt x="2839358" y="2899"/>
                  <a:pt x="3205633" y="-20254"/>
                  <a:pt x="3393287" y="0"/>
                </a:cubicBezTo>
                <a:cubicBezTo>
                  <a:pt x="3580941" y="20254"/>
                  <a:pt x="3836533" y="7721"/>
                  <a:pt x="4095124" y="0"/>
                </a:cubicBezTo>
                <a:cubicBezTo>
                  <a:pt x="4353715" y="-7721"/>
                  <a:pt x="4491212" y="32258"/>
                  <a:pt x="4854911" y="0"/>
                </a:cubicBezTo>
                <a:cubicBezTo>
                  <a:pt x="5218610" y="-32258"/>
                  <a:pt x="5433342" y="-40982"/>
                  <a:pt x="5794987" y="0"/>
                </a:cubicBezTo>
                <a:cubicBezTo>
                  <a:pt x="5784703" y="49229"/>
                  <a:pt x="5801294" y="191040"/>
                  <a:pt x="5794987" y="245132"/>
                </a:cubicBezTo>
                <a:cubicBezTo>
                  <a:pt x="5541827" y="235658"/>
                  <a:pt x="5426282" y="240929"/>
                  <a:pt x="5209049" y="245132"/>
                </a:cubicBezTo>
                <a:cubicBezTo>
                  <a:pt x="4991816" y="249335"/>
                  <a:pt x="4879969" y="228957"/>
                  <a:pt x="4623112" y="245132"/>
                </a:cubicBezTo>
                <a:cubicBezTo>
                  <a:pt x="4366255" y="261307"/>
                  <a:pt x="4340680" y="225822"/>
                  <a:pt x="4153074" y="245132"/>
                </a:cubicBezTo>
                <a:cubicBezTo>
                  <a:pt x="3965468" y="264442"/>
                  <a:pt x="3830971" y="225804"/>
                  <a:pt x="3683036" y="245132"/>
                </a:cubicBezTo>
                <a:cubicBezTo>
                  <a:pt x="3535101" y="264460"/>
                  <a:pt x="3432958" y="240056"/>
                  <a:pt x="3212998" y="245132"/>
                </a:cubicBezTo>
                <a:cubicBezTo>
                  <a:pt x="2993038" y="250208"/>
                  <a:pt x="2791612" y="215983"/>
                  <a:pt x="2511161" y="245132"/>
                </a:cubicBezTo>
                <a:cubicBezTo>
                  <a:pt x="2230710" y="274281"/>
                  <a:pt x="2122966" y="225675"/>
                  <a:pt x="1867274" y="245132"/>
                </a:cubicBezTo>
                <a:cubicBezTo>
                  <a:pt x="1611582" y="264589"/>
                  <a:pt x="1374515" y="220436"/>
                  <a:pt x="1107486" y="245132"/>
                </a:cubicBezTo>
                <a:cubicBezTo>
                  <a:pt x="840457" y="269828"/>
                  <a:pt x="319809" y="294400"/>
                  <a:pt x="0" y="245132"/>
                </a:cubicBezTo>
                <a:cubicBezTo>
                  <a:pt x="-11243" y="122905"/>
                  <a:pt x="-7659" y="115801"/>
                  <a:pt x="0" y="0"/>
                </a:cubicBezTo>
                <a:close/>
              </a:path>
            </a:pathLst>
          </a:custGeom>
          <a:solidFill>
            <a:srgbClr val="AFD3DB"/>
          </a:solidFill>
          <a:ln w="12700">
            <a:solidFill>
              <a:schemeClr val="tx1"/>
            </a:solidFill>
            <a:extLst>
              <a:ext uri="{C807C97D-BFC1-408E-A445-0C87EB9F89A2}">
                <ask:lineSketchStyleProps xmlns:ask="http://schemas.microsoft.com/office/drawing/2018/sketchyshapes" sd="415387611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145" dirty="0">
                <a:solidFill>
                  <a:schemeClr val="tx1"/>
                </a:solidFill>
                <a:latin typeface="Bahnschrift SemiCondensed" panose="020B0502040204020203" pitchFamily="34" charset="0"/>
              </a:rPr>
              <a:t>Einheit 1.3 – „VERA lesen lernen“ – Kompetenzstufen, Lösungshäufigkeiten, Vergleichsperspektiven</a:t>
            </a:r>
          </a:p>
        </p:txBody>
      </p:sp>
      <p:sp>
        <p:nvSpPr>
          <p:cNvPr id="29" name="Rechteck 28">
            <a:extLst>
              <a:ext uri="{FF2B5EF4-FFF2-40B4-BE49-F238E27FC236}">
                <a16:creationId xmlns:a16="http://schemas.microsoft.com/office/drawing/2014/main" id="{E0B6779A-99F0-0BF5-7A88-EB2CD30E4C9D}"/>
              </a:ext>
            </a:extLst>
          </p:cNvPr>
          <p:cNvSpPr/>
          <p:nvPr/>
        </p:nvSpPr>
        <p:spPr>
          <a:xfrm>
            <a:off x="670278" y="2678283"/>
            <a:ext cx="5707098" cy="3040120"/>
          </a:xfrm>
          <a:custGeom>
            <a:avLst/>
            <a:gdLst>
              <a:gd name="csX0" fmla="*/ 0 w 5707098"/>
              <a:gd name="csY0" fmla="*/ 0 h 3040120"/>
              <a:gd name="csX1" fmla="*/ 748264 w 5707098"/>
              <a:gd name="csY1" fmla="*/ 0 h 3040120"/>
              <a:gd name="csX2" fmla="*/ 1268244 w 5707098"/>
              <a:gd name="csY2" fmla="*/ 0 h 3040120"/>
              <a:gd name="csX3" fmla="*/ 1788224 w 5707098"/>
              <a:gd name="csY3" fmla="*/ 0 h 3040120"/>
              <a:gd name="csX4" fmla="*/ 2308204 w 5707098"/>
              <a:gd name="csY4" fmla="*/ 0 h 3040120"/>
              <a:gd name="csX5" fmla="*/ 3056468 w 5707098"/>
              <a:gd name="csY5" fmla="*/ 0 h 3040120"/>
              <a:gd name="csX6" fmla="*/ 3519377 w 5707098"/>
              <a:gd name="csY6" fmla="*/ 0 h 3040120"/>
              <a:gd name="csX7" fmla="*/ 4210570 w 5707098"/>
              <a:gd name="csY7" fmla="*/ 0 h 3040120"/>
              <a:gd name="csX8" fmla="*/ 4787621 w 5707098"/>
              <a:gd name="csY8" fmla="*/ 0 h 3040120"/>
              <a:gd name="csX9" fmla="*/ 5707098 w 5707098"/>
              <a:gd name="csY9" fmla="*/ 0 h 3040120"/>
              <a:gd name="csX10" fmla="*/ 5707098 w 5707098"/>
              <a:gd name="csY10" fmla="*/ 668826 h 3040120"/>
              <a:gd name="csX11" fmla="*/ 5707098 w 5707098"/>
              <a:gd name="csY11" fmla="*/ 1276850 h 3040120"/>
              <a:gd name="csX12" fmla="*/ 5707098 w 5707098"/>
              <a:gd name="csY12" fmla="*/ 1915276 h 3040120"/>
              <a:gd name="csX13" fmla="*/ 5707098 w 5707098"/>
              <a:gd name="csY13" fmla="*/ 2462497 h 3040120"/>
              <a:gd name="csX14" fmla="*/ 5707098 w 5707098"/>
              <a:gd name="csY14" fmla="*/ 3040120 h 3040120"/>
              <a:gd name="csX15" fmla="*/ 5244189 w 5707098"/>
              <a:gd name="csY15" fmla="*/ 3040120 h 3040120"/>
              <a:gd name="csX16" fmla="*/ 4610067 w 5707098"/>
              <a:gd name="csY16" fmla="*/ 3040120 h 3040120"/>
              <a:gd name="csX17" fmla="*/ 4033016 w 5707098"/>
              <a:gd name="csY17" fmla="*/ 3040120 h 3040120"/>
              <a:gd name="csX18" fmla="*/ 3398894 w 5707098"/>
              <a:gd name="csY18" fmla="*/ 3040120 h 3040120"/>
              <a:gd name="csX19" fmla="*/ 2764772 w 5707098"/>
              <a:gd name="csY19" fmla="*/ 3040120 h 3040120"/>
              <a:gd name="csX20" fmla="*/ 2130650 w 5707098"/>
              <a:gd name="csY20" fmla="*/ 3040120 h 3040120"/>
              <a:gd name="csX21" fmla="*/ 1382386 w 5707098"/>
              <a:gd name="csY21" fmla="*/ 3040120 h 3040120"/>
              <a:gd name="csX22" fmla="*/ 862406 w 5707098"/>
              <a:gd name="csY22" fmla="*/ 3040120 h 3040120"/>
              <a:gd name="csX23" fmla="*/ 0 w 5707098"/>
              <a:gd name="csY23" fmla="*/ 3040120 h 3040120"/>
              <a:gd name="csX24" fmla="*/ 0 w 5707098"/>
              <a:gd name="csY24" fmla="*/ 2401695 h 3040120"/>
              <a:gd name="csX25" fmla="*/ 0 w 5707098"/>
              <a:gd name="csY25" fmla="*/ 1763270 h 3040120"/>
              <a:gd name="csX26" fmla="*/ 0 w 5707098"/>
              <a:gd name="csY26" fmla="*/ 1124844 h 3040120"/>
              <a:gd name="csX27" fmla="*/ 0 w 5707098"/>
              <a:gd name="csY27" fmla="*/ 608024 h 3040120"/>
              <a:gd name="csX28" fmla="*/ 0 w 5707098"/>
              <a:gd name="csY28" fmla="*/ 0 h 3040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07098" h="3040120" fill="none" extrusionOk="0">
                <a:moveTo>
                  <a:pt x="0" y="0"/>
                </a:moveTo>
                <a:cubicBezTo>
                  <a:pt x="269393" y="27136"/>
                  <a:pt x="449559" y="3055"/>
                  <a:pt x="748264" y="0"/>
                </a:cubicBezTo>
                <a:cubicBezTo>
                  <a:pt x="1046969" y="-3055"/>
                  <a:pt x="1138457" y="3595"/>
                  <a:pt x="1268244" y="0"/>
                </a:cubicBezTo>
                <a:cubicBezTo>
                  <a:pt x="1398031" y="-3595"/>
                  <a:pt x="1532726" y="926"/>
                  <a:pt x="1788224" y="0"/>
                </a:cubicBezTo>
                <a:cubicBezTo>
                  <a:pt x="2043722" y="-926"/>
                  <a:pt x="2134978" y="-21715"/>
                  <a:pt x="2308204" y="0"/>
                </a:cubicBezTo>
                <a:cubicBezTo>
                  <a:pt x="2481430" y="21715"/>
                  <a:pt x="2789960" y="-30891"/>
                  <a:pt x="3056468" y="0"/>
                </a:cubicBezTo>
                <a:cubicBezTo>
                  <a:pt x="3322976" y="30891"/>
                  <a:pt x="3354062" y="-1705"/>
                  <a:pt x="3519377" y="0"/>
                </a:cubicBezTo>
                <a:cubicBezTo>
                  <a:pt x="3684692" y="1705"/>
                  <a:pt x="4005576" y="29124"/>
                  <a:pt x="4210570" y="0"/>
                </a:cubicBezTo>
                <a:cubicBezTo>
                  <a:pt x="4415564" y="-29124"/>
                  <a:pt x="4600123" y="5365"/>
                  <a:pt x="4787621" y="0"/>
                </a:cubicBezTo>
                <a:cubicBezTo>
                  <a:pt x="4975119" y="-5365"/>
                  <a:pt x="5401101" y="-1896"/>
                  <a:pt x="5707098" y="0"/>
                </a:cubicBezTo>
                <a:cubicBezTo>
                  <a:pt x="5680381" y="220775"/>
                  <a:pt x="5682456" y="497450"/>
                  <a:pt x="5707098" y="668826"/>
                </a:cubicBezTo>
                <a:cubicBezTo>
                  <a:pt x="5731740" y="840202"/>
                  <a:pt x="5714796" y="1020840"/>
                  <a:pt x="5707098" y="1276850"/>
                </a:cubicBezTo>
                <a:cubicBezTo>
                  <a:pt x="5699400" y="1532860"/>
                  <a:pt x="5719251" y="1635936"/>
                  <a:pt x="5707098" y="1915276"/>
                </a:cubicBezTo>
                <a:cubicBezTo>
                  <a:pt x="5694945" y="2194616"/>
                  <a:pt x="5719231" y="2269889"/>
                  <a:pt x="5707098" y="2462497"/>
                </a:cubicBezTo>
                <a:cubicBezTo>
                  <a:pt x="5694965" y="2655105"/>
                  <a:pt x="5718086" y="2785391"/>
                  <a:pt x="5707098" y="3040120"/>
                </a:cubicBezTo>
                <a:cubicBezTo>
                  <a:pt x="5559075" y="3032186"/>
                  <a:pt x="5344385" y="3028482"/>
                  <a:pt x="5244189" y="3040120"/>
                </a:cubicBezTo>
                <a:cubicBezTo>
                  <a:pt x="5143993" y="3051758"/>
                  <a:pt x="4783559" y="3012468"/>
                  <a:pt x="4610067" y="3040120"/>
                </a:cubicBezTo>
                <a:cubicBezTo>
                  <a:pt x="4436575" y="3067772"/>
                  <a:pt x="4155194" y="3038066"/>
                  <a:pt x="4033016" y="3040120"/>
                </a:cubicBezTo>
                <a:cubicBezTo>
                  <a:pt x="3910838" y="3042174"/>
                  <a:pt x="3657418" y="3053567"/>
                  <a:pt x="3398894" y="3040120"/>
                </a:cubicBezTo>
                <a:cubicBezTo>
                  <a:pt x="3140370" y="3026673"/>
                  <a:pt x="2905006" y="3058828"/>
                  <a:pt x="2764772" y="3040120"/>
                </a:cubicBezTo>
                <a:cubicBezTo>
                  <a:pt x="2624538" y="3021412"/>
                  <a:pt x="2378867" y="3027630"/>
                  <a:pt x="2130650" y="3040120"/>
                </a:cubicBezTo>
                <a:cubicBezTo>
                  <a:pt x="1882433" y="3052610"/>
                  <a:pt x="1615915" y="3024844"/>
                  <a:pt x="1382386" y="3040120"/>
                </a:cubicBezTo>
                <a:cubicBezTo>
                  <a:pt x="1148857" y="3055396"/>
                  <a:pt x="1011011" y="3060660"/>
                  <a:pt x="862406" y="3040120"/>
                </a:cubicBezTo>
                <a:cubicBezTo>
                  <a:pt x="713801" y="3019580"/>
                  <a:pt x="289409" y="3051987"/>
                  <a:pt x="0" y="3040120"/>
                </a:cubicBezTo>
                <a:cubicBezTo>
                  <a:pt x="-9344" y="2860882"/>
                  <a:pt x="-26635" y="2713241"/>
                  <a:pt x="0" y="2401695"/>
                </a:cubicBezTo>
                <a:cubicBezTo>
                  <a:pt x="26635" y="2090150"/>
                  <a:pt x="-23988" y="2059793"/>
                  <a:pt x="0" y="1763270"/>
                </a:cubicBezTo>
                <a:cubicBezTo>
                  <a:pt x="23988" y="1466748"/>
                  <a:pt x="19624" y="1381033"/>
                  <a:pt x="0" y="1124844"/>
                </a:cubicBezTo>
                <a:cubicBezTo>
                  <a:pt x="-19624" y="868655"/>
                  <a:pt x="-22924" y="826019"/>
                  <a:pt x="0" y="608024"/>
                </a:cubicBezTo>
                <a:cubicBezTo>
                  <a:pt x="22924" y="390029"/>
                  <a:pt x="18875" y="188865"/>
                  <a:pt x="0" y="0"/>
                </a:cubicBezTo>
                <a:close/>
              </a:path>
              <a:path w="5707098" h="3040120"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35603" y="156329"/>
                  <a:pt x="5708929" y="459965"/>
                  <a:pt x="5707098" y="608024"/>
                </a:cubicBezTo>
                <a:cubicBezTo>
                  <a:pt x="5705267" y="756083"/>
                  <a:pt x="5707443" y="889174"/>
                  <a:pt x="5707098" y="1124844"/>
                </a:cubicBezTo>
                <a:cubicBezTo>
                  <a:pt x="5706753" y="1360514"/>
                  <a:pt x="5680238" y="1470164"/>
                  <a:pt x="5707098" y="1672066"/>
                </a:cubicBezTo>
                <a:cubicBezTo>
                  <a:pt x="5733958" y="1873968"/>
                  <a:pt x="5727769" y="2076420"/>
                  <a:pt x="5707098" y="2188886"/>
                </a:cubicBezTo>
                <a:cubicBezTo>
                  <a:pt x="5686427" y="2301352"/>
                  <a:pt x="5704207" y="2740759"/>
                  <a:pt x="5707098" y="3040120"/>
                </a:cubicBezTo>
                <a:cubicBezTo>
                  <a:pt x="5456750" y="3062425"/>
                  <a:pt x="5403615" y="3058138"/>
                  <a:pt x="5130047" y="3040120"/>
                </a:cubicBezTo>
                <a:cubicBezTo>
                  <a:pt x="4856479" y="3022102"/>
                  <a:pt x="4803141" y="3017513"/>
                  <a:pt x="4667138" y="3040120"/>
                </a:cubicBezTo>
                <a:cubicBezTo>
                  <a:pt x="4531135" y="3062727"/>
                  <a:pt x="4388885" y="3034485"/>
                  <a:pt x="4147158" y="3040120"/>
                </a:cubicBezTo>
                <a:cubicBezTo>
                  <a:pt x="3905431" y="3045755"/>
                  <a:pt x="3663104" y="3037944"/>
                  <a:pt x="3513036" y="3040120"/>
                </a:cubicBezTo>
                <a:cubicBezTo>
                  <a:pt x="3362968" y="3042296"/>
                  <a:pt x="3025953" y="3018335"/>
                  <a:pt x="2821843" y="3040120"/>
                </a:cubicBezTo>
                <a:cubicBezTo>
                  <a:pt x="2617733" y="3061905"/>
                  <a:pt x="2554247" y="3030294"/>
                  <a:pt x="2301863" y="3040120"/>
                </a:cubicBezTo>
                <a:cubicBezTo>
                  <a:pt x="2049479" y="3049946"/>
                  <a:pt x="1726403" y="3013575"/>
                  <a:pt x="1553599" y="3040120"/>
                </a:cubicBezTo>
                <a:cubicBezTo>
                  <a:pt x="1380795" y="3066665"/>
                  <a:pt x="1159452" y="3031476"/>
                  <a:pt x="976548" y="3040120"/>
                </a:cubicBezTo>
                <a:cubicBezTo>
                  <a:pt x="793644" y="3048764"/>
                  <a:pt x="416716" y="3013784"/>
                  <a:pt x="0" y="3040120"/>
                </a:cubicBezTo>
                <a:cubicBezTo>
                  <a:pt x="-8324" y="2730301"/>
                  <a:pt x="6413" y="2715538"/>
                  <a:pt x="0" y="2401695"/>
                </a:cubicBezTo>
                <a:cubicBezTo>
                  <a:pt x="-6413" y="2087853"/>
                  <a:pt x="-19321" y="2040183"/>
                  <a:pt x="0" y="1884874"/>
                </a:cubicBezTo>
                <a:cubicBezTo>
                  <a:pt x="19321" y="1729565"/>
                  <a:pt x="20347" y="1500427"/>
                  <a:pt x="0" y="1307252"/>
                </a:cubicBezTo>
                <a:cubicBezTo>
                  <a:pt x="-20347" y="1114077"/>
                  <a:pt x="1780" y="925478"/>
                  <a:pt x="0" y="760030"/>
                </a:cubicBezTo>
                <a:cubicBezTo>
                  <a:pt x="-1780" y="594582"/>
                  <a:pt x="14188" y="280487"/>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9"/>
          </a:p>
        </p:txBody>
      </p:sp>
      <p:sp>
        <p:nvSpPr>
          <p:cNvPr id="31" name="Textfeld 30">
            <a:extLst>
              <a:ext uri="{FF2B5EF4-FFF2-40B4-BE49-F238E27FC236}">
                <a16:creationId xmlns:a16="http://schemas.microsoft.com/office/drawing/2014/main" id="{91E63AEB-75F9-D31A-0BED-4A69BD901836}"/>
              </a:ext>
            </a:extLst>
          </p:cNvPr>
          <p:cNvSpPr txBox="1"/>
          <p:nvPr/>
        </p:nvSpPr>
        <p:spPr>
          <a:xfrm>
            <a:off x="524614" y="1569950"/>
            <a:ext cx="5852760" cy="1031308"/>
          </a:xfrm>
          <a:prstGeom prst="rect">
            <a:avLst/>
          </a:prstGeom>
          <a:noFill/>
        </p:spPr>
        <p:txBody>
          <a:bodyPr wrap="square">
            <a:spAutoFit/>
          </a:bodyPr>
          <a:lstStyle/>
          <a:p>
            <a:r>
              <a:rPr lang="de-DE" sz="1144" b="1" dirty="0">
                <a:latin typeface="Bahnschrift SemiCondensed" panose="020B0502040204020203" pitchFamily="34" charset="0"/>
              </a:rPr>
              <a:t>Aufgabe 1.3a </a:t>
            </a:r>
          </a:p>
          <a:p>
            <a:endParaRPr lang="de-DE" sz="381" b="1" dirty="0">
              <a:latin typeface="Bahnschrift SemiCondensed" panose="020B0502040204020203" pitchFamily="34" charset="0"/>
            </a:endParaRPr>
          </a:p>
          <a:p>
            <a:r>
              <a:rPr lang="de-DE" sz="1144" dirty="0">
                <a:latin typeface="Bahnschrift SemiCondensed" panose="020B0502040204020203" pitchFamily="34" charset="0"/>
              </a:rPr>
              <a:t>Wählen Sie eine der nebenstehenden Alternativen aus und begründen Sie: Woran kann man die Einschätzung „sehr leistungsstark“, „durchschnittlich“ und „sehr leistungsschwach“ nachvollziehen? </a:t>
            </a:r>
          </a:p>
          <a:p>
            <a:endParaRPr lang="de-DE" sz="1144" dirty="0">
              <a:latin typeface="Bahnschrift SemiCondensed" panose="020B0502040204020203" pitchFamily="34" charset="0"/>
            </a:endParaRPr>
          </a:p>
          <a:p>
            <a:r>
              <a:rPr lang="de-DE" sz="1144" dirty="0">
                <a:latin typeface="Bahnschrift SemiCondensed" panose="020B0502040204020203" pitchFamily="34" charset="0"/>
              </a:rPr>
              <a:t>Erläutern Sie, inwieweit Sie mit dieser Einschätzung übereinstimmen. </a:t>
            </a:r>
          </a:p>
        </p:txBody>
      </p:sp>
      <p:sp>
        <p:nvSpPr>
          <p:cNvPr id="33" name="Textfeld 32">
            <a:extLst>
              <a:ext uri="{FF2B5EF4-FFF2-40B4-BE49-F238E27FC236}">
                <a16:creationId xmlns:a16="http://schemas.microsoft.com/office/drawing/2014/main" id="{99E95C01-3A3A-9B6C-21D9-719FDFC38B8E}"/>
              </a:ext>
            </a:extLst>
          </p:cNvPr>
          <p:cNvSpPr txBox="1"/>
          <p:nvPr/>
        </p:nvSpPr>
        <p:spPr>
          <a:xfrm>
            <a:off x="524614" y="6020804"/>
            <a:ext cx="5852760" cy="679160"/>
          </a:xfrm>
          <a:prstGeom prst="rect">
            <a:avLst/>
          </a:prstGeom>
          <a:noFill/>
        </p:spPr>
        <p:txBody>
          <a:bodyPr wrap="square">
            <a:spAutoFit/>
          </a:bodyPr>
          <a:lstStyle/>
          <a:p>
            <a:r>
              <a:rPr lang="de-DE" sz="1144" b="1" dirty="0">
                <a:latin typeface="Bahnschrift SemiCondensed" panose="020B0502040204020203" pitchFamily="34" charset="0"/>
              </a:rPr>
              <a:t>Aufgabe 1.3b </a:t>
            </a:r>
          </a:p>
          <a:p>
            <a:endParaRPr lang="de-DE" sz="381" dirty="0">
              <a:latin typeface="Bahnschrift SemiCondensed" panose="020B0502040204020203" pitchFamily="34" charset="0"/>
            </a:endParaRPr>
          </a:p>
          <a:p>
            <a:r>
              <a:rPr lang="de-DE" sz="1144" dirty="0">
                <a:latin typeface="Bahnschrift SemiCondensed" panose="020B0502040204020203" pitchFamily="34" charset="0"/>
              </a:rPr>
              <a:t> Notieren Sie sich eine begründete Einschätzung zum Leistungsstand in dieser Klasse.</a:t>
            </a:r>
          </a:p>
          <a:p>
            <a:r>
              <a:rPr lang="de-DE" sz="1144" dirty="0">
                <a:latin typeface="Bahnschrift SemiCondensed" panose="020B0502040204020203" pitchFamily="34" charset="0"/>
              </a:rPr>
              <a:t>Wie kommen Sie zu dieser Einschätzung?</a:t>
            </a:r>
          </a:p>
        </p:txBody>
      </p:sp>
      <p:sp>
        <p:nvSpPr>
          <p:cNvPr id="35" name="Rechteck 34">
            <a:extLst>
              <a:ext uri="{FF2B5EF4-FFF2-40B4-BE49-F238E27FC236}">
                <a16:creationId xmlns:a16="http://schemas.microsoft.com/office/drawing/2014/main" id="{F99F69FC-6A3F-5E1E-3141-424D007495F8}"/>
              </a:ext>
            </a:extLst>
          </p:cNvPr>
          <p:cNvSpPr/>
          <p:nvPr/>
        </p:nvSpPr>
        <p:spPr>
          <a:xfrm>
            <a:off x="670277" y="6772344"/>
            <a:ext cx="5707098" cy="2888333"/>
          </a:xfrm>
          <a:custGeom>
            <a:avLst/>
            <a:gdLst>
              <a:gd name="csX0" fmla="*/ 0 w 5707098"/>
              <a:gd name="csY0" fmla="*/ 0 h 2888333"/>
              <a:gd name="csX1" fmla="*/ 748264 w 5707098"/>
              <a:gd name="csY1" fmla="*/ 0 h 2888333"/>
              <a:gd name="csX2" fmla="*/ 1268244 w 5707098"/>
              <a:gd name="csY2" fmla="*/ 0 h 2888333"/>
              <a:gd name="csX3" fmla="*/ 1788224 w 5707098"/>
              <a:gd name="csY3" fmla="*/ 0 h 2888333"/>
              <a:gd name="csX4" fmla="*/ 2308204 w 5707098"/>
              <a:gd name="csY4" fmla="*/ 0 h 2888333"/>
              <a:gd name="csX5" fmla="*/ 3056468 w 5707098"/>
              <a:gd name="csY5" fmla="*/ 0 h 2888333"/>
              <a:gd name="csX6" fmla="*/ 3519377 w 5707098"/>
              <a:gd name="csY6" fmla="*/ 0 h 2888333"/>
              <a:gd name="csX7" fmla="*/ 4210570 w 5707098"/>
              <a:gd name="csY7" fmla="*/ 0 h 2888333"/>
              <a:gd name="csX8" fmla="*/ 4787621 w 5707098"/>
              <a:gd name="csY8" fmla="*/ 0 h 2888333"/>
              <a:gd name="csX9" fmla="*/ 5707098 w 5707098"/>
              <a:gd name="csY9" fmla="*/ 0 h 2888333"/>
              <a:gd name="csX10" fmla="*/ 5707098 w 5707098"/>
              <a:gd name="csY10" fmla="*/ 635433 h 2888333"/>
              <a:gd name="csX11" fmla="*/ 5707098 w 5707098"/>
              <a:gd name="csY11" fmla="*/ 1213100 h 2888333"/>
              <a:gd name="csX12" fmla="*/ 5707098 w 5707098"/>
              <a:gd name="csY12" fmla="*/ 1819650 h 2888333"/>
              <a:gd name="csX13" fmla="*/ 5707098 w 5707098"/>
              <a:gd name="csY13" fmla="*/ 2339550 h 2888333"/>
              <a:gd name="csX14" fmla="*/ 5707098 w 5707098"/>
              <a:gd name="csY14" fmla="*/ 2888333 h 2888333"/>
              <a:gd name="csX15" fmla="*/ 5244189 w 5707098"/>
              <a:gd name="csY15" fmla="*/ 2888333 h 2888333"/>
              <a:gd name="csX16" fmla="*/ 4610067 w 5707098"/>
              <a:gd name="csY16" fmla="*/ 2888333 h 2888333"/>
              <a:gd name="csX17" fmla="*/ 4033016 w 5707098"/>
              <a:gd name="csY17" fmla="*/ 2888333 h 2888333"/>
              <a:gd name="csX18" fmla="*/ 3398894 w 5707098"/>
              <a:gd name="csY18" fmla="*/ 2888333 h 2888333"/>
              <a:gd name="csX19" fmla="*/ 2764772 w 5707098"/>
              <a:gd name="csY19" fmla="*/ 2888333 h 2888333"/>
              <a:gd name="csX20" fmla="*/ 2130650 w 5707098"/>
              <a:gd name="csY20" fmla="*/ 2888333 h 2888333"/>
              <a:gd name="csX21" fmla="*/ 1382386 w 5707098"/>
              <a:gd name="csY21" fmla="*/ 2888333 h 2888333"/>
              <a:gd name="csX22" fmla="*/ 862406 w 5707098"/>
              <a:gd name="csY22" fmla="*/ 2888333 h 2888333"/>
              <a:gd name="csX23" fmla="*/ 0 w 5707098"/>
              <a:gd name="csY23" fmla="*/ 2888333 h 2888333"/>
              <a:gd name="csX24" fmla="*/ 0 w 5707098"/>
              <a:gd name="csY24" fmla="*/ 2281783 h 2888333"/>
              <a:gd name="csX25" fmla="*/ 0 w 5707098"/>
              <a:gd name="csY25" fmla="*/ 1675233 h 2888333"/>
              <a:gd name="csX26" fmla="*/ 0 w 5707098"/>
              <a:gd name="csY26" fmla="*/ 1068683 h 2888333"/>
              <a:gd name="csX27" fmla="*/ 0 w 5707098"/>
              <a:gd name="csY27" fmla="*/ 577667 h 2888333"/>
              <a:gd name="csX28" fmla="*/ 0 w 5707098"/>
              <a:gd name="csY28" fmla="*/ 0 h 28883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5707098" h="2888333" fill="none" extrusionOk="0">
                <a:moveTo>
                  <a:pt x="0" y="0"/>
                </a:moveTo>
                <a:cubicBezTo>
                  <a:pt x="269393" y="27136"/>
                  <a:pt x="449559" y="3055"/>
                  <a:pt x="748264" y="0"/>
                </a:cubicBezTo>
                <a:cubicBezTo>
                  <a:pt x="1046969" y="-3055"/>
                  <a:pt x="1138457" y="3595"/>
                  <a:pt x="1268244" y="0"/>
                </a:cubicBezTo>
                <a:cubicBezTo>
                  <a:pt x="1398031" y="-3595"/>
                  <a:pt x="1532726" y="926"/>
                  <a:pt x="1788224" y="0"/>
                </a:cubicBezTo>
                <a:cubicBezTo>
                  <a:pt x="2043722" y="-926"/>
                  <a:pt x="2134978" y="-21715"/>
                  <a:pt x="2308204" y="0"/>
                </a:cubicBezTo>
                <a:cubicBezTo>
                  <a:pt x="2481430" y="21715"/>
                  <a:pt x="2789960" y="-30891"/>
                  <a:pt x="3056468" y="0"/>
                </a:cubicBezTo>
                <a:cubicBezTo>
                  <a:pt x="3322976" y="30891"/>
                  <a:pt x="3354062" y="-1705"/>
                  <a:pt x="3519377" y="0"/>
                </a:cubicBezTo>
                <a:cubicBezTo>
                  <a:pt x="3684692" y="1705"/>
                  <a:pt x="4005576" y="29124"/>
                  <a:pt x="4210570" y="0"/>
                </a:cubicBezTo>
                <a:cubicBezTo>
                  <a:pt x="4415564" y="-29124"/>
                  <a:pt x="4600123" y="5365"/>
                  <a:pt x="4787621" y="0"/>
                </a:cubicBezTo>
                <a:cubicBezTo>
                  <a:pt x="4975119" y="-5365"/>
                  <a:pt x="5401101" y="-1896"/>
                  <a:pt x="5707098" y="0"/>
                </a:cubicBezTo>
                <a:cubicBezTo>
                  <a:pt x="5716507" y="313387"/>
                  <a:pt x="5677639" y="392057"/>
                  <a:pt x="5707098" y="635433"/>
                </a:cubicBezTo>
                <a:cubicBezTo>
                  <a:pt x="5736557" y="878809"/>
                  <a:pt x="5727625" y="1021828"/>
                  <a:pt x="5707098" y="1213100"/>
                </a:cubicBezTo>
                <a:cubicBezTo>
                  <a:pt x="5686571" y="1404372"/>
                  <a:pt x="5730738" y="1619812"/>
                  <a:pt x="5707098" y="1819650"/>
                </a:cubicBezTo>
                <a:cubicBezTo>
                  <a:pt x="5683459" y="2019488"/>
                  <a:pt x="5715231" y="2083430"/>
                  <a:pt x="5707098" y="2339550"/>
                </a:cubicBezTo>
                <a:cubicBezTo>
                  <a:pt x="5698965" y="2595670"/>
                  <a:pt x="5690820" y="2714446"/>
                  <a:pt x="5707098" y="2888333"/>
                </a:cubicBezTo>
                <a:cubicBezTo>
                  <a:pt x="5559075" y="2880399"/>
                  <a:pt x="5344385" y="2876695"/>
                  <a:pt x="5244189" y="2888333"/>
                </a:cubicBezTo>
                <a:cubicBezTo>
                  <a:pt x="5143993" y="2899971"/>
                  <a:pt x="4783559" y="2860681"/>
                  <a:pt x="4610067" y="2888333"/>
                </a:cubicBezTo>
                <a:cubicBezTo>
                  <a:pt x="4436575" y="2915985"/>
                  <a:pt x="4155194" y="2886279"/>
                  <a:pt x="4033016" y="2888333"/>
                </a:cubicBezTo>
                <a:cubicBezTo>
                  <a:pt x="3910838" y="2890387"/>
                  <a:pt x="3657418" y="2901780"/>
                  <a:pt x="3398894" y="2888333"/>
                </a:cubicBezTo>
                <a:cubicBezTo>
                  <a:pt x="3140370" y="2874886"/>
                  <a:pt x="2905006" y="2907041"/>
                  <a:pt x="2764772" y="2888333"/>
                </a:cubicBezTo>
                <a:cubicBezTo>
                  <a:pt x="2624538" y="2869625"/>
                  <a:pt x="2378867" y="2875843"/>
                  <a:pt x="2130650" y="2888333"/>
                </a:cubicBezTo>
                <a:cubicBezTo>
                  <a:pt x="1882433" y="2900823"/>
                  <a:pt x="1615915" y="2873057"/>
                  <a:pt x="1382386" y="2888333"/>
                </a:cubicBezTo>
                <a:cubicBezTo>
                  <a:pt x="1148857" y="2903609"/>
                  <a:pt x="1011011" y="2908873"/>
                  <a:pt x="862406" y="2888333"/>
                </a:cubicBezTo>
                <a:cubicBezTo>
                  <a:pt x="713801" y="2867793"/>
                  <a:pt x="289409" y="2900200"/>
                  <a:pt x="0" y="2888333"/>
                </a:cubicBezTo>
                <a:cubicBezTo>
                  <a:pt x="14980" y="2640525"/>
                  <a:pt x="-19907" y="2487320"/>
                  <a:pt x="0" y="2281783"/>
                </a:cubicBezTo>
                <a:cubicBezTo>
                  <a:pt x="19907" y="2076246"/>
                  <a:pt x="2124" y="1881731"/>
                  <a:pt x="0" y="1675233"/>
                </a:cubicBezTo>
                <a:cubicBezTo>
                  <a:pt x="-2124" y="1468735"/>
                  <a:pt x="5981" y="1193929"/>
                  <a:pt x="0" y="1068683"/>
                </a:cubicBezTo>
                <a:cubicBezTo>
                  <a:pt x="-5981" y="943437"/>
                  <a:pt x="17408" y="727842"/>
                  <a:pt x="0" y="577667"/>
                </a:cubicBezTo>
                <a:cubicBezTo>
                  <a:pt x="-17408" y="427492"/>
                  <a:pt x="-21478" y="257468"/>
                  <a:pt x="0" y="0"/>
                </a:cubicBezTo>
                <a:close/>
              </a:path>
              <a:path w="5707098" h="2888333" stroke="0" extrusionOk="0">
                <a:moveTo>
                  <a:pt x="0" y="0"/>
                </a:moveTo>
                <a:cubicBezTo>
                  <a:pt x="214910" y="-11118"/>
                  <a:pt x="361357" y="-26841"/>
                  <a:pt x="577051" y="0"/>
                </a:cubicBezTo>
                <a:cubicBezTo>
                  <a:pt x="792745" y="26841"/>
                  <a:pt x="1126647" y="-14979"/>
                  <a:pt x="1268244" y="0"/>
                </a:cubicBezTo>
                <a:cubicBezTo>
                  <a:pt x="1409841" y="14979"/>
                  <a:pt x="1526607" y="-20725"/>
                  <a:pt x="1731153" y="0"/>
                </a:cubicBezTo>
                <a:cubicBezTo>
                  <a:pt x="1935699" y="20725"/>
                  <a:pt x="2046286" y="-18684"/>
                  <a:pt x="2308204" y="0"/>
                </a:cubicBezTo>
                <a:cubicBezTo>
                  <a:pt x="2570122" y="18684"/>
                  <a:pt x="2835248" y="-8188"/>
                  <a:pt x="3056468" y="0"/>
                </a:cubicBezTo>
                <a:cubicBezTo>
                  <a:pt x="3277688" y="8188"/>
                  <a:pt x="3511334" y="-9260"/>
                  <a:pt x="3633519" y="0"/>
                </a:cubicBezTo>
                <a:cubicBezTo>
                  <a:pt x="3755704" y="9260"/>
                  <a:pt x="3990730" y="6417"/>
                  <a:pt x="4153499" y="0"/>
                </a:cubicBezTo>
                <a:cubicBezTo>
                  <a:pt x="4316268" y="-6417"/>
                  <a:pt x="4600232" y="3581"/>
                  <a:pt x="4730550" y="0"/>
                </a:cubicBezTo>
                <a:cubicBezTo>
                  <a:pt x="4860868" y="-3581"/>
                  <a:pt x="5448757" y="39050"/>
                  <a:pt x="5707098" y="0"/>
                </a:cubicBezTo>
                <a:cubicBezTo>
                  <a:pt x="5701826" y="154874"/>
                  <a:pt x="5681000" y="328953"/>
                  <a:pt x="5707098" y="577667"/>
                </a:cubicBezTo>
                <a:cubicBezTo>
                  <a:pt x="5733196" y="826381"/>
                  <a:pt x="5723256" y="968050"/>
                  <a:pt x="5707098" y="1068683"/>
                </a:cubicBezTo>
                <a:cubicBezTo>
                  <a:pt x="5690940" y="1169316"/>
                  <a:pt x="5723697" y="1399153"/>
                  <a:pt x="5707098" y="1588583"/>
                </a:cubicBezTo>
                <a:cubicBezTo>
                  <a:pt x="5690499" y="1778013"/>
                  <a:pt x="5714125" y="1838347"/>
                  <a:pt x="5707098" y="2079600"/>
                </a:cubicBezTo>
                <a:cubicBezTo>
                  <a:pt x="5700071" y="2320853"/>
                  <a:pt x="5678619" y="2640804"/>
                  <a:pt x="5707098" y="2888333"/>
                </a:cubicBezTo>
                <a:cubicBezTo>
                  <a:pt x="5456750" y="2910638"/>
                  <a:pt x="5403615" y="2906351"/>
                  <a:pt x="5130047" y="2888333"/>
                </a:cubicBezTo>
                <a:cubicBezTo>
                  <a:pt x="4856479" y="2870315"/>
                  <a:pt x="4803141" y="2865726"/>
                  <a:pt x="4667138" y="2888333"/>
                </a:cubicBezTo>
                <a:cubicBezTo>
                  <a:pt x="4531135" y="2910940"/>
                  <a:pt x="4388885" y="2882698"/>
                  <a:pt x="4147158" y="2888333"/>
                </a:cubicBezTo>
                <a:cubicBezTo>
                  <a:pt x="3905431" y="2893968"/>
                  <a:pt x="3663104" y="2886157"/>
                  <a:pt x="3513036" y="2888333"/>
                </a:cubicBezTo>
                <a:cubicBezTo>
                  <a:pt x="3362968" y="2890509"/>
                  <a:pt x="3025953" y="2866548"/>
                  <a:pt x="2821843" y="2888333"/>
                </a:cubicBezTo>
                <a:cubicBezTo>
                  <a:pt x="2617733" y="2910118"/>
                  <a:pt x="2554247" y="2878507"/>
                  <a:pt x="2301863" y="2888333"/>
                </a:cubicBezTo>
                <a:cubicBezTo>
                  <a:pt x="2049479" y="2898159"/>
                  <a:pt x="1726403" y="2861788"/>
                  <a:pt x="1553599" y="2888333"/>
                </a:cubicBezTo>
                <a:cubicBezTo>
                  <a:pt x="1380795" y="2914878"/>
                  <a:pt x="1159452" y="2879689"/>
                  <a:pt x="976548" y="2888333"/>
                </a:cubicBezTo>
                <a:cubicBezTo>
                  <a:pt x="793644" y="2896977"/>
                  <a:pt x="416716" y="2861997"/>
                  <a:pt x="0" y="2888333"/>
                </a:cubicBezTo>
                <a:cubicBezTo>
                  <a:pt x="25265" y="2723864"/>
                  <a:pt x="-544" y="2504097"/>
                  <a:pt x="0" y="2281783"/>
                </a:cubicBezTo>
                <a:cubicBezTo>
                  <a:pt x="544" y="2059469"/>
                  <a:pt x="1888" y="1912180"/>
                  <a:pt x="0" y="1790766"/>
                </a:cubicBezTo>
                <a:cubicBezTo>
                  <a:pt x="-1888" y="1669352"/>
                  <a:pt x="-19697" y="1377001"/>
                  <a:pt x="0" y="1241983"/>
                </a:cubicBezTo>
                <a:cubicBezTo>
                  <a:pt x="19697" y="1106965"/>
                  <a:pt x="-5983" y="896374"/>
                  <a:pt x="0" y="722083"/>
                </a:cubicBezTo>
                <a:cubicBezTo>
                  <a:pt x="5983" y="547792"/>
                  <a:pt x="31497" y="197352"/>
                  <a:pt x="0" y="0"/>
                </a:cubicBezTo>
                <a:close/>
              </a:path>
            </a:pathLst>
          </a:custGeom>
          <a:solidFill>
            <a:schemeClr val="bg1"/>
          </a:solidFill>
          <a:ln>
            <a:solidFill>
              <a:schemeClr val="tx1"/>
            </a:solidFill>
            <a:extLst>
              <a:ext uri="{C807C97D-BFC1-408E-A445-0C87EB9F89A2}">
                <ask:lineSketchStyleProps xmlns:ask="http://schemas.microsoft.com/office/drawing/2018/sketchyshapes" sd="24288416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lstStyle/>
          <a:p>
            <a:r>
              <a:rPr lang="de-DE" sz="1200" dirty="0">
                <a:solidFill>
                  <a:schemeClr val="tx1"/>
                </a:solidFill>
                <a:latin typeface="Bahnschrift SemiCondensed" panose="020B0502040204020203" pitchFamily="34" charset="0"/>
              </a:rPr>
              <a:t>Meine Beurteilung des Leistungsstands:</a:t>
            </a:r>
          </a:p>
          <a:p>
            <a:endParaRPr lang="de-DE" sz="1200" dirty="0">
              <a:solidFill>
                <a:schemeClr val="tx1"/>
              </a:solidFill>
              <a:latin typeface="Bahnschrift SemiCondensed" panose="020B0502040204020203" pitchFamily="34" charset="0"/>
            </a:endParaRPr>
          </a:p>
          <a:p>
            <a:r>
              <a:rPr lang="de-DE" sz="1200" dirty="0">
                <a:solidFill>
                  <a:schemeClr val="tx1"/>
                </a:solidFill>
                <a:latin typeface="Bahnschrift SemiCondensed" panose="020B0502040204020203" pitchFamily="34" charset="0"/>
              </a:rPr>
              <a:t>...............................................................................................................................................................................................................................................................................................................................................................................................................................................................................................................................................................................................................................................................................................................................................................................................................................................................................................................................................................................................................................................................................................................................................................................................................................Daran habe ich das erkannt:</a:t>
            </a:r>
          </a:p>
          <a:p>
            <a:endParaRPr lang="de-DE" sz="1200" dirty="0">
              <a:solidFill>
                <a:schemeClr val="tx1"/>
              </a:solidFill>
              <a:latin typeface="Bahnschrift SemiCondensed" panose="020B0502040204020203" pitchFamily="34" charset="0"/>
            </a:endParaRPr>
          </a:p>
          <a:p>
            <a:r>
              <a:rPr lang="de-DE" sz="1200" dirty="0">
                <a:solidFill>
                  <a:schemeClr val="tx1"/>
                </a:solidFill>
                <a:latin typeface="Bahnschrift SemiCondensed" panose="020B0502040204020203" pitchFamily="34" charset="0"/>
              </a:rPr>
              <a:t>...................................................................................................................................................................................... ...................................................................................................................................................................................... ...................................................................................................................................................................................... ...................................................................................................................................................................................... ...................................................................................................................................................................................... .................................................................................................................................................................................................................................................................................</a:t>
            </a:r>
          </a:p>
        </p:txBody>
      </p:sp>
      <p:sp>
        <p:nvSpPr>
          <p:cNvPr id="36" name="Fußzeilenplatzhalter 3">
            <a:extLst>
              <a:ext uri="{FF2B5EF4-FFF2-40B4-BE49-F238E27FC236}">
                <a16:creationId xmlns:a16="http://schemas.microsoft.com/office/drawing/2014/main" id="{641A3339-A684-FFE0-DDA2-DAA03769978D}"/>
              </a:ext>
            </a:extLst>
          </p:cNvPr>
          <p:cNvSpPr>
            <a:spLocks noGrp="1"/>
          </p:cNvSpPr>
          <p:nvPr>
            <p:ph type="ftr" sz="quarter" idx="11"/>
          </p:nvPr>
        </p:nvSpPr>
        <p:spPr>
          <a:xfrm>
            <a:off x="2457384" y="9726962"/>
            <a:ext cx="2432043" cy="537134"/>
          </a:xfrm>
        </p:spPr>
        <p:txBody>
          <a:bodyPr/>
          <a:lstStyle/>
          <a:p>
            <a:r>
              <a:rPr lang="de-DE" dirty="0">
                <a:solidFill>
                  <a:schemeClr val="tx1"/>
                </a:solidFill>
                <a:latin typeface="Bahnschrift SemiCondensed" panose="020B0502040204020203" pitchFamily="34" charset="0"/>
              </a:rPr>
              <a:t>5</a:t>
            </a:r>
          </a:p>
        </p:txBody>
      </p:sp>
      <p:grpSp>
        <p:nvGrpSpPr>
          <p:cNvPr id="5" name="Gruppieren 4">
            <a:extLst>
              <a:ext uri="{FF2B5EF4-FFF2-40B4-BE49-F238E27FC236}">
                <a16:creationId xmlns:a16="http://schemas.microsoft.com/office/drawing/2014/main" id="{9694A67D-5187-23E2-42D5-622EA4BC158F}"/>
              </a:ext>
            </a:extLst>
          </p:cNvPr>
          <p:cNvGrpSpPr/>
          <p:nvPr/>
        </p:nvGrpSpPr>
        <p:grpSpPr>
          <a:xfrm>
            <a:off x="6777504" y="-479830"/>
            <a:ext cx="1132542" cy="11236729"/>
            <a:chOff x="-1" y="0"/>
            <a:chExt cx="1285517" cy="13582652"/>
          </a:xfrm>
          <a:solidFill>
            <a:srgbClr val="AFD3DB"/>
          </a:solidFill>
        </p:grpSpPr>
        <p:grpSp>
          <p:nvGrpSpPr>
            <p:cNvPr id="6" name="Gruppieren 5">
              <a:extLst>
                <a:ext uri="{FF2B5EF4-FFF2-40B4-BE49-F238E27FC236}">
                  <a16:creationId xmlns:a16="http://schemas.microsoft.com/office/drawing/2014/main" id="{C9F298A8-EA20-8DBB-6E73-436876706BDF}"/>
                </a:ext>
              </a:extLst>
            </p:cNvPr>
            <p:cNvGrpSpPr/>
            <p:nvPr/>
          </p:nvGrpSpPr>
          <p:grpSpPr>
            <a:xfrm>
              <a:off x="-1" y="0"/>
              <a:ext cx="1285517" cy="6896102"/>
              <a:chOff x="-1" y="-1"/>
              <a:chExt cx="2258186" cy="12113389"/>
            </a:xfrm>
            <a:grpFill/>
          </p:grpSpPr>
          <p:grpSp>
            <p:nvGrpSpPr>
              <p:cNvPr id="18" name="Gruppieren 17">
                <a:extLst>
                  <a:ext uri="{FF2B5EF4-FFF2-40B4-BE49-F238E27FC236}">
                    <a16:creationId xmlns:a16="http://schemas.microsoft.com/office/drawing/2014/main" id="{D7B0A853-2875-E1C6-1F08-464087BEEA39}"/>
                  </a:ext>
                </a:extLst>
              </p:cNvPr>
              <p:cNvGrpSpPr/>
              <p:nvPr/>
            </p:nvGrpSpPr>
            <p:grpSpPr>
              <a:xfrm rot="5400000">
                <a:off x="-1993901" y="1994025"/>
                <a:ext cx="6246112" cy="2258060"/>
                <a:chOff x="0" y="0"/>
                <a:chExt cx="10746537" cy="3887914"/>
              </a:xfrm>
              <a:grpFill/>
            </p:grpSpPr>
            <p:sp>
              <p:nvSpPr>
                <p:cNvPr id="24" name="Freihandform: Form 23">
                  <a:extLst>
                    <a:ext uri="{FF2B5EF4-FFF2-40B4-BE49-F238E27FC236}">
                      <a16:creationId xmlns:a16="http://schemas.microsoft.com/office/drawing/2014/main" id="{5DA5BC51-E25D-51DD-4F6B-6467C0EB2AD3}"/>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5" name="Freihandform: Form 24">
                  <a:extLst>
                    <a:ext uri="{FF2B5EF4-FFF2-40B4-BE49-F238E27FC236}">
                      <a16:creationId xmlns:a16="http://schemas.microsoft.com/office/drawing/2014/main" id="{61013040-FCC7-7B5D-7BC2-076C1BC183E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6" name="Freihandform: Form 25">
                  <a:extLst>
                    <a:ext uri="{FF2B5EF4-FFF2-40B4-BE49-F238E27FC236}">
                      <a16:creationId xmlns:a16="http://schemas.microsoft.com/office/drawing/2014/main" id="{9DE08D49-E3C7-3686-47C4-B5AE6F43D459}"/>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7" name="Freihandform: Form 26">
                  <a:extLst>
                    <a:ext uri="{FF2B5EF4-FFF2-40B4-BE49-F238E27FC236}">
                      <a16:creationId xmlns:a16="http://schemas.microsoft.com/office/drawing/2014/main" id="{E217623D-4778-0031-88EF-8F508C25D0D7}"/>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19" name="Gruppieren 18">
                <a:extLst>
                  <a:ext uri="{FF2B5EF4-FFF2-40B4-BE49-F238E27FC236}">
                    <a16:creationId xmlns:a16="http://schemas.microsoft.com/office/drawing/2014/main" id="{27A49F37-BC89-49B4-01FD-A04061B338ED}"/>
                  </a:ext>
                </a:extLst>
              </p:cNvPr>
              <p:cNvGrpSpPr/>
              <p:nvPr/>
            </p:nvGrpSpPr>
            <p:grpSpPr>
              <a:xfrm rot="5400000">
                <a:off x="-1993902" y="7861427"/>
                <a:ext cx="6245862" cy="2258060"/>
                <a:chOff x="0" y="0"/>
                <a:chExt cx="10746537" cy="3887914"/>
              </a:xfrm>
              <a:grpFill/>
            </p:grpSpPr>
            <p:sp>
              <p:nvSpPr>
                <p:cNvPr id="20" name="Freihandform: Form 19">
                  <a:extLst>
                    <a:ext uri="{FF2B5EF4-FFF2-40B4-BE49-F238E27FC236}">
                      <a16:creationId xmlns:a16="http://schemas.microsoft.com/office/drawing/2014/main" id="{6476AB0F-9B7E-98FD-4FAD-A166578DF66B}"/>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1" name="Freihandform: Form 20">
                  <a:extLst>
                    <a:ext uri="{FF2B5EF4-FFF2-40B4-BE49-F238E27FC236}">
                      <a16:creationId xmlns:a16="http://schemas.microsoft.com/office/drawing/2014/main" id="{5A4209DC-8DB3-CFAC-905B-09E5DFA43208}"/>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dirty="0"/>
                </a:p>
              </p:txBody>
            </p:sp>
            <p:sp>
              <p:nvSpPr>
                <p:cNvPr id="22" name="Freihandform: Form 21">
                  <a:extLst>
                    <a:ext uri="{FF2B5EF4-FFF2-40B4-BE49-F238E27FC236}">
                      <a16:creationId xmlns:a16="http://schemas.microsoft.com/office/drawing/2014/main" id="{C7A1A8EF-76A2-66E0-7697-A19C34BB2E2D}"/>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23" name="Freihandform: Form 22">
                  <a:extLst>
                    <a:ext uri="{FF2B5EF4-FFF2-40B4-BE49-F238E27FC236}">
                      <a16:creationId xmlns:a16="http://schemas.microsoft.com/office/drawing/2014/main" id="{FFEE29F6-7728-B5B4-4B6C-4AC71D65225C}"/>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nvGrpSpPr>
            <p:cNvPr id="7" name="Gruppieren 6">
              <a:extLst>
                <a:ext uri="{FF2B5EF4-FFF2-40B4-BE49-F238E27FC236}">
                  <a16:creationId xmlns:a16="http://schemas.microsoft.com/office/drawing/2014/main" id="{ED92ED0E-6FD2-2B0C-B603-7C942A73F628}"/>
                </a:ext>
              </a:extLst>
            </p:cNvPr>
            <p:cNvGrpSpPr/>
            <p:nvPr/>
          </p:nvGrpSpPr>
          <p:grpSpPr>
            <a:xfrm>
              <a:off x="-1" y="6686550"/>
              <a:ext cx="1285517" cy="6896102"/>
              <a:chOff x="-1" y="-1"/>
              <a:chExt cx="2258186" cy="12113389"/>
            </a:xfrm>
            <a:grpFill/>
          </p:grpSpPr>
          <p:grpSp>
            <p:nvGrpSpPr>
              <p:cNvPr id="8" name="Gruppieren 7">
                <a:extLst>
                  <a:ext uri="{FF2B5EF4-FFF2-40B4-BE49-F238E27FC236}">
                    <a16:creationId xmlns:a16="http://schemas.microsoft.com/office/drawing/2014/main" id="{15A9624E-5F31-4C52-28D2-26BA75EE309C}"/>
                  </a:ext>
                </a:extLst>
              </p:cNvPr>
              <p:cNvGrpSpPr/>
              <p:nvPr/>
            </p:nvGrpSpPr>
            <p:grpSpPr>
              <a:xfrm rot="5400000">
                <a:off x="-1993901" y="1994025"/>
                <a:ext cx="6246112" cy="2258060"/>
                <a:chOff x="0" y="0"/>
                <a:chExt cx="10746537" cy="3887914"/>
              </a:xfrm>
              <a:grpFill/>
            </p:grpSpPr>
            <p:sp>
              <p:nvSpPr>
                <p:cNvPr id="14" name="Freihandform: Form 13">
                  <a:extLst>
                    <a:ext uri="{FF2B5EF4-FFF2-40B4-BE49-F238E27FC236}">
                      <a16:creationId xmlns:a16="http://schemas.microsoft.com/office/drawing/2014/main" id="{BDEEA7CF-5209-AEFD-B176-85AD4F19FC22}"/>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5" name="Freihandform: Form 14">
                  <a:extLst>
                    <a:ext uri="{FF2B5EF4-FFF2-40B4-BE49-F238E27FC236}">
                      <a16:creationId xmlns:a16="http://schemas.microsoft.com/office/drawing/2014/main" id="{8892BE0A-2D8F-4BA7-4737-437543830595}"/>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6" name="Freihandform: Form 15">
                  <a:extLst>
                    <a:ext uri="{FF2B5EF4-FFF2-40B4-BE49-F238E27FC236}">
                      <a16:creationId xmlns:a16="http://schemas.microsoft.com/office/drawing/2014/main" id="{8DD1648A-BA31-9147-B655-FB54F7EE86D5}"/>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7" name="Freihandform: Form 16">
                  <a:extLst>
                    <a:ext uri="{FF2B5EF4-FFF2-40B4-BE49-F238E27FC236}">
                      <a16:creationId xmlns:a16="http://schemas.microsoft.com/office/drawing/2014/main" id="{365DCAF7-6A6E-14FB-9563-D4A38F8C45C9}"/>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nvGrpSpPr>
              <p:cNvPr id="9" name="Gruppieren 8">
                <a:extLst>
                  <a:ext uri="{FF2B5EF4-FFF2-40B4-BE49-F238E27FC236}">
                    <a16:creationId xmlns:a16="http://schemas.microsoft.com/office/drawing/2014/main" id="{14132750-4E5C-F2B7-B054-20C87D942959}"/>
                  </a:ext>
                </a:extLst>
              </p:cNvPr>
              <p:cNvGrpSpPr/>
              <p:nvPr/>
            </p:nvGrpSpPr>
            <p:grpSpPr>
              <a:xfrm rot="5400000">
                <a:off x="-1993902" y="7861427"/>
                <a:ext cx="6245862" cy="2258060"/>
                <a:chOff x="0" y="0"/>
                <a:chExt cx="10746537" cy="3887914"/>
              </a:xfrm>
              <a:grpFill/>
            </p:grpSpPr>
            <p:sp>
              <p:nvSpPr>
                <p:cNvPr id="10" name="Freihandform: Form 9">
                  <a:extLst>
                    <a:ext uri="{FF2B5EF4-FFF2-40B4-BE49-F238E27FC236}">
                      <a16:creationId xmlns:a16="http://schemas.microsoft.com/office/drawing/2014/main" id="{82DC4816-39D3-1FB6-6B35-225194ED7B31}"/>
                    </a:ext>
                  </a:extLst>
                </p:cNvPr>
                <p:cNvSpPr/>
                <p:nvPr/>
              </p:nvSpPr>
              <p:spPr>
                <a:xfrm rot="16200000">
                  <a:off x="2521591"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1" name="Freihandform: Form 10">
                  <a:extLst>
                    <a:ext uri="{FF2B5EF4-FFF2-40B4-BE49-F238E27FC236}">
                      <a16:creationId xmlns:a16="http://schemas.microsoft.com/office/drawing/2014/main" id="{03551631-CDCC-5CCD-D074-78CBB4185CA1}"/>
                    </a:ext>
                  </a:extLst>
                </p:cNvPr>
                <p:cNvSpPr/>
                <p:nvPr/>
              </p:nvSpPr>
              <p:spPr>
                <a:xfrm>
                  <a:off x="5050737"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2" name="Freihandform: Form 11">
                  <a:extLst>
                    <a:ext uri="{FF2B5EF4-FFF2-40B4-BE49-F238E27FC236}">
                      <a16:creationId xmlns:a16="http://schemas.microsoft.com/office/drawing/2014/main" id="{C1F949E2-D14D-0F7C-AAA3-75424870A081}"/>
                    </a:ext>
                  </a:extLst>
                </p:cNvPr>
                <p:cNvSpPr/>
                <p:nvPr/>
              </p:nvSpPr>
              <p:spPr>
                <a:xfrm rot="16200000">
                  <a:off x="7564772" y="706149"/>
                  <a:ext cx="3887914" cy="2475616"/>
                </a:xfrm>
                <a:custGeom>
                  <a:avLst/>
                  <a:gdLst>
                    <a:gd name="connsiteX0" fmla="*/ 3887914 w 3887914"/>
                    <a:gd name="connsiteY0" fmla="*/ 1237807 h 2475616"/>
                    <a:gd name="connsiteX1" fmla="*/ 3401217 w 3887914"/>
                    <a:gd name="connsiteY1" fmla="*/ 1724504 h 2475616"/>
                    <a:gd name="connsiteX2" fmla="*/ 3211773 w 3887914"/>
                    <a:gd name="connsiteY2" fmla="*/ 1686257 h 2475616"/>
                    <a:gd name="connsiteX3" fmla="*/ 3173826 w 3887914"/>
                    <a:gd name="connsiteY3" fmla="*/ 1665660 h 2475616"/>
                    <a:gd name="connsiteX4" fmla="*/ 3173826 w 3887914"/>
                    <a:gd name="connsiteY4" fmla="*/ 2475616 h 2475616"/>
                    <a:gd name="connsiteX5" fmla="*/ 2455642 w 3887914"/>
                    <a:gd name="connsiteY5" fmla="*/ 2475616 h 2475616"/>
                    <a:gd name="connsiteX6" fmla="*/ 2471817 w 3887914"/>
                    <a:gd name="connsiteY6" fmla="*/ 2423511 h 2475616"/>
                    <a:gd name="connsiteX7" fmla="*/ 2482847 w 3887914"/>
                    <a:gd name="connsiteY7" fmla="*/ 2314090 h 2475616"/>
                    <a:gd name="connsiteX8" fmla="*/ 1939910 w 3887914"/>
                    <a:gd name="connsiteY8" fmla="*/ 1771153 h 2475616"/>
                    <a:gd name="connsiteX9" fmla="*/ 1396973 w 3887914"/>
                    <a:gd name="connsiteY9" fmla="*/ 2314090 h 2475616"/>
                    <a:gd name="connsiteX10" fmla="*/ 1408004 w 3887914"/>
                    <a:gd name="connsiteY10" fmla="*/ 2423511 h 2475616"/>
                    <a:gd name="connsiteX11" fmla="*/ 1424178 w 3887914"/>
                    <a:gd name="connsiteY11" fmla="*/ 2475616 h 2475616"/>
                    <a:gd name="connsiteX12" fmla="*/ 698210 w 3887914"/>
                    <a:gd name="connsiteY12" fmla="*/ 2475616 h 2475616"/>
                    <a:gd name="connsiteX13" fmla="*/ 698210 w 3887914"/>
                    <a:gd name="connsiteY13" fmla="*/ 1674279 h 2475616"/>
                    <a:gd name="connsiteX14" fmla="*/ 676141 w 3887914"/>
                    <a:gd name="connsiteY14" fmla="*/ 1686258 h 2475616"/>
                    <a:gd name="connsiteX15" fmla="*/ 486697 w 3887914"/>
                    <a:gd name="connsiteY15" fmla="*/ 1724505 h 2475616"/>
                    <a:gd name="connsiteX16" fmla="*/ 0 w 3887914"/>
                    <a:gd name="connsiteY16" fmla="*/ 1237808 h 2475616"/>
                    <a:gd name="connsiteX17" fmla="*/ 486697 w 3887914"/>
                    <a:gd name="connsiteY17" fmla="*/ 751111 h 2475616"/>
                    <a:gd name="connsiteX18" fmla="*/ 676141 w 3887914"/>
                    <a:gd name="connsiteY18" fmla="*/ 789358 h 2475616"/>
                    <a:gd name="connsiteX19" fmla="*/ 698210 w 3887914"/>
                    <a:gd name="connsiteY19" fmla="*/ 801336 h 2475616"/>
                    <a:gd name="connsiteX20" fmla="*/ 698210 w 3887914"/>
                    <a:gd name="connsiteY20" fmla="*/ 0 h 2475616"/>
                    <a:gd name="connsiteX21" fmla="*/ 1435962 w 3887914"/>
                    <a:gd name="connsiteY21" fmla="*/ 0 h 2475616"/>
                    <a:gd name="connsiteX22" fmla="*/ 1412048 w 3887914"/>
                    <a:gd name="connsiteY22" fmla="*/ 77038 h 2475616"/>
                    <a:gd name="connsiteX23" fmla="*/ 1401018 w 3887914"/>
                    <a:gd name="connsiteY23" fmla="*/ 186459 h 2475616"/>
                    <a:gd name="connsiteX24" fmla="*/ 1943955 w 3887914"/>
                    <a:gd name="connsiteY24" fmla="*/ 729396 h 2475616"/>
                    <a:gd name="connsiteX25" fmla="*/ 2486892 w 3887914"/>
                    <a:gd name="connsiteY25" fmla="*/ 186459 h 2475616"/>
                    <a:gd name="connsiteX26" fmla="*/ 2475861 w 3887914"/>
                    <a:gd name="connsiteY26" fmla="*/ 77038 h 2475616"/>
                    <a:gd name="connsiteX27" fmla="*/ 2451947 w 3887914"/>
                    <a:gd name="connsiteY27" fmla="*/ 0 h 2475616"/>
                    <a:gd name="connsiteX28" fmla="*/ 3173826 w 3887914"/>
                    <a:gd name="connsiteY28" fmla="*/ 0 h 2475616"/>
                    <a:gd name="connsiteX29" fmla="*/ 3173826 w 3887914"/>
                    <a:gd name="connsiteY29" fmla="*/ 809954 h 2475616"/>
                    <a:gd name="connsiteX30" fmla="*/ 3211773 w 3887914"/>
                    <a:gd name="connsiteY30" fmla="*/ 789357 h 2475616"/>
                    <a:gd name="connsiteX31" fmla="*/ 3401217 w 3887914"/>
                    <a:gd name="connsiteY31" fmla="*/ 751110 h 2475616"/>
                    <a:gd name="connsiteX32" fmla="*/ 3887914 w 3887914"/>
                    <a:gd name="connsiteY32" fmla="*/ 1237807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87914" h="2475616">
                      <a:moveTo>
                        <a:pt x="3887914" y="1237807"/>
                      </a:moveTo>
                      <a:cubicBezTo>
                        <a:pt x="3887914" y="1506602"/>
                        <a:pt x="3670012" y="1724504"/>
                        <a:pt x="3401217" y="1724504"/>
                      </a:cubicBezTo>
                      <a:cubicBezTo>
                        <a:pt x="3334019" y="1724504"/>
                        <a:pt x="3270001" y="1710885"/>
                        <a:pt x="3211773" y="1686257"/>
                      </a:cubicBezTo>
                      <a:lnTo>
                        <a:pt x="3173826" y="1665660"/>
                      </a:lnTo>
                      <a:lnTo>
                        <a:pt x="3173826" y="2475616"/>
                      </a:lnTo>
                      <a:lnTo>
                        <a:pt x="2455642" y="2475616"/>
                      </a:lnTo>
                      <a:lnTo>
                        <a:pt x="2471817" y="2423511"/>
                      </a:lnTo>
                      <a:cubicBezTo>
                        <a:pt x="2479049" y="2388167"/>
                        <a:pt x="2482847" y="2351572"/>
                        <a:pt x="2482847" y="2314090"/>
                      </a:cubicBezTo>
                      <a:cubicBezTo>
                        <a:pt x="2482847" y="2014234"/>
                        <a:pt x="2239766" y="1771153"/>
                        <a:pt x="1939910" y="1771153"/>
                      </a:cubicBezTo>
                      <a:cubicBezTo>
                        <a:pt x="1640054" y="1771153"/>
                        <a:pt x="1396973" y="2014234"/>
                        <a:pt x="1396973" y="2314090"/>
                      </a:cubicBezTo>
                      <a:cubicBezTo>
                        <a:pt x="1396973" y="2351572"/>
                        <a:pt x="1400771" y="2388167"/>
                        <a:pt x="1408004" y="2423511"/>
                      </a:cubicBezTo>
                      <a:lnTo>
                        <a:pt x="1424178" y="2475616"/>
                      </a:lnTo>
                      <a:lnTo>
                        <a:pt x="698210" y="2475616"/>
                      </a:lnTo>
                      <a:lnTo>
                        <a:pt x="698210" y="1674279"/>
                      </a:lnTo>
                      <a:lnTo>
                        <a:pt x="676141" y="1686258"/>
                      </a:lnTo>
                      <a:cubicBezTo>
                        <a:pt x="617913" y="1710886"/>
                        <a:pt x="553895" y="1724505"/>
                        <a:pt x="486697" y="1724505"/>
                      </a:cubicBezTo>
                      <a:cubicBezTo>
                        <a:pt x="217902" y="1724505"/>
                        <a:pt x="0" y="1506603"/>
                        <a:pt x="0" y="1237808"/>
                      </a:cubicBez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sp>
              <p:nvSpPr>
                <p:cNvPr id="13" name="Freihandform: Form 12">
                  <a:extLst>
                    <a:ext uri="{FF2B5EF4-FFF2-40B4-BE49-F238E27FC236}">
                      <a16:creationId xmlns:a16="http://schemas.microsoft.com/office/drawing/2014/main" id="{A5D31CA5-D367-8C02-8DDA-1C6D79A65843}"/>
                    </a:ext>
                  </a:extLst>
                </p:cNvPr>
                <p:cNvSpPr/>
                <p:nvPr/>
              </p:nvSpPr>
              <p:spPr>
                <a:xfrm>
                  <a:off x="0" y="715582"/>
                  <a:ext cx="3887914" cy="2475616"/>
                </a:xfrm>
                <a:custGeom>
                  <a:avLst/>
                  <a:gdLst>
                    <a:gd name="connsiteX0" fmla="*/ 0 w 3887914"/>
                    <a:gd name="connsiteY0" fmla="*/ 1237808 h 2475616"/>
                    <a:gd name="connsiteX1" fmla="*/ 486697 w 3887914"/>
                    <a:gd name="connsiteY1" fmla="*/ 751111 h 2475616"/>
                    <a:gd name="connsiteX2" fmla="*/ 676141 w 3887914"/>
                    <a:gd name="connsiteY2" fmla="*/ 789358 h 2475616"/>
                    <a:gd name="connsiteX3" fmla="*/ 698210 w 3887914"/>
                    <a:gd name="connsiteY3" fmla="*/ 801336 h 2475616"/>
                    <a:gd name="connsiteX4" fmla="*/ 698210 w 3887914"/>
                    <a:gd name="connsiteY4" fmla="*/ 0 h 2475616"/>
                    <a:gd name="connsiteX5" fmla="*/ 1435962 w 3887914"/>
                    <a:gd name="connsiteY5" fmla="*/ 0 h 2475616"/>
                    <a:gd name="connsiteX6" fmla="*/ 1412048 w 3887914"/>
                    <a:gd name="connsiteY6" fmla="*/ 77038 h 2475616"/>
                    <a:gd name="connsiteX7" fmla="*/ 1401018 w 3887914"/>
                    <a:gd name="connsiteY7" fmla="*/ 186459 h 2475616"/>
                    <a:gd name="connsiteX8" fmla="*/ 1943955 w 3887914"/>
                    <a:gd name="connsiteY8" fmla="*/ 729396 h 2475616"/>
                    <a:gd name="connsiteX9" fmla="*/ 2486892 w 3887914"/>
                    <a:gd name="connsiteY9" fmla="*/ 186459 h 2475616"/>
                    <a:gd name="connsiteX10" fmla="*/ 2475861 w 3887914"/>
                    <a:gd name="connsiteY10" fmla="*/ 77038 h 2475616"/>
                    <a:gd name="connsiteX11" fmla="*/ 2451947 w 3887914"/>
                    <a:gd name="connsiteY11" fmla="*/ 0 h 2475616"/>
                    <a:gd name="connsiteX12" fmla="*/ 3173826 w 3887914"/>
                    <a:gd name="connsiteY12" fmla="*/ 0 h 2475616"/>
                    <a:gd name="connsiteX13" fmla="*/ 3173826 w 3887914"/>
                    <a:gd name="connsiteY13" fmla="*/ 809954 h 2475616"/>
                    <a:gd name="connsiteX14" fmla="*/ 3211773 w 3887914"/>
                    <a:gd name="connsiteY14" fmla="*/ 789357 h 2475616"/>
                    <a:gd name="connsiteX15" fmla="*/ 3401217 w 3887914"/>
                    <a:gd name="connsiteY15" fmla="*/ 751110 h 2475616"/>
                    <a:gd name="connsiteX16" fmla="*/ 3887914 w 3887914"/>
                    <a:gd name="connsiteY16" fmla="*/ 1237807 h 2475616"/>
                    <a:gd name="connsiteX17" fmla="*/ 3887914 w 3887914"/>
                    <a:gd name="connsiteY17" fmla="*/ 1237808 h 2475616"/>
                    <a:gd name="connsiteX18" fmla="*/ 3887914 w 3887914"/>
                    <a:gd name="connsiteY18" fmla="*/ 1237809 h 2475616"/>
                    <a:gd name="connsiteX19" fmla="*/ 3401217 w 3887914"/>
                    <a:gd name="connsiteY19" fmla="*/ 1724506 h 2475616"/>
                    <a:gd name="connsiteX20" fmla="*/ 3211773 w 3887914"/>
                    <a:gd name="connsiteY20" fmla="*/ 1686259 h 2475616"/>
                    <a:gd name="connsiteX21" fmla="*/ 3173826 w 3887914"/>
                    <a:gd name="connsiteY21" fmla="*/ 1665662 h 2475616"/>
                    <a:gd name="connsiteX22" fmla="*/ 3173826 w 3887914"/>
                    <a:gd name="connsiteY22" fmla="*/ 2475616 h 2475616"/>
                    <a:gd name="connsiteX23" fmla="*/ 2451947 w 3887914"/>
                    <a:gd name="connsiteY23" fmla="*/ 2475616 h 2475616"/>
                    <a:gd name="connsiteX24" fmla="*/ 2475861 w 3887914"/>
                    <a:gd name="connsiteY24" fmla="*/ 2398578 h 2475616"/>
                    <a:gd name="connsiteX25" fmla="*/ 2486892 w 3887914"/>
                    <a:gd name="connsiteY25" fmla="*/ 2289157 h 2475616"/>
                    <a:gd name="connsiteX26" fmla="*/ 1943955 w 3887914"/>
                    <a:gd name="connsiteY26" fmla="*/ 1746220 h 2475616"/>
                    <a:gd name="connsiteX27" fmla="*/ 1401018 w 3887914"/>
                    <a:gd name="connsiteY27" fmla="*/ 2289157 h 2475616"/>
                    <a:gd name="connsiteX28" fmla="*/ 1412048 w 3887914"/>
                    <a:gd name="connsiteY28" fmla="*/ 2398578 h 2475616"/>
                    <a:gd name="connsiteX29" fmla="*/ 1435962 w 3887914"/>
                    <a:gd name="connsiteY29" fmla="*/ 2475616 h 2475616"/>
                    <a:gd name="connsiteX30" fmla="*/ 698210 w 3887914"/>
                    <a:gd name="connsiteY30" fmla="*/ 2475616 h 2475616"/>
                    <a:gd name="connsiteX31" fmla="*/ 698210 w 3887914"/>
                    <a:gd name="connsiteY31" fmla="*/ 1674280 h 2475616"/>
                    <a:gd name="connsiteX32" fmla="*/ 676141 w 3887914"/>
                    <a:gd name="connsiteY32" fmla="*/ 1686258 h 2475616"/>
                    <a:gd name="connsiteX33" fmla="*/ 486697 w 3887914"/>
                    <a:gd name="connsiteY33" fmla="*/ 1724505 h 2475616"/>
                    <a:gd name="connsiteX34" fmla="*/ 0 w 3887914"/>
                    <a:gd name="connsiteY34" fmla="*/ 1237808 h 247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87914" h="2475616">
                      <a:moveTo>
                        <a:pt x="0" y="1237808"/>
                      </a:moveTo>
                      <a:cubicBezTo>
                        <a:pt x="0" y="969013"/>
                        <a:pt x="217902" y="751111"/>
                        <a:pt x="486697" y="751111"/>
                      </a:cubicBezTo>
                      <a:cubicBezTo>
                        <a:pt x="553895" y="751111"/>
                        <a:pt x="617913" y="764730"/>
                        <a:pt x="676141" y="789358"/>
                      </a:cubicBezTo>
                      <a:lnTo>
                        <a:pt x="698210" y="801336"/>
                      </a:lnTo>
                      <a:lnTo>
                        <a:pt x="698210" y="0"/>
                      </a:lnTo>
                      <a:lnTo>
                        <a:pt x="1435962" y="0"/>
                      </a:lnTo>
                      <a:lnTo>
                        <a:pt x="1412048" y="77038"/>
                      </a:lnTo>
                      <a:cubicBezTo>
                        <a:pt x="1404816" y="112382"/>
                        <a:pt x="1401018" y="148977"/>
                        <a:pt x="1401018" y="186459"/>
                      </a:cubicBezTo>
                      <a:cubicBezTo>
                        <a:pt x="1401018" y="486315"/>
                        <a:pt x="1644099" y="729396"/>
                        <a:pt x="1943955" y="729396"/>
                      </a:cubicBezTo>
                      <a:cubicBezTo>
                        <a:pt x="2243811" y="729396"/>
                        <a:pt x="2486892" y="486315"/>
                        <a:pt x="2486892" y="186459"/>
                      </a:cubicBezTo>
                      <a:cubicBezTo>
                        <a:pt x="2486892" y="148977"/>
                        <a:pt x="2483094" y="112382"/>
                        <a:pt x="2475861" y="77038"/>
                      </a:cubicBezTo>
                      <a:lnTo>
                        <a:pt x="2451947" y="0"/>
                      </a:lnTo>
                      <a:lnTo>
                        <a:pt x="3173826" y="0"/>
                      </a:lnTo>
                      <a:lnTo>
                        <a:pt x="3173826" y="809954"/>
                      </a:lnTo>
                      <a:lnTo>
                        <a:pt x="3211773" y="789357"/>
                      </a:lnTo>
                      <a:cubicBezTo>
                        <a:pt x="3270001" y="764729"/>
                        <a:pt x="3334019" y="751110"/>
                        <a:pt x="3401217" y="751110"/>
                      </a:cubicBezTo>
                      <a:cubicBezTo>
                        <a:pt x="3670012" y="751110"/>
                        <a:pt x="3887914" y="969012"/>
                        <a:pt x="3887914" y="1237807"/>
                      </a:cubicBezTo>
                      <a:lnTo>
                        <a:pt x="3887914" y="1237808"/>
                      </a:lnTo>
                      <a:lnTo>
                        <a:pt x="3887914" y="1237809"/>
                      </a:lnTo>
                      <a:cubicBezTo>
                        <a:pt x="3887914" y="1506604"/>
                        <a:pt x="3670012" y="1724506"/>
                        <a:pt x="3401217" y="1724506"/>
                      </a:cubicBezTo>
                      <a:cubicBezTo>
                        <a:pt x="3334019" y="1724506"/>
                        <a:pt x="3270001" y="1710887"/>
                        <a:pt x="3211773" y="1686259"/>
                      </a:cubicBezTo>
                      <a:lnTo>
                        <a:pt x="3173826" y="1665662"/>
                      </a:lnTo>
                      <a:lnTo>
                        <a:pt x="3173826" y="2475616"/>
                      </a:lnTo>
                      <a:lnTo>
                        <a:pt x="2451947" y="2475616"/>
                      </a:lnTo>
                      <a:lnTo>
                        <a:pt x="2475861" y="2398578"/>
                      </a:lnTo>
                      <a:cubicBezTo>
                        <a:pt x="2483094" y="2363234"/>
                        <a:pt x="2486892" y="2326639"/>
                        <a:pt x="2486892" y="2289157"/>
                      </a:cubicBezTo>
                      <a:cubicBezTo>
                        <a:pt x="2486892" y="1989301"/>
                        <a:pt x="2243811" y="1746220"/>
                        <a:pt x="1943955" y="1746220"/>
                      </a:cubicBezTo>
                      <a:cubicBezTo>
                        <a:pt x="1644099" y="1746220"/>
                        <a:pt x="1401018" y="1989301"/>
                        <a:pt x="1401018" y="2289157"/>
                      </a:cubicBezTo>
                      <a:cubicBezTo>
                        <a:pt x="1401018" y="2326639"/>
                        <a:pt x="1404816" y="2363234"/>
                        <a:pt x="1412048" y="2398578"/>
                      </a:cubicBezTo>
                      <a:lnTo>
                        <a:pt x="1435962" y="2475616"/>
                      </a:lnTo>
                      <a:lnTo>
                        <a:pt x="698210" y="2475616"/>
                      </a:lnTo>
                      <a:lnTo>
                        <a:pt x="698210" y="1674280"/>
                      </a:lnTo>
                      <a:lnTo>
                        <a:pt x="676141" y="1686258"/>
                      </a:lnTo>
                      <a:cubicBezTo>
                        <a:pt x="617913" y="1710886"/>
                        <a:pt x="553895" y="1724505"/>
                        <a:pt x="486697" y="1724505"/>
                      </a:cubicBezTo>
                      <a:cubicBezTo>
                        <a:pt x="217902" y="1724505"/>
                        <a:pt x="0" y="1506603"/>
                        <a:pt x="0" y="12378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de-DE" sz="1729"/>
                </a:p>
              </p:txBody>
            </p:sp>
          </p:grpSp>
        </p:grpSp>
      </p:grpSp>
    </p:spTree>
    <p:extLst>
      <p:ext uri="{BB962C8B-B14F-4D97-AF65-F5344CB8AC3E}">
        <p14:creationId xmlns:p14="http://schemas.microsoft.com/office/powerpoint/2010/main" val="9093999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3426</Words>
  <Application>Microsoft Office PowerPoint</Application>
  <PresentationFormat>Benutzerdefiniert</PresentationFormat>
  <Paragraphs>593</Paragraphs>
  <Slides>36</Slides>
  <Notes>1</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36</vt:i4>
      </vt:variant>
    </vt:vector>
  </HeadingPairs>
  <TitlesOfParts>
    <vt:vector size="46" baseType="lpstr">
      <vt:lpstr>Aptos</vt:lpstr>
      <vt:lpstr>Arial</vt:lpstr>
      <vt:lpstr>Bahnschrift Light SemiCondensed</vt:lpstr>
      <vt:lpstr>Bahnschrift SemiCondensed</vt:lpstr>
      <vt:lpstr>Calibri</vt:lpstr>
      <vt:lpstr>Calibri Light</vt:lpstr>
      <vt:lpstr>Dreaming Outloud Pro</vt:lpstr>
      <vt:lpstr>Office</vt:lpstr>
      <vt:lpstr>1_Office</vt:lpstr>
      <vt:lpstr>2_Office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Lisa Anders</dc:creator>
  <cp:lastModifiedBy>Patrick Hawlitschek</cp:lastModifiedBy>
  <cp:revision>62</cp:revision>
  <cp:lastPrinted>2023-02-08T19:26:37Z</cp:lastPrinted>
  <dcterms:created xsi:type="dcterms:W3CDTF">2023-01-26T13:47:04Z</dcterms:created>
  <dcterms:modified xsi:type="dcterms:W3CDTF">2025-12-09T12:38:55Z</dcterms:modified>
</cp:coreProperties>
</file>