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424" r:id="rId3"/>
    <p:sldId id="432" r:id="rId4"/>
    <p:sldId id="523" r:id="rId5"/>
    <p:sldId id="488" r:id="rId6"/>
    <p:sldId id="489" r:id="rId7"/>
    <p:sldId id="522" r:id="rId8"/>
    <p:sldId id="425" r:id="rId9"/>
    <p:sldId id="448" r:id="rId10"/>
    <p:sldId id="510" r:id="rId11"/>
    <p:sldId id="492" r:id="rId12"/>
    <p:sldId id="487" r:id="rId13"/>
    <p:sldId id="490" r:id="rId14"/>
    <p:sldId id="491" r:id="rId15"/>
    <p:sldId id="493" r:id="rId16"/>
    <p:sldId id="494" r:id="rId17"/>
    <p:sldId id="495" r:id="rId18"/>
    <p:sldId id="496" r:id="rId19"/>
    <p:sldId id="503" r:id="rId20"/>
    <p:sldId id="498" r:id="rId21"/>
    <p:sldId id="497" r:id="rId22"/>
    <p:sldId id="501" r:id="rId23"/>
    <p:sldId id="499" r:id="rId24"/>
    <p:sldId id="500" r:id="rId25"/>
    <p:sldId id="528" r:id="rId26"/>
    <p:sldId id="502" r:id="rId27"/>
    <p:sldId id="525" r:id="rId28"/>
    <p:sldId id="529" r:id="rId29"/>
    <p:sldId id="524" r:id="rId30"/>
    <p:sldId id="516" r:id="rId31"/>
    <p:sldId id="513" r:id="rId32"/>
    <p:sldId id="506" r:id="rId33"/>
    <p:sldId id="521" r:id="rId34"/>
    <p:sldId id="515" r:id="rId35"/>
    <p:sldId id="517" r:id="rId36"/>
    <p:sldId id="519" r:id="rId37"/>
    <p:sldId id="520" r:id="rId38"/>
    <p:sldId id="526" r:id="rId39"/>
    <p:sldId id="508" r:id="rId40"/>
    <p:sldId id="509" r:id="rId41"/>
    <p:sldId id="512" r:id="rId42"/>
    <p:sldId id="514" r:id="rId43"/>
    <p:sldId id="486" r:id="rId44"/>
    <p:sldId id="530" r:id="rId45"/>
    <p:sldId id="531" r:id="rId4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D01A"/>
    <a:srgbClr val="8EF084"/>
    <a:srgbClr val="FB212A"/>
    <a:srgbClr val="3674FF"/>
    <a:srgbClr val="FDCCC7"/>
    <a:srgbClr val="FFE423"/>
    <a:srgbClr val="FFFFFF"/>
    <a:srgbClr val="1F4E79"/>
    <a:srgbClr val="000000"/>
    <a:srgbClr val="89A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746" autoAdjust="0"/>
  </p:normalViewPr>
  <p:slideViewPr>
    <p:cSldViewPr snapToGrid="0">
      <p:cViewPr varScale="1">
        <p:scale>
          <a:sx n="86" d="100"/>
          <a:sy n="86" d="100"/>
        </p:scale>
        <p:origin x="1494" y="3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95587-FC59-46D0-B72C-722ECFF75C47}" type="datetimeFigureOut">
              <a:rPr lang="de-DE" smtClean="0"/>
              <a:t>09.12.2025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5DBC8-8E5C-47A6-A5B4-883001223711}" type="slidenum">
              <a:rPr lang="de-DE" smtClean="0"/>
              <a:t>‹Nr.›</a:t>
            </a:fld>
            <a:endParaRPr lang="de-DE"/>
          </a:p>
        </p:txBody>
      </p:sp>
    </p:spTree>
    <p:extLst>
      <p:ext uri="{BB962C8B-B14F-4D97-AF65-F5344CB8AC3E}">
        <p14:creationId xmlns:p14="http://schemas.microsoft.com/office/powerpoint/2010/main" val="16018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1</a:t>
            </a:fld>
            <a:endParaRPr lang="de-DE"/>
          </a:p>
        </p:txBody>
      </p:sp>
    </p:spTree>
    <p:extLst>
      <p:ext uri="{BB962C8B-B14F-4D97-AF65-F5344CB8AC3E}">
        <p14:creationId xmlns:p14="http://schemas.microsoft.com/office/powerpoint/2010/main" val="3493841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10</a:t>
            </a:fld>
            <a:endParaRPr lang="de-DE"/>
          </a:p>
        </p:txBody>
      </p:sp>
    </p:spTree>
    <p:extLst>
      <p:ext uri="{BB962C8B-B14F-4D97-AF65-F5344CB8AC3E}">
        <p14:creationId xmlns:p14="http://schemas.microsoft.com/office/powerpoint/2010/main" val="392061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11</a:t>
            </a:fld>
            <a:endParaRPr lang="de-DE"/>
          </a:p>
        </p:txBody>
      </p:sp>
    </p:spTree>
    <p:extLst>
      <p:ext uri="{BB962C8B-B14F-4D97-AF65-F5344CB8AC3E}">
        <p14:creationId xmlns:p14="http://schemas.microsoft.com/office/powerpoint/2010/main" val="149159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12</a:t>
            </a:fld>
            <a:endParaRPr lang="de-DE"/>
          </a:p>
        </p:txBody>
      </p:sp>
    </p:spTree>
    <p:extLst>
      <p:ext uri="{BB962C8B-B14F-4D97-AF65-F5344CB8AC3E}">
        <p14:creationId xmlns:p14="http://schemas.microsoft.com/office/powerpoint/2010/main" val="6289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13</a:t>
            </a:fld>
            <a:endParaRPr lang="de-DE"/>
          </a:p>
        </p:txBody>
      </p:sp>
    </p:spTree>
    <p:extLst>
      <p:ext uri="{BB962C8B-B14F-4D97-AF65-F5344CB8AC3E}">
        <p14:creationId xmlns:p14="http://schemas.microsoft.com/office/powerpoint/2010/main" val="284000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17</a:t>
            </a:fld>
            <a:endParaRPr lang="de-DE"/>
          </a:p>
        </p:txBody>
      </p:sp>
    </p:spTree>
    <p:extLst>
      <p:ext uri="{BB962C8B-B14F-4D97-AF65-F5344CB8AC3E}">
        <p14:creationId xmlns:p14="http://schemas.microsoft.com/office/powerpoint/2010/main" val="4945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18</a:t>
            </a:fld>
            <a:endParaRPr lang="de-DE"/>
          </a:p>
        </p:txBody>
      </p:sp>
    </p:spTree>
    <p:extLst>
      <p:ext uri="{BB962C8B-B14F-4D97-AF65-F5344CB8AC3E}">
        <p14:creationId xmlns:p14="http://schemas.microsoft.com/office/powerpoint/2010/main" val="314407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19</a:t>
            </a:fld>
            <a:endParaRPr lang="de-DE"/>
          </a:p>
        </p:txBody>
      </p:sp>
    </p:spTree>
    <p:extLst>
      <p:ext uri="{BB962C8B-B14F-4D97-AF65-F5344CB8AC3E}">
        <p14:creationId xmlns:p14="http://schemas.microsoft.com/office/powerpoint/2010/main" val="291207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23</a:t>
            </a:fld>
            <a:endParaRPr lang="de-DE"/>
          </a:p>
        </p:txBody>
      </p:sp>
    </p:spTree>
    <p:extLst>
      <p:ext uri="{BB962C8B-B14F-4D97-AF65-F5344CB8AC3E}">
        <p14:creationId xmlns:p14="http://schemas.microsoft.com/office/powerpoint/2010/main" val="3796143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24</a:t>
            </a:fld>
            <a:endParaRPr lang="de-DE"/>
          </a:p>
        </p:txBody>
      </p:sp>
    </p:spTree>
    <p:extLst>
      <p:ext uri="{BB962C8B-B14F-4D97-AF65-F5344CB8AC3E}">
        <p14:creationId xmlns:p14="http://schemas.microsoft.com/office/powerpoint/2010/main" val="2373075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25</a:t>
            </a:fld>
            <a:endParaRPr lang="de-DE"/>
          </a:p>
        </p:txBody>
      </p:sp>
    </p:spTree>
    <p:extLst>
      <p:ext uri="{BB962C8B-B14F-4D97-AF65-F5344CB8AC3E}">
        <p14:creationId xmlns:p14="http://schemas.microsoft.com/office/powerpoint/2010/main" val="311004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2</a:t>
            </a:fld>
            <a:endParaRPr lang="de-DE"/>
          </a:p>
        </p:txBody>
      </p:sp>
    </p:spTree>
    <p:extLst>
      <p:ext uri="{BB962C8B-B14F-4D97-AF65-F5344CB8AC3E}">
        <p14:creationId xmlns:p14="http://schemas.microsoft.com/office/powerpoint/2010/main" val="251535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26</a:t>
            </a:fld>
            <a:endParaRPr lang="de-DE"/>
          </a:p>
        </p:txBody>
      </p:sp>
    </p:spTree>
    <p:extLst>
      <p:ext uri="{BB962C8B-B14F-4D97-AF65-F5344CB8AC3E}">
        <p14:creationId xmlns:p14="http://schemas.microsoft.com/office/powerpoint/2010/main" val="1571886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27</a:t>
            </a:fld>
            <a:endParaRPr lang="de-DE"/>
          </a:p>
        </p:txBody>
      </p:sp>
    </p:spTree>
    <p:extLst>
      <p:ext uri="{BB962C8B-B14F-4D97-AF65-F5344CB8AC3E}">
        <p14:creationId xmlns:p14="http://schemas.microsoft.com/office/powerpoint/2010/main" val="3194909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29</a:t>
            </a:fld>
            <a:endParaRPr lang="de-DE"/>
          </a:p>
        </p:txBody>
      </p:sp>
    </p:spTree>
    <p:extLst>
      <p:ext uri="{BB962C8B-B14F-4D97-AF65-F5344CB8AC3E}">
        <p14:creationId xmlns:p14="http://schemas.microsoft.com/office/powerpoint/2010/main" val="330782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31</a:t>
            </a:fld>
            <a:endParaRPr lang="de-DE"/>
          </a:p>
        </p:txBody>
      </p:sp>
    </p:spTree>
    <p:extLst>
      <p:ext uri="{BB962C8B-B14F-4D97-AF65-F5344CB8AC3E}">
        <p14:creationId xmlns:p14="http://schemas.microsoft.com/office/powerpoint/2010/main" val="2586822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32</a:t>
            </a:fld>
            <a:endParaRPr lang="de-DE"/>
          </a:p>
        </p:txBody>
      </p:sp>
    </p:spTree>
    <p:extLst>
      <p:ext uri="{BB962C8B-B14F-4D97-AF65-F5344CB8AC3E}">
        <p14:creationId xmlns:p14="http://schemas.microsoft.com/office/powerpoint/2010/main" val="262498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33</a:t>
            </a:fld>
            <a:endParaRPr lang="de-DE"/>
          </a:p>
        </p:txBody>
      </p:sp>
    </p:spTree>
    <p:extLst>
      <p:ext uri="{BB962C8B-B14F-4D97-AF65-F5344CB8AC3E}">
        <p14:creationId xmlns:p14="http://schemas.microsoft.com/office/powerpoint/2010/main" val="2036128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Abbildung erneuern? Grundsätzlich ja, aber dürfte noch so passen...</a:t>
            </a:r>
          </a:p>
        </p:txBody>
      </p:sp>
      <p:sp>
        <p:nvSpPr>
          <p:cNvPr id="4" name="Foliennummernplatzhalter 3"/>
          <p:cNvSpPr>
            <a:spLocks noGrp="1"/>
          </p:cNvSpPr>
          <p:nvPr>
            <p:ph type="sldNum" sz="quarter" idx="5"/>
          </p:nvPr>
        </p:nvSpPr>
        <p:spPr/>
        <p:txBody>
          <a:bodyPr/>
          <a:lstStyle/>
          <a:p>
            <a:fld id="{B705DBC8-8E5C-47A6-A5B4-883001223711}" type="slidenum">
              <a:rPr lang="de-DE" smtClean="0"/>
              <a:t>34</a:t>
            </a:fld>
            <a:endParaRPr lang="de-DE"/>
          </a:p>
        </p:txBody>
      </p:sp>
    </p:spTree>
    <p:extLst>
      <p:ext uri="{BB962C8B-B14F-4D97-AF65-F5344CB8AC3E}">
        <p14:creationId xmlns:p14="http://schemas.microsoft.com/office/powerpoint/2010/main" val="3833634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36</a:t>
            </a:fld>
            <a:endParaRPr lang="de-DE"/>
          </a:p>
        </p:txBody>
      </p:sp>
    </p:spTree>
    <p:extLst>
      <p:ext uri="{BB962C8B-B14F-4D97-AF65-F5344CB8AC3E}">
        <p14:creationId xmlns:p14="http://schemas.microsoft.com/office/powerpoint/2010/main" val="2970327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40</a:t>
            </a:fld>
            <a:endParaRPr lang="de-DE"/>
          </a:p>
        </p:txBody>
      </p:sp>
    </p:spTree>
    <p:extLst>
      <p:ext uri="{BB962C8B-B14F-4D97-AF65-F5344CB8AC3E}">
        <p14:creationId xmlns:p14="http://schemas.microsoft.com/office/powerpoint/2010/main" val="2875249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41</a:t>
            </a:fld>
            <a:endParaRPr lang="de-DE"/>
          </a:p>
        </p:txBody>
      </p:sp>
    </p:spTree>
    <p:extLst>
      <p:ext uri="{BB962C8B-B14F-4D97-AF65-F5344CB8AC3E}">
        <p14:creationId xmlns:p14="http://schemas.microsoft.com/office/powerpoint/2010/main" val="55039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3</a:t>
            </a:fld>
            <a:endParaRPr lang="de-DE"/>
          </a:p>
        </p:txBody>
      </p:sp>
    </p:spTree>
    <p:extLst>
      <p:ext uri="{BB962C8B-B14F-4D97-AF65-F5344CB8AC3E}">
        <p14:creationId xmlns:p14="http://schemas.microsoft.com/office/powerpoint/2010/main" val="3230383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42</a:t>
            </a:fld>
            <a:endParaRPr lang="de-DE"/>
          </a:p>
        </p:txBody>
      </p:sp>
    </p:spTree>
    <p:extLst>
      <p:ext uri="{BB962C8B-B14F-4D97-AF65-F5344CB8AC3E}">
        <p14:creationId xmlns:p14="http://schemas.microsoft.com/office/powerpoint/2010/main" val="1239341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Oder auf den jeweiligen Folien? Passt so</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5DBC8-8E5C-47A6-A5B4-88300122371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073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44</a:t>
            </a:fld>
            <a:endParaRPr lang="de-DE"/>
          </a:p>
        </p:txBody>
      </p:sp>
    </p:spTree>
    <p:extLst>
      <p:ext uri="{BB962C8B-B14F-4D97-AF65-F5344CB8AC3E}">
        <p14:creationId xmlns:p14="http://schemas.microsoft.com/office/powerpoint/2010/main" val="258240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4</a:t>
            </a:fld>
            <a:endParaRPr lang="de-DE"/>
          </a:p>
        </p:txBody>
      </p:sp>
    </p:spTree>
    <p:extLst>
      <p:ext uri="{BB962C8B-B14F-4D97-AF65-F5344CB8AC3E}">
        <p14:creationId xmlns:p14="http://schemas.microsoft.com/office/powerpoint/2010/main" val="54051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5</a:t>
            </a:fld>
            <a:endParaRPr lang="de-DE"/>
          </a:p>
        </p:txBody>
      </p:sp>
    </p:spTree>
    <p:extLst>
      <p:ext uri="{BB962C8B-B14F-4D97-AF65-F5344CB8AC3E}">
        <p14:creationId xmlns:p14="http://schemas.microsoft.com/office/powerpoint/2010/main" val="124692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6</a:t>
            </a:fld>
            <a:endParaRPr lang="de-DE"/>
          </a:p>
        </p:txBody>
      </p:sp>
    </p:spTree>
    <p:extLst>
      <p:ext uri="{BB962C8B-B14F-4D97-AF65-F5344CB8AC3E}">
        <p14:creationId xmlns:p14="http://schemas.microsoft.com/office/powerpoint/2010/main" val="232415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7</a:t>
            </a:fld>
            <a:endParaRPr lang="de-DE"/>
          </a:p>
        </p:txBody>
      </p:sp>
    </p:spTree>
    <p:extLst>
      <p:ext uri="{BB962C8B-B14F-4D97-AF65-F5344CB8AC3E}">
        <p14:creationId xmlns:p14="http://schemas.microsoft.com/office/powerpoint/2010/main" val="178452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8</a:t>
            </a:fld>
            <a:endParaRPr lang="de-DE"/>
          </a:p>
        </p:txBody>
      </p:sp>
    </p:spTree>
    <p:extLst>
      <p:ext uri="{BB962C8B-B14F-4D97-AF65-F5344CB8AC3E}">
        <p14:creationId xmlns:p14="http://schemas.microsoft.com/office/powerpoint/2010/main" val="417753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05DBC8-8E5C-47A6-A5B4-883001223711}" type="slidenum">
              <a:rPr lang="de-DE" smtClean="0"/>
              <a:t>9</a:t>
            </a:fld>
            <a:endParaRPr lang="de-DE"/>
          </a:p>
        </p:txBody>
      </p:sp>
    </p:spTree>
    <p:extLst>
      <p:ext uri="{BB962C8B-B14F-4D97-AF65-F5344CB8AC3E}">
        <p14:creationId xmlns:p14="http://schemas.microsoft.com/office/powerpoint/2010/main" val="340336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4DD21-D4F8-43B4-8D5B-AE61BFF3BE9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7EECCA8-2AF3-4EFC-BDBC-A2B44BB95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63D671-3CC7-4AFD-A1CB-6852542EDC3E}"/>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5" name="Fußzeilenplatzhalter 4">
            <a:extLst>
              <a:ext uri="{FF2B5EF4-FFF2-40B4-BE49-F238E27FC236}">
                <a16:creationId xmlns:a16="http://schemas.microsoft.com/office/drawing/2014/main" id="{E654D8FC-6EF7-44A3-88FC-584AC7BD54E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3DA3AF-E79D-4569-B67E-CB8C5D7FC949}"/>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154471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C9C56-E1DF-470E-90D9-337E55A7F51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0F8D934-6EAF-4C2F-B09B-16E877E99AE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E10EEE-EEF0-4E89-BB55-C29FE1A86E8F}"/>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5" name="Fußzeilenplatzhalter 4">
            <a:extLst>
              <a:ext uri="{FF2B5EF4-FFF2-40B4-BE49-F238E27FC236}">
                <a16:creationId xmlns:a16="http://schemas.microsoft.com/office/drawing/2014/main" id="{019CB807-2E90-401C-86D3-CB9F574201C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F2A634E-9599-43B9-83B2-F1CE9F7EEFCF}"/>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321289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2652C6-2523-459B-A649-2912E893945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A0425C6-EE26-45E8-A769-CF1F1FF02B1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49CF9D6-B946-4254-94A6-473A12883230}"/>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5" name="Fußzeilenplatzhalter 4">
            <a:extLst>
              <a:ext uri="{FF2B5EF4-FFF2-40B4-BE49-F238E27FC236}">
                <a16:creationId xmlns:a16="http://schemas.microsoft.com/office/drawing/2014/main" id="{0C108A79-69A3-455A-8626-91EA8762BD3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8619E3-077C-427B-B4B9-9BE1D4E958B2}"/>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58111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12/9/2025</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‹Nr.›</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76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12/9/2025</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793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12/9/2025</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‹Nr.›</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097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12/9/2025</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‹Nr.›</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624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12/9/2025</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403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12/9/2025</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69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12/9/2025</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‹Nr.›</a:t>
            </a:fld>
            <a:endParaRPr lang="en-US" dirty="0"/>
          </a:p>
        </p:txBody>
      </p:sp>
    </p:spTree>
    <p:extLst>
      <p:ext uri="{BB962C8B-B14F-4D97-AF65-F5344CB8AC3E}">
        <p14:creationId xmlns:p14="http://schemas.microsoft.com/office/powerpoint/2010/main" val="1963992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12/9/2025</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02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D3DB2-E831-4CCC-B633-3405340DEE57}"/>
              </a:ext>
            </a:extLst>
          </p:cNvPr>
          <p:cNvSpPr>
            <a:spLocks noGrp="1"/>
          </p:cNvSpPr>
          <p:nvPr>
            <p:ph type="title"/>
          </p:nvPr>
        </p:nvSpPr>
        <p:spPr>
          <a:xfrm>
            <a:off x="1041400" y="365125"/>
            <a:ext cx="10172700" cy="1325563"/>
          </a:xfrm>
        </p:spPr>
        <p:txBody>
          <a:bodyPr>
            <a:normAutofit/>
          </a:bodyPr>
          <a:lstStyle>
            <a:lvl1pPr>
              <a:defRPr sz="4800">
                <a:latin typeface="Bahnschrift SemiBold Condensed" panose="020B050204020402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5DC368D-1B40-4F79-8059-FD18DD4DB8E8}"/>
              </a:ext>
            </a:extLst>
          </p:cNvPr>
          <p:cNvSpPr>
            <a:spLocks noGrp="1"/>
          </p:cNvSpPr>
          <p:nvPr>
            <p:ph idx="1"/>
          </p:nvPr>
        </p:nvSpPr>
        <p:spPr>
          <a:xfrm>
            <a:off x="1041400" y="1825625"/>
            <a:ext cx="10172700" cy="4351338"/>
          </a:xfrm>
        </p:spPr>
        <p:txBody>
          <a:bodyPr/>
          <a:lstStyle>
            <a:lvl1pPr>
              <a:defRPr>
                <a:latin typeface="Bahnschrift SemiCondensed" panose="020B0502040204020203" pitchFamily="34" charset="0"/>
              </a:defRPr>
            </a:lvl1pPr>
            <a:lvl2pPr>
              <a:defRPr>
                <a:latin typeface="Bahnschrift SemiCondensed" panose="020B0502040204020203" pitchFamily="34" charset="0"/>
              </a:defRPr>
            </a:lvl2pPr>
            <a:lvl3pPr>
              <a:defRPr>
                <a:latin typeface="Bahnschrift SemiCondensed" panose="020B0502040204020203" pitchFamily="34" charset="0"/>
              </a:defRPr>
            </a:lvl3pPr>
            <a:lvl4pPr>
              <a:defRPr>
                <a:latin typeface="Bahnschrift SemiCondensed" panose="020B0502040204020203" pitchFamily="34" charset="0"/>
              </a:defRPr>
            </a:lvl4pPr>
            <a:lvl5pPr>
              <a:defRPr>
                <a:latin typeface="Bahnschrift SemiCondensed"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46115744-92D8-4522-B0AD-7ACA0BB0949C}"/>
              </a:ext>
            </a:extLst>
          </p:cNvPr>
          <p:cNvSpPr>
            <a:spLocks noGrp="1"/>
          </p:cNvSpPr>
          <p:nvPr>
            <p:ph type="dt" sz="half" idx="10"/>
          </p:nvPr>
        </p:nvSpPr>
        <p:spPr>
          <a:xfrm>
            <a:off x="1041400" y="6356350"/>
            <a:ext cx="2540000" cy="365125"/>
          </a:xfrm>
        </p:spPr>
        <p:txBody>
          <a:bodyPr/>
          <a:lstStyle/>
          <a:p>
            <a:fld id="{74D24C66-55C5-4302-A30B-EABD2628730B}" type="datetimeFigureOut">
              <a:rPr lang="de-DE" smtClean="0"/>
              <a:t>09.12.2025</a:t>
            </a:fld>
            <a:endParaRPr lang="de-DE"/>
          </a:p>
        </p:txBody>
      </p:sp>
      <p:sp>
        <p:nvSpPr>
          <p:cNvPr id="5" name="Fußzeilenplatzhalter 4">
            <a:extLst>
              <a:ext uri="{FF2B5EF4-FFF2-40B4-BE49-F238E27FC236}">
                <a16:creationId xmlns:a16="http://schemas.microsoft.com/office/drawing/2014/main" id="{BD9BF93C-D426-4F0C-9D32-B4F9D8735F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F4A7945-4186-4C2B-BA16-86EEBBA584C3}"/>
              </a:ext>
            </a:extLst>
          </p:cNvPr>
          <p:cNvSpPr>
            <a:spLocks noGrp="1"/>
          </p:cNvSpPr>
          <p:nvPr>
            <p:ph type="sldNum" sz="quarter" idx="12"/>
          </p:nvPr>
        </p:nvSpPr>
        <p:spPr>
          <a:xfrm>
            <a:off x="8496300" y="6356350"/>
            <a:ext cx="2717800" cy="365125"/>
          </a:xfrm>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171254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12/9/2025</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047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12/9/2025</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126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12/9/2025</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23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BCFB3-3FEC-4BB9-9053-398B0F893979}"/>
              </a:ext>
            </a:extLst>
          </p:cNvPr>
          <p:cNvSpPr>
            <a:spLocks noGrp="1"/>
          </p:cNvSpPr>
          <p:nvPr>
            <p:ph type="title"/>
          </p:nvPr>
        </p:nvSpPr>
        <p:spPr>
          <a:xfrm>
            <a:off x="831850" y="1709738"/>
            <a:ext cx="10515600" cy="2852737"/>
          </a:xfrm>
        </p:spPr>
        <p:txBody>
          <a:bodyPr anchor="b"/>
          <a:lstStyle>
            <a:lvl1pPr>
              <a:defRPr sz="6000"/>
            </a:lvl1pPr>
          </a:lstStyle>
          <a:p>
            <a:r>
              <a:rPr lang="de-DE" dirty="0"/>
              <a:t>Mastertitelformat bearbeiten</a:t>
            </a:r>
          </a:p>
        </p:txBody>
      </p:sp>
      <p:sp>
        <p:nvSpPr>
          <p:cNvPr id="3" name="Textplatzhalter 2">
            <a:extLst>
              <a:ext uri="{FF2B5EF4-FFF2-40B4-BE49-F238E27FC236}">
                <a16:creationId xmlns:a16="http://schemas.microsoft.com/office/drawing/2014/main" id="{1C9DD8FD-C8D0-41DE-A966-6CDF8AED5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C3B7DEE-3F5A-4715-B435-AE34F8740AD5}"/>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5" name="Fußzeilenplatzhalter 4">
            <a:extLst>
              <a:ext uri="{FF2B5EF4-FFF2-40B4-BE49-F238E27FC236}">
                <a16:creationId xmlns:a16="http://schemas.microsoft.com/office/drawing/2014/main" id="{9EAA7839-463B-42CE-8659-75C1B1FDC5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0DD865D-D01B-4A81-A79E-D84D49DF7F21}"/>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97950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40409-24BA-4CD0-893F-971FAFE1F4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54434F2-9CD4-4872-B929-A75A428AE01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2368BAC-92D4-4AA1-9E1F-6AD508C23F7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9E3AA41-1B2A-4C07-9EAB-E461A116975F}"/>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6" name="Fußzeilenplatzhalter 5">
            <a:extLst>
              <a:ext uri="{FF2B5EF4-FFF2-40B4-BE49-F238E27FC236}">
                <a16:creationId xmlns:a16="http://schemas.microsoft.com/office/drawing/2014/main" id="{E538A436-5125-484A-8CAF-3F6AE297C2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D3A8987-ED1C-4273-92E4-E46E9632BCB2}"/>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63883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32240-09FC-4DF5-82AC-FE3D8A1C863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37BB3D1-BC72-4E00-8B4D-08D86DE78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B4663FE-A6DB-4810-B40B-D8FAC7C1587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1D57811-4B19-4499-B394-2F6D9BA1E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540B5BD-B37F-4C45-A33B-86B0856F55A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3F03E52-65EF-40A1-93F8-FABFCC8774FD}"/>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8" name="Fußzeilenplatzhalter 7">
            <a:extLst>
              <a:ext uri="{FF2B5EF4-FFF2-40B4-BE49-F238E27FC236}">
                <a16:creationId xmlns:a16="http://schemas.microsoft.com/office/drawing/2014/main" id="{24171AF6-CE30-4482-973C-C484442A21F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4DA8CF7-D52F-41E0-95E9-FD6E4E58033B}"/>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392312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58815-6C4E-467F-8AAB-66AC056C250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B0A412E-37B8-4D32-A0AC-0E4B68D9F938}"/>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4" name="Fußzeilenplatzhalter 3">
            <a:extLst>
              <a:ext uri="{FF2B5EF4-FFF2-40B4-BE49-F238E27FC236}">
                <a16:creationId xmlns:a16="http://schemas.microsoft.com/office/drawing/2014/main" id="{CFC85E02-5EDD-4E00-A1BA-EB5092857E0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CBDA0B5-7782-4D42-9B20-05B049D9A0CB}"/>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381897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60BC5DB-8286-476A-9CC0-D35EAF195BB9}"/>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3" name="Fußzeilenplatzhalter 2">
            <a:extLst>
              <a:ext uri="{FF2B5EF4-FFF2-40B4-BE49-F238E27FC236}">
                <a16:creationId xmlns:a16="http://schemas.microsoft.com/office/drawing/2014/main" id="{8D8AA1C6-4AEB-4DFC-881C-996B97C844B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D67B10D-C37A-460C-BD0A-C281029BD96C}"/>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140199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6EE06-5EA9-44A8-BEEB-FD33EBF21BB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BEFD912-0917-4AA3-8DC2-C11CD56A91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E33C6BD-8B68-4C2D-9ADD-948FBE4DE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E802500-2AA6-446A-BBF7-E80529DF0C2E}"/>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6" name="Fußzeilenplatzhalter 5">
            <a:extLst>
              <a:ext uri="{FF2B5EF4-FFF2-40B4-BE49-F238E27FC236}">
                <a16:creationId xmlns:a16="http://schemas.microsoft.com/office/drawing/2014/main" id="{2FE62E81-2E85-4AB7-93B6-7F139DAFABE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28DA284-7D24-4441-A8C1-F8F9DC466604}"/>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340418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A2FF0-8091-4DC3-A528-AA977842144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D2D89EB-EE6D-472A-B2B3-386678DAE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DA82371-AEB5-425A-95AF-DD66A4469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8BA28FA-AB79-448B-ACC3-6C37403D0E3C}"/>
              </a:ext>
            </a:extLst>
          </p:cNvPr>
          <p:cNvSpPr>
            <a:spLocks noGrp="1"/>
          </p:cNvSpPr>
          <p:nvPr>
            <p:ph type="dt" sz="half" idx="10"/>
          </p:nvPr>
        </p:nvSpPr>
        <p:spPr/>
        <p:txBody>
          <a:bodyPr/>
          <a:lstStyle/>
          <a:p>
            <a:fld id="{74D24C66-55C5-4302-A30B-EABD2628730B}" type="datetimeFigureOut">
              <a:rPr lang="de-DE" smtClean="0"/>
              <a:t>09.12.2025</a:t>
            </a:fld>
            <a:endParaRPr lang="de-DE"/>
          </a:p>
        </p:txBody>
      </p:sp>
      <p:sp>
        <p:nvSpPr>
          <p:cNvPr id="6" name="Fußzeilenplatzhalter 5">
            <a:extLst>
              <a:ext uri="{FF2B5EF4-FFF2-40B4-BE49-F238E27FC236}">
                <a16:creationId xmlns:a16="http://schemas.microsoft.com/office/drawing/2014/main" id="{7827920B-9C64-4C0E-9C2A-A35D87E77D3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764EC27-ABF3-49E3-9A9A-6F0B20707A7D}"/>
              </a:ext>
            </a:extLst>
          </p:cNvPr>
          <p:cNvSpPr>
            <a:spLocks noGrp="1"/>
          </p:cNvSpPr>
          <p:nvPr>
            <p:ph type="sldNum" sz="quarter" idx="12"/>
          </p:nvPr>
        </p:nvSpPr>
        <p:spPr/>
        <p:txBody>
          <a:bodyPr/>
          <a:lstStyle/>
          <a:p>
            <a:fld id="{298223DD-68B8-4ADA-92A8-7BDFDAF855E7}" type="slidenum">
              <a:rPr lang="de-DE" smtClean="0"/>
              <a:t>‹Nr.›</a:t>
            </a:fld>
            <a:endParaRPr lang="de-DE"/>
          </a:p>
        </p:txBody>
      </p:sp>
    </p:spTree>
    <p:extLst>
      <p:ext uri="{BB962C8B-B14F-4D97-AF65-F5344CB8AC3E}">
        <p14:creationId xmlns:p14="http://schemas.microsoft.com/office/powerpoint/2010/main" val="227336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B651B7-523D-4CD9-A1A7-62CBEABD6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B53455D-5187-43CC-933F-1358BD305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87FD92-F73E-446E-A53F-228E8DC4C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24C66-55C5-4302-A30B-EABD2628730B}" type="datetimeFigureOut">
              <a:rPr lang="de-DE" smtClean="0"/>
              <a:t>09.12.2025</a:t>
            </a:fld>
            <a:endParaRPr lang="de-DE"/>
          </a:p>
        </p:txBody>
      </p:sp>
      <p:sp>
        <p:nvSpPr>
          <p:cNvPr id="5" name="Fußzeilenplatzhalter 4">
            <a:extLst>
              <a:ext uri="{FF2B5EF4-FFF2-40B4-BE49-F238E27FC236}">
                <a16:creationId xmlns:a16="http://schemas.microsoft.com/office/drawing/2014/main" id="{F4180EF1-B812-4307-AEBF-51F937CFA5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8C01BCA-6ECD-4F57-A439-555D4211E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223DD-68B8-4ADA-92A8-7BDFDAF855E7}" type="slidenum">
              <a:rPr lang="de-DE" smtClean="0"/>
              <a:t>‹Nr.›</a:t>
            </a:fld>
            <a:endParaRPr lang="de-DE"/>
          </a:p>
        </p:txBody>
      </p:sp>
      <p:grpSp>
        <p:nvGrpSpPr>
          <p:cNvPr id="7" name="Gruppieren 6">
            <a:extLst>
              <a:ext uri="{FF2B5EF4-FFF2-40B4-BE49-F238E27FC236}">
                <a16:creationId xmlns:a16="http://schemas.microsoft.com/office/drawing/2014/main" id="{7433FE4B-6643-480B-80E4-E20E35F6C884}"/>
              </a:ext>
            </a:extLst>
          </p:cNvPr>
          <p:cNvGrpSpPr/>
          <p:nvPr userDrawn="1"/>
        </p:nvGrpSpPr>
        <p:grpSpPr>
          <a:xfrm>
            <a:off x="-530883" y="-314400"/>
            <a:ext cx="1330983" cy="7477200"/>
            <a:chOff x="-1" y="0"/>
            <a:chExt cx="1285519" cy="8573714"/>
          </a:xfrm>
          <a:solidFill>
            <a:srgbClr val="F2C5C8"/>
          </a:solidFill>
        </p:grpSpPr>
        <p:grpSp>
          <p:nvGrpSpPr>
            <p:cNvPr id="8" name="Gruppieren 7">
              <a:extLst>
                <a:ext uri="{FF2B5EF4-FFF2-40B4-BE49-F238E27FC236}">
                  <a16:creationId xmlns:a16="http://schemas.microsoft.com/office/drawing/2014/main" id="{6BFFF4AA-8BE5-44FD-86F8-4F88A12AC9AD}"/>
                </a:ext>
              </a:extLst>
            </p:cNvPr>
            <p:cNvGrpSpPr/>
            <p:nvPr/>
          </p:nvGrpSpPr>
          <p:grpSpPr>
            <a:xfrm>
              <a:off x="-1" y="0"/>
              <a:ext cx="1285517" cy="6896102"/>
              <a:chOff x="-1" y="-1"/>
              <a:chExt cx="2258186" cy="12113389"/>
            </a:xfrm>
            <a:grpFill/>
          </p:grpSpPr>
          <p:grpSp>
            <p:nvGrpSpPr>
              <p:cNvPr id="12" name="Gruppieren 11">
                <a:extLst>
                  <a:ext uri="{FF2B5EF4-FFF2-40B4-BE49-F238E27FC236}">
                    <a16:creationId xmlns:a16="http://schemas.microsoft.com/office/drawing/2014/main" id="{AD6CEE92-090F-4B6F-82F4-D092ACDFE989}"/>
                  </a:ext>
                </a:extLst>
              </p:cNvPr>
              <p:cNvGrpSpPr/>
              <p:nvPr/>
            </p:nvGrpSpPr>
            <p:grpSpPr>
              <a:xfrm rot="5400000">
                <a:off x="-1993901" y="1994025"/>
                <a:ext cx="6246112" cy="2258060"/>
                <a:chOff x="0" y="0"/>
                <a:chExt cx="10746537" cy="3887914"/>
              </a:xfrm>
              <a:grpFill/>
            </p:grpSpPr>
            <p:sp>
              <p:nvSpPr>
                <p:cNvPr id="18" name="Freihandform: Form 17">
                  <a:extLst>
                    <a:ext uri="{FF2B5EF4-FFF2-40B4-BE49-F238E27FC236}">
                      <a16:creationId xmlns:a16="http://schemas.microsoft.com/office/drawing/2014/main" id="{2B91FC70-3571-4E11-9979-AC3D5B034FE9}"/>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Freihandform: Form 18">
                  <a:extLst>
                    <a:ext uri="{FF2B5EF4-FFF2-40B4-BE49-F238E27FC236}">
                      <a16:creationId xmlns:a16="http://schemas.microsoft.com/office/drawing/2014/main" id="{2993262F-169E-4706-A50A-486B91F4812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3674FF"/>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reihandform: Form 19">
                  <a:extLst>
                    <a:ext uri="{FF2B5EF4-FFF2-40B4-BE49-F238E27FC236}">
                      <a16:creationId xmlns:a16="http://schemas.microsoft.com/office/drawing/2014/main" id="{A7AD5D80-F8DF-4924-83A7-5269BC52D9D7}"/>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FE423"/>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Freihandform: Form 20">
                  <a:extLst>
                    <a:ext uri="{FF2B5EF4-FFF2-40B4-BE49-F238E27FC236}">
                      <a16:creationId xmlns:a16="http://schemas.microsoft.com/office/drawing/2014/main" id="{4FA95786-4BF5-4EF4-B5F2-F44FA2DA6400}"/>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9D019"/>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uppieren 12">
                <a:extLst>
                  <a:ext uri="{FF2B5EF4-FFF2-40B4-BE49-F238E27FC236}">
                    <a16:creationId xmlns:a16="http://schemas.microsoft.com/office/drawing/2014/main" id="{B795A430-7132-4AAF-8429-3F5B0E186A13}"/>
                  </a:ext>
                </a:extLst>
              </p:cNvPr>
              <p:cNvGrpSpPr/>
              <p:nvPr/>
            </p:nvGrpSpPr>
            <p:grpSpPr>
              <a:xfrm rot="5400000">
                <a:off x="-1993902" y="7861427"/>
                <a:ext cx="6245862" cy="2258060"/>
                <a:chOff x="0" y="0"/>
                <a:chExt cx="10746537" cy="3887914"/>
              </a:xfrm>
              <a:grpFill/>
            </p:grpSpPr>
            <p:sp>
              <p:nvSpPr>
                <p:cNvPr id="14" name="Freihandform: Form 13">
                  <a:extLst>
                    <a:ext uri="{FF2B5EF4-FFF2-40B4-BE49-F238E27FC236}">
                      <a16:creationId xmlns:a16="http://schemas.microsoft.com/office/drawing/2014/main" id="{C701400A-538C-40D2-A1AD-B502DF5FB9DC}"/>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Freihandform: Form 14">
                  <a:extLst>
                    <a:ext uri="{FF2B5EF4-FFF2-40B4-BE49-F238E27FC236}">
                      <a16:creationId xmlns:a16="http://schemas.microsoft.com/office/drawing/2014/main" id="{DEF2CC52-1757-47E5-BDF0-2729EF21DCDD}"/>
                    </a:ext>
                  </a:extLst>
                </p:cNvPr>
                <p:cNvSpPr/>
                <p:nvPr/>
              </p:nvSpPr>
              <p:spPr>
                <a:xfrm>
                  <a:off x="5050739" y="715581"/>
                  <a:ext cx="3887914" cy="2475615"/>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3674FF"/>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Freihandform: Form 15">
                  <a:extLst>
                    <a:ext uri="{FF2B5EF4-FFF2-40B4-BE49-F238E27FC236}">
                      <a16:creationId xmlns:a16="http://schemas.microsoft.com/office/drawing/2014/main" id="{2AB2EC1F-148F-4E32-BA1F-5BE666980579}"/>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FE423"/>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reihandform: Form 16">
                  <a:extLst>
                    <a:ext uri="{FF2B5EF4-FFF2-40B4-BE49-F238E27FC236}">
                      <a16:creationId xmlns:a16="http://schemas.microsoft.com/office/drawing/2014/main" id="{BBF16204-CF52-4622-96E9-679FAC6DFA02}"/>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AD01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 name="Gruppieren 8">
              <a:extLst>
                <a:ext uri="{FF2B5EF4-FFF2-40B4-BE49-F238E27FC236}">
                  <a16:creationId xmlns:a16="http://schemas.microsoft.com/office/drawing/2014/main" id="{C2011D5E-CFD8-4C67-816D-6470EAAFA4C7}"/>
                </a:ext>
              </a:extLst>
            </p:cNvPr>
            <p:cNvGrpSpPr/>
            <p:nvPr/>
          </p:nvGrpSpPr>
          <p:grpSpPr>
            <a:xfrm rot="5400000">
              <a:off x="-300788" y="6987409"/>
              <a:ext cx="1887165" cy="1285446"/>
              <a:chOff x="0" y="0"/>
              <a:chExt cx="5703356" cy="3887914"/>
            </a:xfrm>
            <a:grpFill/>
          </p:grpSpPr>
          <p:sp>
            <p:nvSpPr>
              <p:cNvPr id="10" name="Freihandform: Form 9">
                <a:extLst>
                  <a:ext uri="{FF2B5EF4-FFF2-40B4-BE49-F238E27FC236}">
                    <a16:creationId xmlns:a16="http://schemas.microsoft.com/office/drawing/2014/main" id="{DB90F394-FF1B-4E01-AEB9-8AC8A4CBA3CC}"/>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reihandform: Form 10">
                <a:extLst>
                  <a:ext uri="{FF2B5EF4-FFF2-40B4-BE49-F238E27FC236}">
                    <a16:creationId xmlns:a16="http://schemas.microsoft.com/office/drawing/2014/main" id="{3EB33362-170D-4E00-A3A6-F4FCFE95E685}"/>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AD01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 name="Gruppieren 21">
            <a:extLst>
              <a:ext uri="{FF2B5EF4-FFF2-40B4-BE49-F238E27FC236}">
                <a16:creationId xmlns:a16="http://schemas.microsoft.com/office/drawing/2014/main" id="{DCD02E9B-52BA-47E8-A988-AB65A6188A52}"/>
              </a:ext>
            </a:extLst>
          </p:cNvPr>
          <p:cNvGrpSpPr/>
          <p:nvPr userDrawn="1"/>
        </p:nvGrpSpPr>
        <p:grpSpPr>
          <a:xfrm>
            <a:off x="11391901" y="-314400"/>
            <a:ext cx="1330983" cy="7477200"/>
            <a:chOff x="-1" y="0"/>
            <a:chExt cx="1285519" cy="8573714"/>
          </a:xfrm>
          <a:solidFill>
            <a:srgbClr val="F2C5C8"/>
          </a:solidFill>
        </p:grpSpPr>
        <p:grpSp>
          <p:nvGrpSpPr>
            <p:cNvPr id="23" name="Gruppieren 22">
              <a:extLst>
                <a:ext uri="{FF2B5EF4-FFF2-40B4-BE49-F238E27FC236}">
                  <a16:creationId xmlns:a16="http://schemas.microsoft.com/office/drawing/2014/main" id="{3BEBE974-194F-448F-850E-0D047BF13B96}"/>
                </a:ext>
              </a:extLst>
            </p:cNvPr>
            <p:cNvGrpSpPr/>
            <p:nvPr/>
          </p:nvGrpSpPr>
          <p:grpSpPr>
            <a:xfrm>
              <a:off x="-1" y="0"/>
              <a:ext cx="1285517" cy="6896102"/>
              <a:chOff x="-1" y="-1"/>
              <a:chExt cx="2258186" cy="12113389"/>
            </a:xfrm>
            <a:grpFill/>
          </p:grpSpPr>
          <p:grpSp>
            <p:nvGrpSpPr>
              <p:cNvPr id="27" name="Gruppieren 26">
                <a:extLst>
                  <a:ext uri="{FF2B5EF4-FFF2-40B4-BE49-F238E27FC236}">
                    <a16:creationId xmlns:a16="http://schemas.microsoft.com/office/drawing/2014/main" id="{6BC8D64A-82E6-4515-B5B9-081A505DABE2}"/>
                  </a:ext>
                </a:extLst>
              </p:cNvPr>
              <p:cNvGrpSpPr/>
              <p:nvPr/>
            </p:nvGrpSpPr>
            <p:grpSpPr>
              <a:xfrm rot="5400000">
                <a:off x="-1993901" y="1994025"/>
                <a:ext cx="6246112" cy="2258060"/>
                <a:chOff x="0" y="0"/>
                <a:chExt cx="10746537" cy="3887914"/>
              </a:xfrm>
              <a:grpFill/>
            </p:grpSpPr>
            <p:sp>
              <p:nvSpPr>
                <p:cNvPr id="33" name="Freihandform: Form 32">
                  <a:extLst>
                    <a:ext uri="{FF2B5EF4-FFF2-40B4-BE49-F238E27FC236}">
                      <a16:creationId xmlns:a16="http://schemas.microsoft.com/office/drawing/2014/main" id="{20DB809B-C4D0-470D-8CAE-7D8EF5CCD75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Freihandform: Form 33">
                  <a:extLst>
                    <a:ext uri="{FF2B5EF4-FFF2-40B4-BE49-F238E27FC236}">
                      <a16:creationId xmlns:a16="http://schemas.microsoft.com/office/drawing/2014/main" id="{2FFFE904-3EE1-495F-9516-286BB72F8C7E}"/>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3674FF"/>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Freihandform: Form 34">
                  <a:extLst>
                    <a:ext uri="{FF2B5EF4-FFF2-40B4-BE49-F238E27FC236}">
                      <a16:creationId xmlns:a16="http://schemas.microsoft.com/office/drawing/2014/main" id="{5B68DBD8-3E89-4403-9E03-3BAF56B4EED9}"/>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FE423"/>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Freihandform: Form 35">
                  <a:extLst>
                    <a:ext uri="{FF2B5EF4-FFF2-40B4-BE49-F238E27FC236}">
                      <a16:creationId xmlns:a16="http://schemas.microsoft.com/office/drawing/2014/main" id="{A52D208D-F6C5-4D96-A11E-10185ED63425}"/>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9D019"/>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Gruppieren 27">
                <a:extLst>
                  <a:ext uri="{FF2B5EF4-FFF2-40B4-BE49-F238E27FC236}">
                    <a16:creationId xmlns:a16="http://schemas.microsoft.com/office/drawing/2014/main" id="{8EFA2BD4-84AA-439C-8F85-B7ED26D53D9B}"/>
                  </a:ext>
                </a:extLst>
              </p:cNvPr>
              <p:cNvGrpSpPr/>
              <p:nvPr/>
            </p:nvGrpSpPr>
            <p:grpSpPr>
              <a:xfrm rot="5400000">
                <a:off x="-1993902" y="7861427"/>
                <a:ext cx="6245862" cy="2258060"/>
                <a:chOff x="0" y="0"/>
                <a:chExt cx="10746537" cy="3887914"/>
              </a:xfrm>
              <a:grpFill/>
            </p:grpSpPr>
            <p:sp>
              <p:nvSpPr>
                <p:cNvPr id="29" name="Freihandform: Form 28">
                  <a:extLst>
                    <a:ext uri="{FF2B5EF4-FFF2-40B4-BE49-F238E27FC236}">
                      <a16:creationId xmlns:a16="http://schemas.microsoft.com/office/drawing/2014/main" id="{0E803D04-5784-4F77-97C2-4CFB1A0014C7}"/>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Freihandform: Form 29">
                  <a:extLst>
                    <a:ext uri="{FF2B5EF4-FFF2-40B4-BE49-F238E27FC236}">
                      <a16:creationId xmlns:a16="http://schemas.microsoft.com/office/drawing/2014/main" id="{E37D8933-23E8-4D04-AB34-19AC88B2F92D}"/>
                    </a:ext>
                  </a:extLst>
                </p:cNvPr>
                <p:cNvSpPr/>
                <p:nvPr/>
              </p:nvSpPr>
              <p:spPr>
                <a:xfrm>
                  <a:off x="5050739" y="715581"/>
                  <a:ext cx="3887914" cy="2475615"/>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3674FF"/>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Freihandform: Form 30">
                  <a:extLst>
                    <a:ext uri="{FF2B5EF4-FFF2-40B4-BE49-F238E27FC236}">
                      <a16:creationId xmlns:a16="http://schemas.microsoft.com/office/drawing/2014/main" id="{AED5924C-1F88-4621-AF4A-582BB55D7992}"/>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FE423"/>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Freihandform: Form 31">
                  <a:extLst>
                    <a:ext uri="{FF2B5EF4-FFF2-40B4-BE49-F238E27FC236}">
                      <a16:creationId xmlns:a16="http://schemas.microsoft.com/office/drawing/2014/main" id="{5FBCFE06-CE6E-49AD-8F2B-B665F98B256D}"/>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AD01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 name="Gruppieren 23">
              <a:extLst>
                <a:ext uri="{FF2B5EF4-FFF2-40B4-BE49-F238E27FC236}">
                  <a16:creationId xmlns:a16="http://schemas.microsoft.com/office/drawing/2014/main" id="{A981491F-1BB3-4A2A-B961-564B68D41C1E}"/>
                </a:ext>
              </a:extLst>
            </p:cNvPr>
            <p:cNvGrpSpPr/>
            <p:nvPr/>
          </p:nvGrpSpPr>
          <p:grpSpPr>
            <a:xfrm rot="5400000">
              <a:off x="-300788" y="6987409"/>
              <a:ext cx="1887165" cy="1285446"/>
              <a:chOff x="0" y="0"/>
              <a:chExt cx="5703356" cy="3887914"/>
            </a:xfrm>
            <a:grpFill/>
          </p:grpSpPr>
          <p:sp>
            <p:nvSpPr>
              <p:cNvPr id="25" name="Freihandform: Form 24">
                <a:extLst>
                  <a:ext uri="{FF2B5EF4-FFF2-40B4-BE49-F238E27FC236}">
                    <a16:creationId xmlns:a16="http://schemas.microsoft.com/office/drawing/2014/main" id="{D22F1557-075A-4608-B36E-CD20FA66A5A8}"/>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Freihandform: Form 25">
                <a:extLst>
                  <a:ext uri="{FF2B5EF4-FFF2-40B4-BE49-F238E27FC236}">
                    <a16:creationId xmlns:a16="http://schemas.microsoft.com/office/drawing/2014/main" id="{4269A33A-5008-4296-ADFA-0E22EC07CC45}"/>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AD01A"/>
              </a:solidFill>
              <a:ln w="12700" cap="flat" cmpd="sng" algn="ctr">
                <a:noFill/>
                <a:prstDash val="solid"/>
                <a:miter lim="800000"/>
              </a:ln>
              <a:effectLst/>
            </p:spPr>
            <p:txBody>
              <a:bodyPr wrap="square" rtlCol="0" anchor="ctr">
                <a:noAutofit/>
              </a:bodyPr>
              <a:lstStyle/>
              <a:p>
                <a:pPr marL="0" marR="0" lvl="0" indent="0" defTabSz="457165" eaLnBrk="1" fontAlgn="auto" latinLnBrk="0" hangingPunct="1">
                  <a:lnSpc>
                    <a:spcPct val="100000"/>
                  </a:lnSpc>
                  <a:spcBef>
                    <a:spcPts val="0"/>
                  </a:spcBef>
                  <a:spcAft>
                    <a:spcPts val="0"/>
                  </a:spcAft>
                  <a:buClrTx/>
                  <a:buSzTx/>
                  <a:buFontTx/>
                  <a:buNone/>
                  <a:tabLst/>
                  <a:defRPr/>
                </a:pPr>
                <a:endParaRPr kumimoji="0" lang="de-DE" sz="1729"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732187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12/9/2025</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‹Nr.›</a:t>
            </a:fld>
            <a:endParaRPr lang="en-US" dirty="0"/>
          </a:p>
        </p:txBody>
      </p:sp>
    </p:spTree>
    <p:extLst>
      <p:ext uri="{BB962C8B-B14F-4D97-AF65-F5344CB8AC3E}">
        <p14:creationId xmlns:p14="http://schemas.microsoft.com/office/powerpoint/2010/main" val="1452359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tinyurl.com/4cz5ra8p" TargetMode="External"/><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inyurl.com/4cz5ra8p" TargetMode="External"/><Relationship Id="rId5" Type="http://schemas.openxmlformats.org/officeDocument/2006/relationships/image" Target="../media/image16.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inyurl.com/4cz5ra8p" TargetMode="External"/><Relationship Id="rId5" Type="http://schemas.openxmlformats.org/officeDocument/2006/relationships/image" Target="../media/image16.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sycnet.apa.org/doi/10.1111/ldrp.1212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doi.org/10.1080/15700763.2020.173463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iqb.hu-berlin.d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creativecommons.org/licenses/by-sa/4.0/deed.de" TargetMode="External"/><Relationship Id="rId4" Type="http://schemas.openxmlformats.org/officeDocument/2006/relationships/hyperlink" Target="mailto:patrick.hawlitschek@iqb.hu-berlin.d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ihandform: Form 47">
            <a:extLst>
              <a:ext uri="{FF2B5EF4-FFF2-40B4-BE49-F238E27FC236}">
                <a16:creationId xmlns:a16="http://schemas.microsoft.com/office/drawing/2014/main" id="{99BA59CE-655A-E15A-6A6F-0FDE510932B7}"/>
              </a:ext>
            </a:extLst>
          </p:cNvPr>
          <p:cNvSpPr/>
          <p:nvPr/>
        </p:nvSpPr>
        <p:spPr>
          <a:xfrm>
            <a:off x="-1" y="-1"/>
            <a:ext cx="6027745" cy="4285648"/>
          </a:xfrm>
          <a:custGeom>
            <a:avLst/>
            <a:gdLst>
              <a:gd name="connsiteX0" fmla="*/ 0 w 6027745"/>
              <a:gd name="connsiteY0" fmla="*/ 0 h 4285648"/>
              <a:gd name="connsiteX1" fmla="*/ 6027745 w 6027745"/>
              <a:gd name="connsiteY1" fmla="*/ 0 h 4285648"/>
              <a:gd name="connsiteX2" fmla="*/ 6027745 w 6027745"/>
              <a:gd name="connsiteY2" fmla="*/ 109295 h 4285648"/>
              <a:gd name="connsiteX3" fmla="*/ 6023713 w 6027745"/>
              <a:gd name="connsiteY3" fmla="*/ 108680 h 4285648"/>
              <a:gd name="connsiteX4" fmla="*/ 5940825 w 6027745"/>
              <a:gd name="connsiteY4" fmla="*/ 104494 h 4285648"/>
              <a:gd name="connsiteX5" fmla="*/ 5130136 w 6027745"/>
              <a:gd name="connsiteY5" fmla="*/ 915183 h 4285648"/>
              <a:gd name="connsiteX6" fmla="*/ 5940825 w 6027745"/>
              <a:gd name="connsiteY6" fmla="*/ 1725872 h 4285648"/>
              <a:gd name="connsiteX7" fmla="*/ 6023713 w 6027745"/>
              <a:gd name="connsiteY7" fmla="*/ 1721687 h 4285648"/>
              <a:gd name="connsiteX8" fmla="*/ 6027745 w 6027745"/>
              <a:gd name="connsiteY8" fmla="*/ 1721071 h 4285648"/>
              <a:gd name="connsiteX9" fmla="*/ 6027745 w 6027745"/>
              <a:gd name="connsiteY9" fmla="*/ 1817239 h 4285648"/>
              <a:gd name="connsiteX10" fmla="*/ 3524903 w 6027745"/>
              <a:gd name="connsiteY10" fmla="*/ 1817239 h 4285648"/>
              <a:gd name="connsiteX11" fmla="*/ 2986314 w 6027745"/>
              <a:gd name="connsiteY11" fmla="*/ 2355828 h 4285648"/>
              <a:gd name="connsiteX12" fmla="*/ 2986314 w 6027745"/>
              <a:gd name="connsiteY12" fmla="*/ 3358655 h 4285648"/>
              <a:gd name="connsiteX13" fmla="*/ 1981658 w 6027745"/>
              <a:gd name="connsiteY13" fmla="*/ 3358655 h 4285648"/>
              <a:gd name="connsiteX14" fmla="*/ 2013989 w 6027745"/>
              <a:gd name="connsiteY14" fmla="*/ 3462808 h 4285648"/>
              <a:gd name="connsiteX15" fmla="*/ 2027902 w 6027745"/>
              <a:gd name="connsiteY15" fmla="*/ 3600824 h 4285648"/>
              <a:gd name="connsiteX16" fmla="*/ 1343078 w 6027745"/>
              <a:gd name="connsiteY16" fmla="*/ 4285648 h 4285648"/>
              <a:gd name="connsiteX17" fmla="*/ 658254 w 6027745"/>
              <a:gd name="connsiteY17" fmla="*/ 3600824 h 4285648"/>
              <a:gd name="connsiteX18" fmla="*/ 672167 w 6027745"/>
              <a:gd name="connsiteY18" fmla="*/ 3462808 h 4285648"/>
              <a:gd name="connsiteX19" fmla="*/ 704498 w 6027745"/>
              <a:gd name="connsiteY19" fmla="*/ 3358655 h 4285648"/>
              <a:gd name="connsiteX20" fmla="*/ 0 w 6027745"/>
              <a:gd name="connsiteY20" fmla="*/ 3358655 h 42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7745" h="4285648">
                <a:moveTo>
                  <a:pt x="0" y="0"/>
                </a:moveTo>
                <a:lnTo>
                  <a:pt x="6027745" y="0"/>
                </a:lnTo>
                <a:lnTo>
                  <a:pt x="6027745" y="109295"/>
                </a:lnTo>
                <a:lnTo>
                  <a:pt x="6023713" y="108680"/>
                </a:lnTo>
                <a:cubicBezTo>
                  <a:pt x="5996461" y="105912"/>
                  <a:pt x="5968808" y="104494"/>
                  <a:pt x="5940825" y="104494"/>
                </a:cubicBezTo>
                <a:cubicBezTo>
                  <a:pt x="5493094" y="104494"/>
                  <a:pt x="5130136" y="467452"/>
                  <a:pt x="5130136" y="915183"/>
                </a:cubicBezTo>
                <a:cubicBezTo>
                  <a:pt x="5130136" y="1362914"/>
                  <a:pt x="5493094" y="1725872"/>
                  <a:pt x="5940825" y="1725872"/>
                </a:cubicBezTo>
                <a:cubicBezTo>
                  <a:pt x="5968808" y="1725872"/>
                  <a:pt x="5996461" y="1724454"/>
                  <a:pt x="6023713" y="1721687"/>
                </a:cubicBezTo>
                <a:lnTo>
                  <a:pt x="6027745" y="1721071"/>
                </a:lnTo>
                <a:lnTo>
                  <a:pt x="6027745" y="1817239"/>
                </a:lnTo>
                <a:lnTo>
                  <a:pt x="3524903" y="1817239"/>
                </a:lnTo>
                <a:cubicBezTo>
                  <a:pt x="3227449" y="1817239"/>
                  <a:pt x="2986314" y="2058374"/>
                  <a:pt x="2986314" y="2355828"/>
                </a:cubicBezTo>
                <a:lnTo>
                  <a:pt x="2986314" y="3358655"/>
                </a:lnTo>
                <a:lnTo>
                  <a:pt x="1981658" y="3358655"/>
                </a:lnTo>
                <a:lnTo>
                  <a:pt x="2013989" y="3462808"/>
                </a:lnTo>
                <a:cubicBezTo>
                  <a:pt x="2023111" y="3507389"/>
                  <a:pt x="2027902" y="3553547"/>
                  <a:pt x="2027902" y="3600824"/>
                </a:cubicBezTo>
                <a:cubicBezTo>
                  <a:pt x="2027902" y="3979042"/>
                  <a:pt x="1721296" y="4285648"/>
                  <a:pt x="1343078" y="4285648"/>
                </a:cubicBezTo>
                <a:cubicBezTo>
                  <a:pt x="964860" y="4285648"/>
                  <a:pt x="658254" y="3979042"/>
                  <a:pt x="658254" y="3600824"/>
                </a:cubicBezTo>
                <a:cubicBezTo>
                  <a:pt x="658254" y="3553547"/>
                  <a:pt x="663045" y="3507389"/>
                  <a:pt x="672167" y="3462808"/>
                </a:cubicBezTo>
                <a:lnTo>
                  <a:pt x="704498" y="3358655"/>
                </a:lnTo>
                <a:lnTo>
                  <a:pt x="0" y="3358655"/>
                </a:lnTo>
                <a:close/>
              </a:path>
            </a:pathLst>
          </a:custGeom>
          <a:gradFill flip="none" rotWithShape="1">
            <a:gsLst>
              <a:gs pos="0">
                <a:srgbClr val="FB212A">
                  <a:shade val="30000"/>
                  <a:satMod val="115000"/>
                </a:srgbClr>
              </a:gs>
              <a:gs pos="50000">
                <a:srgbClr val="FB212A">
                  <a:shade val="67500"/>
                  <a:satMod val="115000"/>
                </a:srgbClr>
              </a:gs>
              <a:gs pos="100000">
                <a:srgbClr val="FB212A">
                  <a:shade val="100000"/>
                  <a:satMod val="115000"/>
                </a:srgb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3" name="Freihandform: Form 52">
            <a:extLst>
              <a:ext uri="{FF2B5EF4-FFF2-40B4-BE49-F238E27FC236}">
                <a16:creationId xmlns:a16="http://schemas.microsoft.com/office/drawing/2014/main" id="{8432CA11-79F9-5748-ECD9-8F029C16C711}"/>
              </a:ext>
            </a:extLst>
          </p:cNvPr>
          <p:cNvSpPr/>
          <p:nvPr/>
        </p:nvSpPr>
        <p:spPr>
          <a:xfrm>
            <a:off x="-1" y="3499345"/>
            <a:ext cx="6949649" cy="3364728"/>
          </a:xfrm>
          <a:custGeom>
            <a:avLst/>
            <a:gdLst>
              <a:gd name="connsiteX0" fmla="*/ 0 w 6949649"/>
              <a:gd name="connsiteY0" fmla="*/ 0 h 3364728"/>
              <a:gd name="connsiteX1" fmla="*/ 539477 w 6949649"/>
              <a:gd name="connsiteY1" fmla="*/ 0 h 3364728"/>
              <a:gd name="connsiteX2" fmla="*/ 530716 w 6949649"/>
              <a:gd name="connsiteY2" fmla="*/ 86904 h 3364728"/>
              <a:gd name="connsiteX3" fmla="*/ 1341405 w 6949649"/>
              <a:gd name="connsiteY3" fmla="*/ 897593 h 3364728"/>
              <a:gd name="connsiteX4" fmla="*/ 2152094 w 6949649"/>
              <a:gd name="connsiteY4" fmla="*/ 86904 h 3364728"/>
              <a:gd name="connsiteX5" fmla="*/ 2143334 w 6949649"/>
              <a:gd name="connsiteY5" fmla="*/ 0 h 3364728"/>
              <a:gd name="connsiteX6" fmla="*/ 2984377 w 6949649"/>
              <a:gd name="connsiteY6" fmla="*/ 0 h 3364728"/>
              <a:gd name="connsiteX7" fmla="*/ 2984377 w 6949649"/>
              <a:gd name="connsiteY7" fmla="*/ 1006802 h 3364728"/>
              <a:gd name="connsiteX8" fmla="*/ 3522966 w 6949649"/>
              <a:gd name="connsiteY8" fmla="*/ 1545391 h 3364728"/>
              <a:gd name="connsiteX9" fmla="*/ 6025807 w 6949649"/>
              <a:gd name="connsiteY9" fmla="*/ 1545391 h 3364728"/>
              <a:gd name="connsiteX10" fmla="*/ 6025807 w 6949649"/>
              <a:gd name="connsiteY10" fmla="*/ 1841799 h 3364728"/>
              <a:gd name="connsiteX11" fmla="*/ 6126809 w 6949649"/>
              <a:gd name="connsiteY11" fmla="*/ 1810446 h 3364728"/>
              <a:gd name="connsiteX12" fmla="*/ 6264825 w 6949649"/>
              <a:gd name="connsiteY12" fmla="*/ 1796533 h 3364728"/>
              <a:gd name="connsiteX13" fmla="*/ 6949649 w 6949649"/>
              <a:gd name="connsiteY13" fmla="*/ 2481357 h 3364728"/>
              <a:gd name="connsiteX14" fmla="*/ 6264825 w 6949649"/>
              <a:gd name="connsiteY14" fmla="*/ 3166181 h 3364728"/>
              <a:gd name="connsiteX15" fmla="*/ 6126809 w 6949649"/>
              <a:gd name="connsiteY15" fmla="*/ 3152268 h 3364728"/>
              <a:gd name="connsiteX16" fmla="*/ 6025807 w 6949649"/>
              <a:gd name="connsiteY16" fmla="*/ 3120915 h 3364728"/>
              <a:gd name="connsiteX17" fmla="*/ 6025807 w 6949649"/>
              <a:gd name="connsiteY17" fmla="*/ 3364728 h 3364728"/>
              <a:gd name="connsiteX18" fmla="*/ 0 w 6949649"/>
              <a:gd name="connsiteY18" fmla="*/ 3364728 h 336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49649" h="3364728">
                <a:moveTo>
                  <a:pt x="0" y="0"/>
                </a:moveTo>
                <a:lnTo>
                  <a:pt x="539477" y="0"/>
                </a:lnTo>
                <a:lnTo>
                  <a:pt x="530716" y="86904"/>
                </a:lnTo>
                <a:cubicBezTo>
                  <a:pt x="530716" y="534635"/>
                  <a:pt x="893674" y="897593"/>
                  <a:pt x="1341405" y="897593"/>
                </a:cubicBezTo>
                <a:cubicBezTo>
                  <a:pt x="1789136" y="897593"/>
                  <a:pt x="2152094" y="534635"/>
                  <a:pt x="2152094" y="86904"/>
                </a:cubicBezTo>
                <a:lnTo>
                  <a:pt x="2143334" y="0"/>
                </a:lnTo>
                <a:lnTo>
                  <a:pt x="2984377" y="0"/>
                </a:lnTo>
                <a:lnTo>
                  <a:pt x="2984377" y="1006802"/>
                </a:lnTo>
                <a:cubicBezTo>
                  <a:pt x="2984377" y="1304256"/>
                  <a:pt x="3225512" y="1545391"/>
                  <a:pt x="3522966" y="1545391"/>
                </a:cubicBezTo>
                <a:lnTo>
                  <a:pt x="6025807" y="1545391"/>
                </a:lnTo>
                <a:lnTo>
                  <a:pt x="6025807" y="1841799"/>
                </a:lnTo>
                <a:lnTo>
                  <a:pt x="6126809" y="1810446"/>
                </a:lnTo>
                <a:cubicBezTo>
                  <a:pt x="6171390" y="1801324"/>
                  <a:pt x="6217548" y="1796533"/>
                  <a:pt x="6264825" y="1796533"/>
                </a:cubicBezTo>
                <a:cubicBezTo>
                  <a:pt x="6643043" y="1796533"/>
                  <a:pt x="6949649" y="2103139"/>
                  <a:pt x="6949649" y="2481357"/>
                </a:cubicBezTo>
                <a:cubicBezTo>
                  <a:pt x="6949649" y="2859575"/>
                  <a:pt x="6643043" y="3166181"/>
                  <a:pt x="6264825" y="3166181"/>
                </a:cubicBezTo>
                <a:cubicBezTo>
                  <a:pt x="6217548" y="3166181"/>
                  <a:pt x="6171390" y="3161391"/>
                  <a:pt x="6126809" y="3152268"/>
                </a:cubicBezTo>
                <a:lnTo>
                  <a:pt x="6025807" y="3120915"/>
                </a:lnTo>
                <a:lnTo>
                  <a:pt x="6025807" y="3364728"/>
                </a:lnTo>
                <a:lnTo>
                  <a:pt x="0" y="3364728"/>
                </a:lnTo>
                <a:close/>
              </a:path>
            </a:pathLst>
          </a:custGeom>
          <a:gradFill flip="none" rotWithShape="1">
            <a:gsLst>
              <a:gs pos="0">
                <a:srgbClr val="3674FF">
                  <a:shade val="30000"/>
                  <a:satMod val="115000"/>
                </a:srgbClr>
              </a:gs>
              <a:gs pos="50000">
                <a:srgbClr val="3674FF">
                  <a:shade val="67500"/>
                  <a:satMod val="115000"/>
                </a:srgbClr>
              </a:gs>
              <a:gs pos="100000">
                <a:srgbClr val="3674FF">
                  <a:shade val="100000"/>
                  <a:satMod val="115000"/>
                </a:srgbClr>
              </a:gs>
            </a:gsLst>
            <a:path path="circle">
              <a:fillToRect t="100000" r="100000"/>
            </a:path>
            <a:tileRect l="-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2" name="Freihandform: Form 51">
            <a:extLst>
              <a:ext uri="{FF2B5EF4-FFF2-40B4-BE49-F238E27FC236}">
                <a16:creationId xmlns:a16="http://schemas.microsoft.com/office/drawing/2014/main" id="{CE98A387-7F5A-A949-C7A6-B324E7F582E2}"/>
              </a:ext>
            </a:extLst>
          </p:cNvPr>
          <p:cNvSpPr/>
          <p:nvPr/>
        </p:nvSpPr>
        <p:spPr>
          <a:xfrm>
            <a:off x="6157960" y="2589796"/>
            <a:ext cx="6027746" cy="4266330"/>
          </a:xfrm>
          <a:custGeom>
            <a:avLst/>
            <a:gdLst>
              <a:gd name="connsiteX0" fmla="*/ 4600510 w 6027746"/>
              <a:gd name="connsiteY0" fmla="*/ 0 h 4266330"/>
              <a:gd name="connsiteX1" fmla="*/ 5285334 w 6027746"/>
              <a:gd name="connsiteY1" fmla="*/ 684824 h 4266330"/>
              <a:gd name="connsiteX2" fmla="*/ 5271421 w 6027746"/>
              <a:gd name="connsiteY2" fmla="*/ 822840 h 4266330"/>
              <a:gd name="connsiteX3" fmla="*/ 5239322 w 6027746"/>
              <a:gd name="connsiteY3" fmla="*/ 926244 h 4266330"/>
              <a:gd name="connsiteX4" fmla="*/ 6027746 w 6027746"/>
              <a:gd name="connsiteY4" fmla="*/ 926244 h 4266330"/>
              <a:gd name="connsiteX5" fmla="*/ 6027746 w 6027746"/>
              <a:gd name="connsiteY5" fmla="*/ 4266330 h 4266330"/>
              <a:gd name="connsiteX6" fmla="*/ 0 w 6027746"/>
              <a:gd name="connsiteY6" fmla="*/ 4266330 h 4266330"/>
              <a:gd name="connsiteX7" fmla="*/ 0 w 6027746"/>
              <a:gd name="connsiteY7" fmla="*/ 4190072 h 4266330"/>
              <a:gd name="connsiteX8" fmla="*/ 23976 w 6027746"/>
              <a:gd name="connsiteY8" fmla="*/ 4193731 h 4266330"/>
              <a:gd name="connsiteX9" fmla="*/ 106864 w 6027746"/>
              <a:gd name="connsiteY9" fmla="*/ 4197916 h 4266330"/>
              <a:gd name="connsiteX10" fmla="*/ 917553 w 6027746"/>
              <a:gd name="connsiteY10" fmla="*/ 3387227 h 4266330"/>
              <a:gd name="connsiteX11" fmla="*/ 106864 w 6027746"/>
              <a:gd name="connsiteY11" fmla="*/ 2576538 h 4266330"/>
              <a:gd name="connsiteX12" fmla="*/ 23976 w 6027746"/>
              <a:gd name="connsiteY12" fmla="*/ 2580724 h 4266330"/>
              <a:gd name="connsiteX13" fmla="*/ 0 w 6027746"/>
              <a:gd name="connsiteY13" fmla="*/ 2584383 h 4266330"/>
              <a:gd name="connsiteX14" fmla="*/ 0 w 6027746"/>
              <a:gd name="connsiteY14" fmla="*/ 2451289 h 4266330"/>
              <a:gd name="connsiteX15" fmla="*/ 2511075 w 6027746"/>
              <a:gd name="connsiteY15" fmla="*/ 2451289 h 4266330"/>
              <a:gd name="connsiteX16" fmla="*/ 3049664 w 6027746"/>
              <a:gd name="connsiteY16" fmla="*/ 1912700 h 4266330"/>
              <a:gd name="connsiteX17" fmla="*/ 3049664 w 6027746"/>
              <a:gd name="connsiteY17" fmla="*/ 926244 h 4266330"/>
              <a:gd name="connsiteX18" fmla="*/ 3961698 w 6027746"/>
              <a:gd name="connsiteY18" fmla="*/ 926244 h 4266330"/>
              <a:gd name="connsiteX19" fmla="*/ 3929599 w 6027746"/>
              <a:gd name="connsiteY19" fmla="*/ 822840 h 4266330"/>
              <a:gd name="connsiteX20" fmla="*/ 3915686 w 6027746"/>
              <a:gd name="connsiteY20" fmla="*/ 684824 h 4266330"/>
              <a:gd name="connsiteX21" fmla="*/ 4600510 w 6027746"/>
              <a:gd name="connsiteY21" fmla="*/ 0 h 426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7746" h="4266330">
                <a:moveTo>
                  <a:pt x="4600510" y="0"/>
                </a:moveTo>
                <a:cubicBezTo>
                  <a:pt x="4978728" y="0"/>
                  <a:pt x="5285334" y="306606"/>
                  <a:pt x="5285334" y="684824"/>
                </a:cubicBezTo>
                <a:cubicBezTo>
                  <a:pt x="5285334" y="732101"/>
                  <a:pt x="5280543" y="778260"/>
                  <a:pt x="5271421" y="822840"/>
                </a:cubicBezTo>
                <a:lnTo>
                  <a:pt x="5239322" y="926244"/>
                </a:lnTo>
                <a:lnTo>
                  <a:pt x="6027746" y="926244"/>
                </a:lnTo>
                <a:lnTo>
                  <a:pt x="6027746" y="4266330"/>
                </a:lnTo>
                <a:lnTo>
                  <a:pt x="0" y="4266330"/>
                </a:lnTo>
                <a:lnTo>
                  <a:pt x="0" y="4190072"/>
                </a:lnTo>
                <a:lnTo>
                  <a:pt x="23976" y="4193731"/>
                </a:lnTo>
                <a:cubicBezTo>
                  <a:pt x="51229" y="4196498"/>
                  <a:pt x="78881" y="4197916"/>
                  <a:pt x="106864" y="4197916"/>
                </a:cubicBezTo>
                <a:cubicBezTo>
                  <a:pt x="554595" y="4197916"/>
                  <a:pt x="917553" y="3834958"/>
                  <a:pt x="917553" y="3387227"/>
                </a:cubicBezTo>
                <a:cubicBezTo>
                  <a:pt x="917553" y="2939496"/>
                  <a:pt x="554595" y="2576538"/>
                  <a:pt x="106864" y="2576538"/>
                </a:cubicBezTo>
                <a:cubicBezTo>
                  <a:pt x="78881" y="2576538"/>
                  <a:pt x="51229" y="2577956"/>
                  <a:pt x="23976" y="2580724"/>
                </a:cubicBezTo>
                <a:lnTo>
                  <a:pt x="0" y="2584383"/>
                </a:lnTo>
                <a:lnTo>
                  <a:pt x="0" y="2451289"/>
                </a:lnTo>
                <a:lnTo>
                  <a:pt x="2511075" y="2451289"/>
                </a:lnTo>
                <a:cubicBezTo>
                  <a:pt x="2808529" y="2451289"/>
                  <a:pt x="3049664" y="2210154"/>
                  <a:pt x="3049664" y="1912700"/>
                </a:cubicBezTo>
                <a:lnTo>
                  <a:pt x="3049664" y="926244"/>
                </a:lnTo>
                <a:lnTo>
                  <a:pt x="3961698" y="926244"/>
                </a:lnTo>
                <a:lnTo>
                  <a:pt x="3929599" y="822840"/>
                </a:lnTo>
                <a:cubicBezTo>
                  <a:pt x="3920477" y="778260"/>
                  <a:pt x="3915686" y="732101"/>
                  <a:pt x="3915686" y="684824"/>
                </a:cubicBezTo>
                <a:cubicBezTo>
                  <a:pt x="3915686" y="306606"/>
                  <a:pt x="4222292" y="0"/>
                  <a:pt x="4600510" y="0"/>
                </a:cubicBezTo>
                <a:close/>
              </a:path>
            </a:pathLst>
          </a:custGeom>
          <a:gradFill flip="none" rotWithShape="1">
            <a:gsLst>
              <a:gs pos="0">
                <a:srgbClr val="FFE423">
                  <a:shade val="30000"/>
                  <a:satMod val="115000"/>
                </a:srgbClr>
              </a:gs>
              <a:gs pos="50000">
                <a:srgbClr val="FFE423">
                  <a:shade val="67500"/>
                  <a:satMod val="115000"/>
                </a:srgbClr>
              </a:gs>
              <a:gs pos="100000">
                <a:srgbClr val="FFE423">
                  <a:shade val="100000"/>
                  <a:satMod val="115000"/>
                </a:srgbClr>
              </a:gs>
            </a:gsLst>
            <a:lin ang="135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1" name="Freihandform: Form 50">
            <a:extLst>
              <a:ext uri="{FF2B5EF4-FFF2-40B4-BE49-F238E27FC236}">
                <a16:creationId xmlns:a16="http://schemas.microsoft.com/office/drawing/2014/main" id="{7E3EC2B1-105B-6E43-1D3C-D206397A84D2}"/>
              </a:ext>
            </a:extLst>
          </p:cNvPr>
          <p:cNvSpPr/>
          <p:nvPr/>
        </p:nvSpPr>
        <p:spPr>
          <a:xfrm>
            <a:off x="5255999" y="1"/>
            <a:ext cx="6929706" cy="3353228"/>
          </a:xfrm>
          <a:custGeom>
            <a:avLst/>
            <a:gdLst>
              <a:gd name="connsiteX0" fmla="*/ 911091 w 6929706"/>
              <a:gd name="connsiteY0" fmla="*/ 0 h 3353228"/>
              <a:gd name="connsiteX1" fmla="*/ 6929706 w 6929706"/>
              <a:gd name="connsiteY1" fmla="*/ 0 h 3353228"/>
              <a:gd name="connsiteX2" fmla="*/ 6929706 w 6929706"/>
              <a:gd name="connsiteY2" fmla="*/ 3353228 h 3353228"/>
              <a:gd name="connsiteX3" fmla="*/ 6305235 w 6929706"/>
              <a:gd name="connsiteY3" fmla="*/ 3353228 h 3353228"/>
              <a:gd name="connsiteX4" fmla="*/ 6313159 w 6929706"/>
              <a:gd name="connsiteY4" fmla="*/ 3274619 h 3353228"/>
              <a:gd name="connsiteX5" fmla="*/ 5502470 w 6929706"/>
              <a:gd name="connsiteY5" fmla="*/ 2463930 h 3353228"/>
              <a:gd name="connsiteX6" fmla="*/ 4691781 w 6929706"/>
              <a:gd name="connsiteY6" fmla="*/ 3274619 h 3353228"/>
              <a:gd name="connsiteX7" fmla="*/ 4699705 w 6929706"/>
              <a:gd name="connsiteY7" fmla="*/ 3353228 h 3353228"/>
              <a:gd name="connsiteX8" fmla="*/ 3953562 w 6929706"/>
              <a:gd name="connsiteY8" fmla="*/ 3353228 h 3353228"/>
              <a:gd name="connsiteX9" fmla="*/ 3953562 w 6929706"/>
              <a:gd name="connsiteY9" fmla="*/ 2355826 h 3353228"/>
              <a:gd name="connsiteX10" fmla="*/ 3414973 w 6929706"/>
              <a:gd name="connsiteY10" fmla="*/ 1817237 h 3353228"/>
              <a:gd name="connsiteX11" fmla="*/ 911091 w 6929706"/>
              <a:gd name="connsiteY11" fmla="*/ 1817237 h 3353228"/>
              <a:gd name="connsiteX12" fmla="*/ 911091 w 6929706"/>
              <a:gd name="connsiteY12" fmla="*/ 1558698 h 3353228"/>
              <a:gd name="connsiteX13" fmla="*/ 822840 w 6929706"/>
              <a:gd name="connsiteY13" fmla="*/ 1586093 h 3353228"/>
              <a:gd name="connsiteX14" fmla="*/ 684824 w 6929706"/>
              <a:gd name="connsiteY14" fmla="*/ 1600006 h 3353228"/>
              <a:gd name="connsiteX15" fmla="*/ 0 w 6929706"/>
              <a:gd name="connsiteY15" fmla="*/ 915182 h 3353228"/>
              <a:gd name="connsiteX16" fmla="*/ 684824 w 6929706"/>
              <a:gd name="connsiteY16" fmla="*/ 230358 h 3353228"/>
              <a:gd name="connsiteX17" fmla="*/ 822840 w 6929706"/>
              <a:gd name="connsiteY17" fmla="*/ 244271 h 3353228"/>
              <a:gd name="connsiteX18" fmla="*/ 911091 w 6929706"/>
              <a:gd name="connsiteY18" fmla="*/ 271666 h 335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29706" h="3353228">
                <a:moveTo>
                  <a:pt x="911091" y="0"/>
                </a:moveTo>
                <a:lnTo>
                  <a:pt x="6929706" y="0"/>
                </a:lnTo>
                <a:lnTo>
                  <a:pt x="6929706" y="3353228"/>
                </a:lnTo>
                <a:lnTo>
                  <a:pt x="6305235" y="3353228"/>
                </a:lnTo>
                <a:lnTo>
                  <a:pt x="6313159" y="3274619"/>
                </a:lnTo>
                <a:cubicBezTo>
                  <a:pt x="6313159" y="2826888"/>
                  <a:pt x="5950201" y="2463930"/>
                  <a:pt x="5502470" y="2463930"/>
                </a:cubicBezTo>
                <a:cubicBezTo>
                  <a:pt x="5054739" y="2463930"/>
                  <a:pt x="4691781" y="2826888"/>
                  <a:pt x="4691781" y="3274619"/>
                </a:cubicBezTo>
                <a:lnTo>
                  <a:pt x="4699705" y="3353228"/>
                </a:lnTo>
                <a:lnTo>
                  <a:pt x="3953562" y="3353228"/>
                </a:lnTo>
                <a:lnTo>
                  <a:pt x="3953562" y="2355826"/>
                </a:lnTo>
                <a:cubicBezTo>
                  <a:pt x="3953562" y="2058372"/>
                  <a:pt x="3712427" y="1817237"/>
                  <a:pt x="3414973" y="1817237"/>
                </a:cubicBezTo>
                <a:lnTo>
                  <a:pt x="911091" y="1817237"/>
                </a:lnTo>
                <a:lnTo>
                  <a:pt x="911091" y="1558698"/>
                </a:lnTo>
                <a:lnTo>
                  <a:pt x="822840" y="1586093"/>
                </a:lnTo>
                <a:cubicBezTo>
                  <a:pt x="778259" y="1595215"/>
                  <a:pt x="732101" y="1600006"/>
                  <a:pt x="684824" y="1600006"/>
                </a:cubicBezTo>
                <a:cubicBezTo>
                  <a:pt x="306606" y="1600006"/>
                  <a:pt x="0" y="1293400"/>
                  <a:pt x="0" y="915182"/>
                </a:cubicBezTo>
                <a:cubicBezTo>
                  <a:pt x="0" y="536964"/>
                  <a:pt x="306606" y="230358"/>
                  <a:pt x="684824" y="230358"/>
                </a:cubicBezTo>
                <a:cubicBezTo>
                  <a:pt x="732101" y="230358"/>
                  <a:pt x="778259" y="235149"/>
                  <a:pt x="822840" y="244271"/>
                </a:cubicBezTo>
                <a:lnTo>
                  <a:pt x="911091" y="271666"/>
                </a:lnTo>
                <a:close/>
              </a:path>
            </a:pathLst>
          </a:custGeom>
          <a:gradFill flip="none" rotWithShape="1">
            <a:gsLst>
              <a:gs pos="0">
                <a:srgbClr val="2AD01A">
                  <a:shade val="30000"/>
                  <a:satMod val="115000"/>
                </a:srgbClr>
              </a:gs>
              <a:gs pos="50000">
                <a:srgbClr val="2AD01A">
                  <a:shade val="67500"/>
                  <a:satMod val="115000"/>
                </a:srgbClr>
              </a:gs>
              <a:gs pos="100000">
                <a:srgbClr val="2AD01A">
                  <a:shade val="100000"/>
                  <a:satMod val="115000"/>
                </a:srgb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4" name="Textfeld 3">
            <a:hlinkClick r:id="" action="ppaction://hlinkshowjump?jump=nextslide"/>
            <a:extLst>
              <a:ext uri="{FF2B5EF4-FFF2-40B4-BE49-F238E27FC236}">
                <a16:creationId xmlns:a16="http://schemas.microsoft.com/office/drawing/2014/main" id="{93576249-DCE9-B92D-8BB5-F1E364647832}"/>
              </a:ext>
            </a:extLst>
          </p:cNvPr>
          <p:cNvSpPr txBox="1"/>
          <p:nvPr/>
        </p:nvSpPr>
        <p:spPr>
          <a:xfrm>
            <a:off x="3541032" y="3047469"/>
            <a:ext cx="5233856" cy="769441"/>
          </a:xfrm>
          <a:prstGeom prst="rect">
            <a:avLst/>
          </a:prstGeom>
          <a:noFill/>
          <a:scene3d>
            <a:camera prst="orthographicFront"/>
            <a:lightRig rig="threePt" dir="t"/>
          </a:scene3d>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b="1" dirty="0">
                <a:solidFill>
                  <a:prstClr val="black"/>
                </a:solidFill>
                <a:latin typeface="Bahnschrift SemiCondensed" panose="020B0502040204020203" pitchFamily="34" charset="0"/>
                <a:cs typeface="Calibri" panose="020F0502020204030204" pitchFamily="34" charset="0"/>
              </a:rPr>
              <a:t>Abschluss-Workshop</a:t>
            </a:r>
            <a:endParaRPr kumimoji="0" lang="de-DE" sz="36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Calibri" panose="020F0502020204030204" pitchFamily="34" charset="0"/>
            </a:endParaRPr>
          </a:p>
        </p:txBody>
      </p:sp>
      <p:sp>
        <p:nvSpPr>
          <p:cNvPr id="14" name="Textfeld 13">
            <a:extLst>
              <a:ext uri="{FF2B5EF4-FFF2-40B4-BE49-F238E27FC236}">
                <a16:creationId xmlns:a16="http://schemas.microsoft.com/office/drawing/2014/main" id="{2546D7FB-7900-444E-9378-7A9DC47902A7}"/>
              </a:ext>
            </a:extLst>
          </p:cNvPr>
          <p:cNvSpPr txBox="1"/>
          <p:nvPr/>
        </p:nvSpPr>
        <p:spPr>
          <a:xfrm>
            <a:off x="3009895" y="3816910"/>
            <a:ext cx="6172210" cy="923330"/>
          </a:xfrm>
          <a:prstGeom prst="rect">
            <a:avLst/>
          </a:prstGeom>
          <a:noFill/>
          <a:scene3d>
            <a:camera prst="orthographicFront"/>
            <a:lightRig rig="threePt" dir="t"/>
          </a:scene3d>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Calibri" panose="020F0502020204030204" pitchFamily="34" charset="0"/>
              </a:rPr>
              <a:t>„Ergebnisse aus Vergleichsarbeiten (VERA) produktiv nutzen:</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Bahnschrift SemiCondensed" panose="020B0502040204020203" pitchFamily="34" charset="0"/>
                <a:cs typeface="Calibri" panose="020F0502020204030204" pitchFamily="34" charset="0"/>
              </a:rPr>
              <a:t>Ein </a:t>
            </a:r>
            <a:r>
              <a:rPr lang="de-DE" dirty="0" err="1">
                <a:solidFill>
                  <a:prstClr val="black"/>
                </a:solidFill>
                <a:latin typeface="Bahnschrift SemiCondensed" panose="020B0502040204020203" pitchFamily="34" charset="0"/>
                <a:cs typeface="Calibri" panose="020F0502020204030204" pitchFamily="34" charset="0"/>
              </a:rPr>
              <a:t>Blended</a:t>
            </a:r>
            <a:r>
              <a:rPr lang="de-DE" dirty="0">
                <a:solidFill>
                  <a:prstClr val="black"/>
                </a:solidFill>
                <a:latin typeface="Bahnschrift SemiCondensed" panose="020B0502040204020203" pitchFamily="34" charset="0"/>
                <a:cs typeface="Calibri" panose="020F0502020204030204" pitchFamily="34" charset="0"/>
              </a:rPr>
              <a:t>-Learning-Angebot zur datengestützten Unterrichtsentwicklung“</a:t>
            </a:r>
            <a:endPar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Calibri" panose="020F0502020204030204" pitchFamily="34" charset="0"/>
            </a:endParaRPr>
          </a:p>
        </p:txBody>
      </p:sp>
      <p:pic>
        <p:nvPicPr>
          <p:cNvPr id="2" name="Grafik 1" descr="Ein Bild, das Schrift, Logo, Grafiken, Clipart enthält.&#10;&#10;KI-generierte Inhalte können fehlerhaft sein.">
            <a:extLst>
              <a:ext uri="{FF2B5EF4-FFF2-40B4-BE49-F238E27FC236}">
                <a16:creationId xmlns:a16="http://schemas.microsoft.com/office/drawing/2014/main" id="{497E1BD5-9C3A-084A-EB98-3C038BFB2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960" y="2242195"/>
            <a:ext cx="1293605" cy="695202"/>
          </a:xfrm>
          <a:prstGeom prst="rect">
            <a:avLst/>
          </a:prstGeom>
        </p:spPr>
      </p:pic>
      <p:pic>
        <p:nvPicPr>
          <p:cNvPr id="3" name="Grafik 2" descr="Ein Bild, das Text, Schrift, Screenshot, Grafikdesign enthält.&#10;&#10;KI-generierte Inhalte können fehlerhaft sein.">
            <a:extLst>
              <a:ext uri="{FF2B5EF4-FFF2-40B4-BE49-F238E27FC236}">
                <a16:creationId xmlns:a16="http://schemas.microsoft.com/office/drawing/2014/main" id="{2D486EF0-B16B-31DD-448F-074433237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648" y="2089408"/>
            <a:ext cx="1884464" cy="1000776"/>
          </a:xfrm>
          <a:prstGeom prst="rect">
            <a:avLst/>
          </a:prstGeom>
        </p:spPr>
      </p:pic>
      <p:pic>
        <p:nvPicPr>
          <p:cNvPr id="5" name="Grafik 4" descr="Ein Bild, das Grafiken, Schrift, Grafikdesign, Logo enthält.&#10;&#10;KI-generierte Inhalte können fehlerhaft sein.">
            <a:extLst>
              <a:ext uri="{FF2B5EF4-FFF2-40B4-BE49-F238E27FC236}">
                <a16:creationId xmlns:a16="http://schemas.microsoft.com/office/drawing/2014/main" id="{A34B30C8-8BBF-B4F2-BCE3-2FC00D386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709" y="2269013"/>
            <a:ext cx="1484539" cy="641566"/>
          </a:xfrm>
          <a:prstGeom prst="rect">
            <a:avLst/>
          </a:prstGeom>
        </p:spPr>
      </p:pic>
    </p:spTree>
    <p:extLst>
      <p:ext uri="{BB962C8B-B14F-4D97-AF65-F5344CB8AC3E}">
        <p14:creationId xmlns:p14="http://schemas.microsoft.com/office/powerpoint/2010/main" val="179829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ihandform: Form 47">
            <a:extLst>
              <a:ext uri="{FF2B5EF4-FFF2-40B4-BE49-F238E27FC236}">
                <a16:creationId xmlns:a16="http://schemas.microsoft.com/office/drawing/2014/main" id="{99BA59CE-655A-E15A-6A6F-0FDE510932B7}"/>
              </a:ext>
            </a:extLst>
          </p:cNvPr>
          <p:cNvSpPr/>
          <p:nvPr/>
        </p:nvSpPr>
        <p:spPr>
          <a:xfrm>
            <a:off x="-1" y="-1"/>
            <a:ext cx="6027745" cy="4285648"/>
          </a:xfrm>
          <a:custGeom>
            <a:avLst/>
            <a:gdLst>
              <a:gd name="connsiteX0" fmla="*/ 0 w 6027745"/>
              <a:gd name="connsiteY0" fmla="*/ 0 h 4285648"/>
              <a:gd name="connsiteX1" fmla="*/ 6027745 w 6027745"/>
              <a:gd name="connsiteY1" fmla="*/ 0 h 4285648"/>
              <a:gd name="connsiteX2" fmla="*/ 6027745 w 6027745"/>
              <a:gd name="connsiteY2" fmla="*/ 109295 h 4285648"/>
              <a:gd name="connsiteX3" fmla="*/ 6023713 w 6027745"/>
              <a:gd name="connsiteY3" fmla="*/ 108680 h 4285648"/>
              <a:gd name="connsiteX4" fmla="*/ 5940825 w 6027745"/>
              <a:gd name="connsiteY4" fmla="*/ 104494 h 4285648"/>
              <a:gd name="connsiteX5" fmla="*/ 5130136 w 6027745"/>
              <a:gd name="connsiteY5" fmla="*/ 915183 h 4285648"/>
              <a:gd name="connsiteX6" fmla="*/ 5940825 w 6027745"/>
              <a:gd name="connsiteY6" fmla="*/ 1725872 h 4285648"/>
              <a:gd name="connsiteX7" fmla="*/ 6023713 w 6027745"/>
              <a:gd name="connsiteY7" fmla="*/ 1721687 h 4285648"/>
              <a:gd name="connsiteX8" fmla="*/ 6027745 w 6027745"/>
              <a:gd name="connsiteY8" fmla="*/ 1721071 h 4285648"/>
              <a:gd name="connsiteX9" fmla="*/ 6027745 w 6027745"/>
              <a:gd name="connsiteY9" fmla="*/ 1817239 h 4285648"/>
              <a:gd name="connsiteX10" fmla="*/ 3524903 w 6027745"/>
              <a:gd name="connsiteY10" fmla="*/ 1817239 h 4285648"/>
              <a:gd name="connsiteX11" fmla="*/ 2986314 w 6027745"/>
              <a:gd name="connsiteY11" fmla="*/ 2355828 h 4285648"/>
              <a:gd name="connsiteX12" fmla="*/ 2986314 w 6027745"/>
              <a:gd name="connsiteY12" fmla="*/ 3358655 h 4285648"/>
              <a:gd name="connsiteX13" fmla="*/ 1981658 w 6027745"/>
              <a:gd name="connsiteY13" fmla="*/ 3358655 h 4285648"/>
              <a:gd name="connsiteX14" fmla="*/ 2013989 w 6027745"/>
              <a:gd name="connsiteY14" fmla="*/ 3462808 h 4285648"/>
              <a:gd name="connsiteX15" fmla="*/ 2027902 w 6027745"/>
              <a:gd name="connsiteY15" fmla="*/ 3600824 h 4285648"/>
              <a:gd name="connsiteX16" fmla="*/ 1343078 w 6027745"/>
              <a:gd name="connsiteY16" fmla="*/ 4285648 h 4285648"/>
              <a:gd name="connsiteX17" fmla="*/ 658254 w 6027745"/>
              <a:gd name="connsiteY17" fmla="*/ 3600824 h 4285648"/>
              <a:gd name="connsiteX18" fmla="*/ 672167 w 6027745"/>
              <a:gd name="connsiteY18" fmla="*/ 3462808 h 4285648"/>
              <a:gd name="connsiteX19" fmla="*/ 704498 w 6027745"/>
              <a:gd name="connsiteY19" fmla="*/ 3358655 h 4285648"/>
              <a:gd name="connsiteX20" fmla="*/ 0 w 6027745"/>
              <a:gd name="connsiteY20" fmla="*/ 3358655 h 42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7745" h="4285648">
                <a:moveTo>
                  <a:pt x="0" y="0"/>
                </a:moveTo>
                <a:lnTo>
                  <a:pt x="6027745" y="0"/>
                </a:lnTo>
                <a:lnTo>
                  <a:pt x="6027745" y="109295"/>
                </a:lnTo>
                <a:lnTo>
                  <a:pt x="6023713" y="108680"/>
                </a:lnTo>
                <a:cubicBezTo>
                  <a:pt x="5996461" y="105912"/>
                  <a:pt x="5968808" y="104494"/>
                  <a:pt x="5940825" y="104494"/>
                </a:cubicBezTo>
                <a:cubicBezTo>
                  <a:pt x="5493094" y="104494"/>
                  <a:pt x="5130136" y="467452"/>
                  <a:pt x="5130136" y="915183"/>
                </a:cubicBezTo>
                <a:cubicBezTo>
                  <a:pt x="5130136" y="1362914"/>
                  <a:pt x="5493094" y="1725872"/>
                  <a:pt x="5940825" y="1725872"/>
                </a:cubicBezTo>
                <a:cubicBezTo>
                  <a:pt x="5968808" y="1725872"/>
                  <a:pt x="5996461" y="1724454"/>
                  <a:pt x="6023713" y="1721687"/>
                </a:cubicBezTo>
                <a:lnTo>
                  <a:pt x="6027745" y="1721071"/>
                </a:lnTo>
                <a:lnTo>
                  <a:pt x="6027745" y="1817239"/>
                </a:lnTo>
                <a:lnTo>
                  <a:pt x="3524903" y="1817239"/>
                </a:lnTo>
                <a:cubicBezTo>
                  <a:pt x="3227449" y="1817239"/>
                  <a:pt x="2986314" y="2058374"/>
                  <a:pt x="2986314" y="2355828"/>
                </a:cubicBezTo>
                <a:lnTo>
                  <a:pt x="2986314" y="3358655"/>
                </a:lnTo>
                <a:lnTo>
                  <a:pt x="1981658" y="3358655"/>
                </a:lnTo>
                <a:lnTo>
                  <a:pt x="2013989" y="3462808"/>
                </a:lnTo>
                <a:cubicBezTo>
                  <a:pt x="2023111" y="3507389"/>
                  <a:pt x="2027902" y="3553547"/>
                  <a:pt x="2027902" y="3600824"/>
                </a:cubicBezTo>
                <a:cubicBezTo>
                  <a:pt x="2027902" y="3979042"/>
                  <a:pt x="1721296" y="4285648"/>
                  <a:pt x="1343078" y="4285648"/>
                </a:cubicBezTo>
                <a:cubicBezTo>
                  <a:pt x="964860" y="4285648"/>
                  <a:pt x="658254" y="3979042"/>
                  <a:pt x="658254" y="3600824"/>
                </a:cubicBezTo>
                <a:cubicBezTo>
                  <a:pt x="658254" y="3553547"/>
                  <a:pt x="663045" y="3507389"/>
                  <a:pt x="672167" y="3462808"/>
                </a:cubicBezTo>
                <a:lnTo>
                  <a:pt x="704498" y="3358655"/>
                </a:lnTo>
                <a:lnTo>
                  <a:pt x="0" y="3358655"/>
                </a:lnTo>
                <a:close/>
              </a:path>
            </a:pathLst>
          </a:custGeom>
          <a:gradFill flip="none" rotWithShape="1">
            <a:gsLst>
              <a:gs pos="0">
                <a:srgbClr val="FB212A">
                  <a:shade val="30000"/>
                  <a:satMod val="115000"/>
                </a:srgbClr>
              </a:gs>
              <a:gs pos="50000">
                <a:srgbClr val="FB212A">
                  <a:shade val="67500"/>
                  <a:satMod val="115000"/>
                </a:srgbClr>
              </a:gs>
              <a:gs pos="100000">
                <a:srgbClr val="FB212A">
                  <a:shade val="100000"/>
                  <a:satMod val="115000"/>
                </a:srgb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3" name="Freihandform: Form 52">
            <a:extLst>
              <a:ext uri="{FF2B5EF4-FFF2-40B4-BE49-F238E27FC236}">
                <a16:creationId xmlns:a16="http://schemas.microsoft.com/office/drawing/2014/main" id="{8432CA11-79F9-5748-ECD9-8F029C16C711}"/>
              </a:ext>
            </a:extLst>
          </p:cNvPr>
          <p:cNvSpPr/>
          <p:nvPr/>
        </p:nvSpPr>
        <p:spPr>
          <a:xfrm>
            <a:off x="-1" y="3499345"/>
            <a:ext cx="6949649" cy="3364728"/>
          </a:xfrm>
          <a:custGeom>
            <a:avLst/>
            <a:gdLst>
              <a:gd name="connsiteX0" fmla="*/ 0 w 6949649"/>
              <a:gd name="connsiteY0" fmla="*/ 0 h 3364728"/>
              <a:gd name="connsiteX1" fmla="*/ 539477 w 6949649"/>
              <a:gd name="connsiteY1" fmla="*/ 0 h 3364728"/>
              <a:gd name="connsiteX2" fmla="*/ 530716 w 6949649"/>
              <a:gd name="connsiteY2" fmla="*/ 86904 h 3364728"/>
              <a:gd name="connsiteX3" fmla="*/ 1341405 w 6949649"/>
              <a:gd name="connsiteY3" fmla="*/ 897593 h 3364728"/>
              <a:gd name="connsiteX4" fmla="*/ 2152094 w 6949649"/>
              <a:gd name="connsiteY4" fmla="*/ 86904 h 3364728"/>
              <a:gd name="connsiteX5" fmla="*/ 2143334 w 6949649"/>
              <a:gd name="connsiteY5" fmla="*/ 0 h 3364728"/>
              <a:gd name="connsiteX6" fmla="*/ 2984377 w 6949649"/>
              <a:gd name="connsiteY6" fmla="*/ 0 h 3364728"/>
              <a:gd name="connsiteX7" fmla="*/ 2984377 w 6949649"/>
              <a:gd name="connsiteY7" fmla="*/ 1006802 h 3364728"/>
              <a:gd name="connsiteX8" fmla="*/ 3522966 w 6949649"/>
              <a:gd name="connsiteY8" fmla="*/ 1545391 h 3364728"/>
              <a:gd name="connsiteX9" fmla="*/ 6025807 w 6949649"/>
              <a:gd name="connsiteY9" fmla="*/ 1545391 h 3364728"/>
              <a:gd name="connsiteX10" fmla="*/ 6025807 w 6949649"/>
              <a:gd name="connsiteY10" fmla="*/ 1841799 h 3364728"/>
              <a:gd name="connsiteX11" fmla="*/ 6126809 w 6949649"/>
              <a:gd name="connsiteY11" fmla="*/ 1810446 h 3364728"/>
              <a:gd name="connsiteX12" fmla="*/ 6264825 w 6949649"/>
              <a:gd name="connsiteY12" fmla="*/ 1796533 h 3364728"/>
              <a:gd name="connsiteX13" fmla="*/ 6949649 w 6949649"/>
              <a:gd name="connsiteY13" fmla="*/ 2481357 h 3364728"/>
              <a:gd name="connsiteX14" fmla="*/ 6264825 w 6949649"/>
              <a:gd name="connsiteY14" fmla="*/ 3166181 h 3364728"/>
              <a:gd name="connsiteX15" fmla="*/ 6126809 w 6949649"/>
              <a:gd name="connsiteY15" fmla="*/ 3152268 h 3364728"/>
              <a:gd name="connsiteX16" fmla="*/ 6025807 w 6949649"/>
              <a:gd name="connsiteY16" fmla="*/ 3120915 h 3364728"/>
              <a:gd name="connsiteX17" fmla="*/ 6025807 w 6949649"/>
              <a:gd name="connsiteY17" fmla="*/ 3364728 h 3364728"/>
              <a:gd name="connsiteX18" fmla="*/ 0 w 6949649"/>
              <a:gd name="connsiteY18" fmla="*/ 3364728 h 336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49649" h="3364728">
                <a:moveTo>
                  <a:pt x="0" y="0"/>
                </a:moveTo>
                <a:lnTo>
                  <a:pt x="539477" y="0"/>
                </a:lnTo>
                <a:lnTo>
                  <a:pt x="530716" y="86904"/>
                </a:lnTo>
                <a:cubicBezTo>
                  <a:pt x="530716" y="534635"/>
                  <a:pt x="893674" y="897593"/>
                  <a:pt x="1341405" y="897593"/>
                </a:cubicBezTo>
                <a:cubicBezTo>
                  <a:pt x="1789136" y="897593"/>
                  <a:pt x="2152094" y="534635"/>
                  <a:pt x="2152094" y="86904"/>
                </a:cubicBezTo>
                <a:lnTo>
                  <a:pt x="2143334" y="0"/>
                </a:lnTo>
                <a:lnTo>
                  <a:pt x="2984377" y="0"/>
                </a:lnTo>
                <a:lnTo>
                  <a:pt x="2984377" y="1006802"/>
                </a:lnTo>
                <a:cubicBezTo>
                  <a:pt x="2984377" y="1304256"/>
                  <a:pt x="3225512" y="1545391"/>
                  <a:pt x="3522966" y="1545391"/>
                </a:cubicBezTo>
                <a:lnTo>
                  <a:pt x="6025807" y="1545391"/>
                </a:lnTo>
                <a:lnTo>
                  <a:pt x="6025807" y="1841799"/>
                </a:lnTo>
                <a:lnTo>
                  <a:pt x="6126809" y="1810446"/>
                </a:lnTo>
                <a:cubicBezTo>
                  <a:pt x="6171390" y="1801324"/>
                  <a:pt x="6217548" y="1796533"/>
                  <a:pt x="6264825" y="1796533"/>
                </a:cubicBezTo>
                <a:cubicBezTo>
                  <a:pt x="6643043" y="1796533"/>
                  <a:pt x="6949649" y="2103139"/>
                  <a:pt x="6949649" y="2481357"/>
                </a:cubicBezTo>
                <a:cubicBezTo>
                  <a:pt x="6949649" y="2859575"/>
                  <a:pt x="6643043" y="3166181"/>
                  <a:pt x="6264825" y="3166181"/>
                </a:cubicBezTo>
                <a:cubicBezTo>
                  <a:pt x="6217548" y="3166181"/>
                  <a:pt x="6171390" y="3161391"/>
                  <a:pt x="6126809" y="3152268"/>
                </a:cubicBezTo>
                <a:lnTo>
                  <a:pt x="6025807" y="3120915"/>
                </a:lnTo>
                <a:lnTo>
                  <a:pt x="6025807" y="3364728"/>
                </a:lnTo>
                <a:lnTo>
                  <a:pt x="0" y="3364728"/>
                </a:lnTo>
                <a:close/>
              </a:path>
            </a:pathLst>
          </a:custGeom>
          <a:gradFill flip="none" rotWithShape="1">
            <a:gsLst>
              <a:gs pos="0">
                <a:srgbClr val="3674FF">
                  <a:shade val="30000"/>
                  <a:satMod val="115000"/>
                </a:srgbClr>
              </a:gs>
              <a:gs pos="50000">
                <a:srgbClr val="3674FF">
                  <a:shade val="67500"/>
                  <a:satMod val="115000"/>
                </a:srgbClr>
              </a:gs>
              <a:gs pos="100000">
                <a:srgbClr val="3674FF">
                  <a:shade val="100000"/>
                  <a:satMod val="115000"/>
                </a:srgbClr>
              </a:gs>
            </a:gsLst>
            <a:path path="circle">
              <a:fillToRect t="100000" r="100000"/>
            </a:path>
            <a:tileRect l="-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2" name="Freihandform: Form 51">
            <a:extLst>
              <a:ext uri="{FF2B5EF4-FFF2-40B4-BE49-F238E27FC236}">
                <a16:creationId xmlns:a16="http://schemas.microsoft.com/office/drawing/2014/main" id="{CE98A387-7F5A-A949-C7A6-B324E7F582E2}"/>
              </a:ext>
            </a:extLst>
          </p:cNvPr>
          <p:cNvSpPr/>
          <p:nvPr/>
        </p:nvSpPr>
        <p:spPr>
          <a:xfrm>
            <a:off x="6157960" y="2589796"/>
            <a:ext cx="6027746" cy="4266330"/>
          </a:xfrm>
          <a:custGeom>
            <a:avLst/>
            <a:gdLst>
              <a:gd name="connsiteX0" fmla="*/ 4600510 w 6027746"/>
              <a:gd name="connsiteY0" fmla="*/ 0 h 4266330"/>
              <a:gd name="connsiteX1" fmla="*/ 5285334 w 6027746"/>
              <a:gd name="connsiteY1" fmla="*/ 684824 h 4266330"/>
              <a:gd name="connsiteX2" fmla="*/ 5271421 w 6027746"/>
              <a:gd name="connsiteY2" fmla="*/ 822840 h 4266330"/>
              <a:gd name="connsiteX3" fmla="*/ 5239322 w 6027746"/>
              <a:gd name="connsiteY3" fmla="*/ 926244 h 4266330"/>
              <a:gd name="connsiteX4" fmla="*/ 6027746 w 6027746"/>
              <a:gd name="connsiteY4" fmla="*/ 926244 h 4266330"/>
              <a:gd name="connsiteX5" fmla="*/ 6027746 w 6027746"/>
              <a:gd name="connsiteY5" fmla="*/ 4266330 h 4266330"/>
              <a:gd name="connsiteX6" fmla="*/ 0 w 6027746"/>
              <a:gd name="connsiteY6" fmla="*/ 4266330 h 4266330"/>
              <a:gd name="connsiteX7" fmla="*/ 0 w 6027746"/>
              <a:gd name="connsiteY7" fmla="*/ 4190072 h 4266330"/>
              <a:gd name="connsiteX8" fmla="*/ 23976 w 6027746"/>
              <a:gd name="connsiteY8" fmla="*/ 4193731 h 4266330"/>
              <a:gd name="connsiteX9" fmla="*/ 106864 w 6027746"/>
              <a:gd name="connsiteY9" fmla="*/ 4197916 h 4266330"/>
              <a:gd name="connsiteX10" fmla="*/ 917553 w 6027746"/>
              <a:gd name="connsiteY10" fmla="*/ 3387227 h 4266330"/>
              <a:gd name="connsiteX11" fmla="*/ 106864 w 6027746"/>
              <a:gd name="connsiteY11" fmla="*/ 2576538 h 4266330"/>
              <a:gd name="connsiteX12" fmla="*/ 23976 w 6027746"/>
              <a:gd name="connsiteY12" fmla="*/ 2580724 h 4266330"/>
              <a:gd name="connsiteX13" fmla="*/ 0 w 6027746"/>
              <a:gd name="connsiteY13" fmla="*/ 2584383 h 4266330"/>
              <a:gd name="connsiteX14" fmla="*/ 0 w 6027746"/>
              <a:gd name="connsiteY14" fmla="*/ 2451289 h 4266330"/>
              <a:gd name="connsiteX15" fmla="*/ 2511075 w 6027746"/>
              <a:gd name="connsiteY15" fmla="*/ 2451289 h 4266330"/>
              <a:gd name="connsiteX16" fmla="*/ 3049664 w 6027746"/>
              <a:gd name="connsiteY16" fmla="*/ 1912700 h 4266330"/>
              <a:gd name="connsiteX17" fmla="*/ 3049664 w 6027746"/>
              <a:gd name="connsiteY17" fmla="*/ 926244 h 4266330"/>
              <a:gd name="connsiteX18" fmla="*/ 3961698 w 6027746"/>
              <a:gd name="connsiteY18" fmla="*/ 926244 h 4266330"/>
              <a:gd name="connsiteX19" fmla="*/ 3929599 w 6027746"/>
              <a:gd name="connsiteY19" fmla="*/ 822840 h 4266330"/>
              <a:gd name="connsiteX20" fmla="*/ 3915686 w 6027746"/>
              <a:gd name="connsiteY20" fmla="*/ 684824 h 4266330"/>
              <a:gd name="connsiteX21" fmla="*/ 4600510 w 6027746"/>
              <a:gd name="connsiteY21" fmla="*/ 0 h 426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7746" h="4266330">
                <a:moveTo>
                  <a:pt x="4600510" y="0"/>
                </a:moveTo>
                <a:cubicBezTo>
                  <a:pt x="4978728" y="0"/>
                  <a:pt x="5285334" y="306606"/>
                  <a:pt x="5285334" y="684824"/>
                </a:cubicBezTo>
                <a:cubicBezTo>
                  <a:pt x="5285334" y="732101"/>
                  <a:pt x="5280543" y="778260"/>
                  <a:pt x="5271421" y="822840"/>
                </a:cubicBezTo>
                <a:lnTo>
                  <a:pt x="5239322" y="926244"/>
                </a:lnTo>
                <a:lnTo>
                  <a:pt x="6027746" y="926244"/>
                </a:lnTo>
                <a:lnTo>
                  <a:pt x="6027746" y="4266330"/>
                </a:lnTo>
                <a:lnTo>
                  <a:pt x="0" y="4266330"/>
                </a:lnTo>
                <a:lnTo>
                  <a:pt x="0" y="4190072"/>
                </a:lnTo>
                <a:lnTo>
                  <a:pt x="23976" y="4193731"/>
                </a:lnTo>
                <a:cubicBezTo>
                  <a:pt x="51229" y="4196498"/>
                  <a:pt x="78881" y="4197916"/>
                  <a:pt x="106864" y="4197916"/>
                </a:cubicBezTo>
                <a:cubicBezTo>
                  <a:pt x="554595" y="4197916"/>
                  <a:pt x="917553" y="3834958"/>
                  <a:pt x="917553" y="3387227"/>
                </a:cubicBezTo>
                <a:cubicBezTo>
                  <a:pt x="917553" y="2939496"/>
                  <a:pt x="554595" y="2576538"/>
                  <a:pt x="106864" y="2576538"/>
                </a:cubicBezTo>
                <a:cubicBezTo>
                  <a:pt x="78881" y="2576538"/>
                  <a:pt x="51229" y="2577956"/>
                  <a:pt x="23976" y="2580724"/>
                </a:cubicBezTo>
                <a:lnTo>
                  <a:pt x="0" y="2584383"/>
                </a:lnTo>
                <a:lnTo>
                  <a:pt x="0" y="2451289"/>
                </a:lnTo>
                <a:lnTo>
                  <a:pt x="2511075" y="2451289"/>
                </a:lnTo>
                <a:cubicBezTo>
                  <a:pt x="2808529" y="2451289"/>
                  <a:pt x="3049664" y="2210154"/>
                  <a:pt x="3049664" y="1912700"/>
                </a:cubicBezTo>
                <a:lnTo>
                  <a:pt x="3049664" y="926244"/>
                </a:lnTo>
                <a:lnTo>
                  <a:pt x="3961698" y="926244"/>
                </a:lnTo>
                <a:lnTo>
                  <a:pt x="3929599" y="822840"/>
                </a:lnTo>
                <a:cubicBezTo>
                  <a:pt x="3920477" y="778260"/>
                  <a:pt x="3915686" y="732101"/>
                  <a:pt x="3915686" y="684824"/>
                </a:cubicBezTo>
                <a:cubicBezTo>
                  <a:pt x="3915686" y="306606"/>
                  <a:pt x="4222292" y="0"/>
                  <a:pt x="4600510" y="0"/>
                </a:cubicBezTo>
                <a:close/>
              </a:path>
            </a:pathLst>
          </a:custGeom>
          <a:gradFill flip="none" rotWithShape="1">
            <a:gsLst>
              <a:gs pos="0">
                <a:srgbClr val="FFE423">
                  <a:shade val="30000"/>
                  <a:satMod val="115000"/>
                </a:srgbClr>
              </a:gs>
              <a:gs pos="50000">
                <a:srgbClr val="FFE423">
                  <a:shade val="67500"/>
                  <a:satMod val="115000"/>
                </a:srgbClr>
              </a:gs>
              <a:gs pos="100000">
                <a:srgbClr val="FFE423">
                  <a:shade val="100000"/>
                  <a:satMod val="115000"/>
                </a:srgbClr>
              </a:gs>
            </a:gsLst>
            <a:lin ang="135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1" name="Freihandform: Form 50">
            <a:extLst>
              <a:ext uri="{FF2B5EF4-FFF2-40B4-BE49-F238E27FC236}">
                <a16:creationId xmlns:a16="http://schemas.microsoft.com/office/drawing/2014/main" id="{7E3EC2B1-105B-6E43-1D3C-D206397A84D2}"/>
              </a:ext>
            </a:extLst>
          </p:cNvPr>
          <p:cNvSpPr/>
          <p:nvPr/>
        </p:nvSpPr>
        <p:spPr>
          <a:xfrm>
            <a:off x="5255999" y="1"/>
            <a:ext cx="6929706" cy="3353228"/>
          </a:xfrm>
          <a:custGeom>
            <a:avLst/>
            <a:gdLst>
              <a:gd name="connsiteX0" fmla="*/ 911091 w 6929706"/>
              <a:gd name="connsiteY0" fmla="*/ 0 h 3353228"/>
              <a:gd name="connsiteX1" fmla="*/ 6929706 w 6929706"/>
              <a:gd name="connsiteY1" fmla="*/ 0 h 3353228"/>
              <a:gd name="connsiteX2" fmla="*/ 6929706 w 6929706"/>
              <a:gd name="connsiteY2" fmla="*/ 3353228 h 3353228"/>
              <a:gd name="connsiteX3" fmla="*/ 6305235 w 6929706"/>
              <a:gd name="connsiteY3" fmla="*/ 3353228 h 3353228"/>
              <a:gd name="connsiteX4" fmla="*/ 6313159 w 6929706"/>
              <a:gd name="connsiteY4" fmla="*/ 3274619 h 3353228"/>
              <a:gd name="connsiteX5" fmla="*/ 5502470 w 6929706"/>
              <a:gd name="connsiteY5" fmla="*/ 2463930 h 3353228"/>
              <a:gd name="connsiteX6" fmla="*/ 4691781 w 6929706"/>
              <a:gd name="connsiteY6" fmla="*/ 3274619 h 3353228"/>
              <a:gd name="connsiteX7" fmla="*/ 4699705 w 6929706"/>
              <a:gd name="connsiteY7" fmla="*/ 3353228 h 3353228"/>
              <a:gd name="connsiteX8" fmla="*/ 3953562 w 6929706"/>
              <a:gd name="connsiteY8" fmla="*/ 3353228 h 3353228"/>
              <a:gd name="connsiteX9" fmla="*/ 3953562 w 6929706"/>
              <a:gd name="connsiteY9" fmla="*/ 2355826 h 3353228"/>
              <a:gd name="connsiteX10" fmla="*/ 3414973 w 6929706"/>
              <a:gd name="connsiteY10" fmla="*/ 1817237 h 3353228"/>
              <a:gd name="connsiteX11" fmla="*/ 911091 w 6929706"/>
              <a:gd name="connsiteY11" fmla="*/ 1817237 h 3353228"/>
              <a:gd name="connsiteX12" fmla="*/ 911091 w 6929706"/>
              <a:gd name="connsiteY12" fmla="*/ 1558698 h 3353228"/>
              <a:gd name="connsiteX13" fmla="*/ 822840 w 6929706"/>
              <a:gd name="connsiteY13" fmla="*/ 1586093 h 3353228"/>
              <a:gd name="connsiteX14" fmla="*/ 684824 w 6929706"/>
              <a:gd name="connsiteY14" fmla="*/ 1600006 h 3353228"/>
              <a:gd name="connsiteX15" fmla="*/ 0 w 6929706"/>
              <a:gd name="connsiteY15" fmla="*/ 915182 h 3353228"/>
              <a:gd name="connsiteX16" fmla="*/ 684824 w 6929706"/>
              <a:gd name="connsiteY16" fmla="*/ 230358 h 3353228"/>
              <a:gd name="connsiteX17" fmla="*/ 822840 w 6929706"/>
              <a:gd name="connsiteY17" fmla="*/ 244271 h 3353228"/>
              <a:gd name="connsiteX18" fmla="*/ 911091 w 6929706"/>
              <a:gd name="connsiteY18" fmla="*/ 271666 h 335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29706" h="3353228">
                <a:moveTo>
                  <a:pt x="911091" y="0"/>
                </a:moveTo>
                <a:lnTo>
                  <a:pt x="6929706" y="0"/>
                </a:lnTo>
                <a:lnTo>
                  <a:pt x="6929706" y="3353228"/>
                </a:lnTo>
                <a:lnTo>
                  <a:pt x="6305235" y="3353228"/>
                </a:lnTo>
                <a:lnTo>
                  <a:pt x="6313159" y="3274619"/>
                </a:lnTo>
                <a:cubicBezTo>
                  <a:pt x="6313159" y="2826888"/>
                  <a:pt x="5950201" y="2463930"/>
                  <a:pt x="5502470" y="2463930"/>
                </a:cubicBezTo>
                <a:cubicBezTo>
                  <a:pt x="5054739" y="2463930"/>
                  <a:pt x="4691781" y="2826888"/>
                  <a:pt x="4691781" y="3274619"/>
                </a:cubicBezTo>
                <a:lnTo>
                  <a:pt x="4699705" y="3353228"/>
                </a:lnTo>
                <a:lnTo>
                  <a:pt x="3953562" y="3353228"/>
                </a:lnTo>
                <a:lnTo>
                  <a:pt x="3953562" y="2355826"/>
                </a:lnTo>
                <a:cubicBezTo>
                  <a:pt x="3953562" y="2058372"/>
                  <a:pt x="3712427" y="1817237"/>
                  <a:pt x="3414973" y="1817237"/>
                </a:cubicBezTo>
                <a:lnTo>
                  <a:pt x="911091" y="1817237"/>
                </a:lnTo>
                <a:lnTo>
                  <a:pt x="911091" y="1558698"/>
                </a:lnTo>
                <a:lnTo>
                  <a:pt x="822840" y="1586093"/>
                </a:lnTo>
                <a:cubicBezTo>
                  <a:pt x="778259" y="1595215"/>
                  <a:pt x="732101" y="1600006"/>
                  <a:pt x="684824" y="1600006"/>
                </a:cubicBezTo>
                <a:cubicBezTo>
                  <a:pt x="306606" y="1600006"/>
                  <a:pt x="0" y="1293400"/>
                  <a:pt x="0" y="915182"/>
                </a:cubicBezTo>
                <a:cubicBezTo>
                  <a:pt x="0" y="536964"/>
                  <a:pt x="306606" y="230358"/>
                  <a:pt x="684824" y="230358"/>
                </a:cubicBezTo>
                <a:cubicBezTo>
                  <a:pt x="732101" y="230358"/>
                  <a:pt x="778259" y="235149"/>
                  <a:pt x="822840" y="244271"/>
                </a:cubicBezTo>
                <a:lnTo>
                  <a:pt x="911091" y="271666"/>
                </a:lnTo>
                <a:close/>
              </a:path>
            </a:pathLst>
          </a:custGeom>
          <a:gradFill flip="none" rotWithShape="1">
            <a:gsLst>
              <a:gs pos="0">
                <a:srgbClr val="2AD01A">
                  <a:shade val="30000"/>
                  <a:satMod val="115000"/>
                </a:srgbClr>
              </a:gs>
              <a:gs pos="50000">
                <a:srgbClr val="2AD01A">
                  <a:shade val="67500"/>
                  <a:satMod val="115000"/>
                </a:srgbClr>
              </a:gs>
              <a:gs pos="100000">
                <a:srgbClr val="2AD01A">
                  <a:shade val="100000"/>
                  <a:satMod val="115000"/>
                </a:srgb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4" name="Textfeld 3">
            <a:hlinkClick r:id="" action="ppaction://hlinkshowjump?jump=nextslide"/>
            <a:extLst>
              <a:ext uri="{FF2B5EF4-FFF2-40B4-BE49-F238E27FC236}">
                <a16:creationId xmlns:a16="http://schemas.microsoft.com/office/drawing/2014/main" id="{93576249-DCE9-B92D-8BB5-F1E364647832}"/>
              </a:ext>
            </a:extLst>
          </p:cNvPr>
          <p:cNvSpPr txBox="1"/>
          <p:nvPr/>
        </p:nvSpPr>
        <p:spPr>
          <a:xfrm>
            <a:off x="3541032" y="2703012"/>
            <a:ext cx="5233856" cy="1446550"/>
          </a:xfrm>
          <a:prstGeom prst="rect">
            <a:avLst/>
          </a:prstGeom>
          <a:noFill/>
          <a:scene3d>
            <a:camera prst="orthographicFront"/>
            <a:lightRig rig="threePt" dir="t"/>
          </a:scene3d>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b="1" dirty="0">
                <a:solidFill>
                  <a:prstClr val="black"/>
                </a:solidFill>
                <a:latin typeface="Bahnschrift SemiCondensed" panose="020B0502040204020203" pitchFamily="34" charset="0"/>
                <a:cs typeface="Calibri" panose="020F0502020204030204" pitchFamily="34" charset="0"/>
              </a:rPr>
              <a:t>Übung: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b="1" dirty="0">
                <a:solidFill>
                  <a:prstClr val="black"/>
                </a:solidFill>
                <a:latin typeface="Bahnschrift SemiCondensed" panose="020B0502040204020203" pitchFamily="34" charset="0"/>
                <a:cs typeface="Calibri" panose="020F0502020204030204" pitchFamily="34" charset="0"/>
              </a:rPr>
              <a:t>Videoimpuls</a:t>
            </a:r>
            <a:endParaRPr kumimoji="0" lang="de-DE" sz="40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Calibri" panose="020F0502020204030204" pitchFamily="34" charset="0"/>
            </a:endParaRPr>
          </a:p>
        </p:txBody>
      </p:sp>
    </p:spTree>
    <p:extLst>
      <p:ext uri="{BB962C8B-B14F-4D97-AF65-F5344CB8AC3E}">
        <p14:creationId xmlns:p14="http://schemas.microsoft.com/office/powerpoint/2010/main" val="194941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B8A4F-997D-473B-B160-271AC65818F1}"/>
              </a:ext>
            </a:extLst>
          </p:cNvPr>
          <p:cNvSpPr>
            <a:spLocks noGrp="1"/>
          </p:cNvSpPr>
          <p:nvPr>
            <p:ph type="title"/>
          </p:nvPr>
        </p:nvSpPr>
        <p:spPr/>
        <p:txBody>
          <a:bodyPr>
            <a:normAutofit/>
          </a:bodyPr>
          <a:lstStyle/>
          <a:p>
            <a:r>
              <a:rPr lang="de-DE" dirty="0"/>
              <a:t>Übung: Videoimpuls</a:t>
            </a:r>
          </a:p>
        </p:txBody>
      </p:sp>
      <p:sp>
        <p:nvSpPr>
          <p:cNvPr id="3" name="Inhaltsplatzhalter 2">
            <a:extLst>
              <a:ext uri="{FF2B5EF4-FFF2-40B4-BE49-F238E27FC236}">
                <a16:creationId xmlns:a16="http://schemas.microsoft.com/office/drawing/2014/main" id="{DE21B9D8-4445-4635-8734-CEF4CA062580}"/>
              </a:ext>
            </a:extLst>
          </p:cNvPr>
          <p:cNvSpPr>
            <a:spLocks noGrp="1"/>
          </p:cNvSpPr>
          <p:nvPr>
            <p:ph idx="1"/>
          </p:nvPr>
        </p:nvSpPr>
        <p:spPr>
          <a:xfrm>
            <a:off x="1041400" y="1690688"/>
            <a:ext cx="10172700" cy="4486275"/>
          </a:xfrm>
        </p:spPr>
        <p:txBody>
          <a:bodyPr/>
          <a:lstStyle/>
          <a:p>
            <a:endParaRPr lang="de-DE" dirty="0"/>
          </a:p>
        </p:txBody>
      </p:sp>
      <p:pic>
        <p:nvPicPr>
          <p:cNvPr id="7" name="Grafik 6" descr="Geöffnetes Laptop-Gerät">
            <a:extLst>
              <a:ext uri="{FF2B5EF4-FFF2-40B4-BE49-F238E27FC236}">
                <a16:creationId xmlns:a16="http://schemas.microsoft.com/office/drawing/2014/main" id="{111FC4D0-F0A9-46B7-9DFA-26069D710F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8090" y="1447089"/>
            <a:ext cx="7795820" cy="5410911"/>
          </a:xfrm>
          <a:prstGeom prst="rect">
            <a:avLst/>
          </a:prstGeom>
        </p:spPr>
      </p:pic>
      <p:sp>
        <p:nvSpPr>
          <p:cNvPr id="13" name="Textfeld 12">
            <a:extLst>
              <a:ext uri="{FF2B5EF4-FFF2-40B4-BE49-F238E27FC236}">
                <a16:creationId xmlns:a16="http://schemas.microsoft.com/office/drawing/2014/main" id="{76B15BF5-921C-4EA7-9E0A-F1A443BDDEA5}"/>
              </a:ext>
            </a:extLst>
          </p:cNvPr>
          <p:cNvSpPr txBox="1"/>
          <p:nvPr/>
        </p:nvSpPr>
        <p:spPr>
          <a:xfrm>
            <a:off x="8718551" y="802611"/>
            <a:ext cx="2567484" cy="1200329"/>
          </a:xfrm>
          <a:prstGeom prst="rect">
            <a:avLst/>
          </a:prstGeom>
          <a:noFill/>
        </p:spPr>
        <p:txBody>
          <a:bodyPr wrap="square" rtlCol="0">
            <a:spAutoFit/>
          </a:bodyPr>
          <a:lstStyle/>
          <a:p>
            <a:pPr algn="ctr"/>
            <a:r>
              <a:rPr lang="de-DE" dirty="0">
                <a:latin typeface="Bahnschrift SemiCondensed" panose="020B0502040204020203" pitchFamily="34" charset="0"/>
              </a:rPr>
              <a:t>Das Kollegium der Max-Brauer-Schule (Hamburg) nutzt VERA produktiv für den Unterricht.</a:t>
            </a:r>
          </a:p>
        </p:txBody>
      </p:sp>
      <p:cxnSp>
        <p:nvCxnSpPr>
          <p:cNvPr id="14" name="Verbinder: gekrümmt 13">
            <a:extLst>
              <a:ext uri="{FF2B5EF4-FFF2-40B4-BE49-F238E27FC236}">
                <a16:creationId xmlns:a16="http://schemas.microsoft.com/office/drawing/2014/main" id="{46DBC633-10D2-4728-A34C-AE61D11A9A39}"/>
              </a:ext>
            </a:extLst>
          </p:cNvPr>
          <p:cNvCxnSpPr>
            <a:cxnSpLocks/>
            <a:stCxn id="13" idx="2"/>
          </p:cNvCxnSpPr>
          <p:nvPr/>
        </p:nvCxnSpPr>
        <p:spPr>
          <a:xfrm rot="5400000">
            <a:off x="9156822" y="1954883"/>
            <a:ext cx="797414" cy="893528"/>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5" name="Grafik 4">
            <a:extLst>
              <a:ext uri="{FF2B5EF4-FFF2-40B4-BE49-F238E27FC236}">
                <a16:creationId xmlns:a16="http://schemas.microsoft.com/office/drawing/2014/main" id="{C132B602-33B4-2654-7022-CC2EB64EABA8}"/>
              </a:ext>
            </a:extLst>
          </p:cNvPr>
          <p:cNvPicPr>
            <a:picLocks noChangeAspect="1"/>
          </p:cNvPicPr>
          <p:nvPr/>
        </p:nvPicPr>
        <p:blipFill rotWithShape="1">
          <a:blip r:embed="rId5"/>
          <a:srcRect l="2072" t="2753" r="1660" b="15236"/>
          <a:stretch/>
        </p:blipFill>
        <p:spPr>
          <a:xfrm>
            <a:off x="3633451" y="1982922"/>
            <a:ext cx="5085099" cy="2900228"/>
          </a:xfrm>
          <a:prstGeom prst="rect">
            <a:avLst/>
          </a:prstGeom>
        </p:spPr>
      </p:pic>
      <p:sp>
        <p:nvSpPr>
          <p:cNvPr id="17" name="Textfeld 16">
            <a:extLst>
              <a:ext uri="{FF2B5EF4-FFF2-40B4-BE49-F238E27FC236}">
                <a16:creationId xmlns:a16="http://schemas.microsoft.com/office/drawing/2014/main" id="{85F6B4AC-A115-A387-2F8A-975BCBBD5169}"/>
              </a:ext>
            </a:extLst>
          </p:cNvPr>
          <p:cNvSpPr txBox="1"/>
          <p:nvPr/>
        </p:nvSpPr>
        <p:spPr>
          <a:xfrm>
            <a:off x="4671050" y="5345390"/>
            <a:ext cx="3009900" cy="369332"/>
          </a:xfrm>
          <a:prstGeom prst="rect">
            <a:avLst/>
          </a:prstGeom>
          <a:noFill/>
        </p:spPr>
        <p:txBody>
          <a:bodyPr wrap="square">
            <a:spAutoFit/>
          </a:bodyPr>
          <a:lstStyle/>
          <a:p>
            <a:r>
              <a:rPr lang="de-DE" dirty="0">
                <a:hlinkClick r:id="rId6"/>
              </a:rPr>
              <a:t>https://tinyurl.com/4cz5ra8p</a:t>
            </a:r>
            <a:endParaRPr lang="de-DE" dirty="0"/>
          </a:p>
        </p:txBody>
      </p:sp>
    </p:spTree>
    <p:extLst>
      <p:ext uri="{BB962C8B-B14F-4D97-AF65-F5344CB8AC3E}">
        <p14:creationId xmlns:p14="http://schemas.microsoft.com/office/powerpoint/2010/main" val="183519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B8A4F-997D-473B-B160-271AC65818F1}"/>
              </a:ext>
            </a:extLst>
          </p:cNvPr>
          <p:cNvSpPr>
            <a:spLocks noGrp="1"/>
          </p:cNvSpPr>
          <p:nvPr>
            <p:ph type="title"/>
          </p:nvPr>
        </p:nvSpPr>
        <p:spPr/>
        <p:txBody>
          <a:bodyPr>
            <a:normAutofit/>
          </a:bodyPr>
          <a:lstStyle/>
          <a:p>
            <a:r>
              <a:rPr lang="de-DE" dirty="0"/>
              <a:t>Übung: Videoimpuls</a:t>
            </a:r>
          </a:p>
        </p:txBody>
      </p:sp>
      <p:sp>
        <p:nvSpPr>
          <p:cNvPr id="3" name="Inhaltsplatzhalter 2">
            <a:extLst>
              <a:ext uri="{FF2B5EF4-FFF2-40B4-BE49-F238E27FC236}">
                <a16:creationId xmlns:a16="http://schemas.microsoft.com/office/drawing/2014/main" id="{DE21B9D8-4445-4635-8734-CEF4CA062580}"/>
              </a:ext>
            </a:extLst>
          </p:cNvPr>
          <p:cNvSpPr>
            <a:spLocks noGrp="1"/>
          </p:cNvSpPr>
          <p:nvPr>
            <p:ph idx="1"/>
          </p:nvPr>
        </p:nvSpPr>
        <p:spPr>
          <a:xfrm>
            <a:off x="1041400" y="1690688"/>
            <a:ext cx="10172700" cy="4486275"/>
          </a:xfrm>
        </p:spPr>
        <p:txBody>
          <a:bodyPr/>
          <a:lstStyle/>
          <a:p>
            <a:endParaRPr lang="de-DE" dirty="0"/>
          </a:p>
        </p:txBody>
      </p:sp>
      <p:pic>
        <p:nvPicPr>
          <p:cNvPr id="7" name="Grafik 6" descr="Geöffnetes Laptop-Gerät">
            <a:extLst>
              <a:ext uri="{FF2B5EF4-FFF2-40B4-BE49-F238E27FC236}">
                <a16:creationId xmlns:a16="http://schemas.microsoft.com/office/drawing/2014/main" id="{111FC4D0-F0A9-46B7-9DFA-26069D710F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8090" y="1447089"/>
            <a:ext cx="7795820" cy="5410911"/>
          </a:xfrm>
          <a:prstGeom prst="rect">
            <a:avLst/>
          </a:prstGeom>
        </p:spPr>
      </p:pic>
      <p:sp>
        <p:nvSpPr>
          <p:cNvPr id="9" name="Textfeld 8">
            <a:extLst>
              <a:ext uri="{FF2B5EF4-FFF2-40B4-BE49-F238E27FC236}">
                <a16:creationId xmlns:a16="http://schemas.microsoft.com/office/drawing/2014/main" id="{4F3064CA-4FF7-45B8-959B-BDEEDA7E20F9}"/>
              </a:ext>
            </a:extLst>
          </p:cNvPr>
          <p:cNvSpPr txBox="1"/>
          <p:nvPr/>
        </p:nvSpPr>
        <p:spPr>
          <a:xfrm>
            <a:off x="825500" y="3268498"/>
            <a:ext cx="2436115" cy="2308324"/>
          </a:xfrm>
          <a:prstGeom prst="rect">
            <a:avLst/>
          </a:prstGeom>
          <a:noFill/>
        </p:spPr>
        <p:txBody>
          <a:bodyPr wrap="square" rtlCol="0">
            <a:spAutoFit/>
          </a:bodyPr>
          <a:lstStyle/>
          <a:p>
            <a:pPr algn="ctr"/>
            <a:r>
              <a:rPr lang="de-DE" u="sng" dirty="0">
                <a:latin typeface="Bahnschrift SemiCondensed" panose="020B0502040204020203" pitchFamily="34" charset="0"/>
              </a:rPr>
              <a:t>Aufgabe 1:</a:t>
            </a:r>
          </a:p>
          <a:p>
            <a:pPr algn="ctr"/>
            <a:r>
              <a:rPr lang="de-DE" dirty="0">
                <a:latin typeface="Bahnschrift SemiCondensed" panose="020B0502040204020203" pitchFamily="34" charset="0"/>
              </a:rPr>
              <a:t>Aus welchen Gründen empfinden die gezeigten Kolleginnen und Kollegen (externe) Daten als nützlich? Können Sie die genannten Gründe nachvollziehen?</a:t>
            </a:r>
          </a:p>
        </p:txBody>
      </p:sp>
      <p:cxnSp>
        <p:nvCxnSpPr>
          <p:cNvPr id="10" name="Verbinder: gekrümmt 9">
            <a:extLst>
              <a:ext uri="{FF2B5EF4-FFF2-40B4-BE49-F238E27FC236}">
                <a16:creationId xmlns:a16="http://schemas.microsoft.com/office/drawing/2014/main" id="{BA84C3F1-4250-4A83-BD8D-7D4A2551A910}"/>
              </a:ext>
            </a:extLst>
          </p:cNvPr>
          <p:cNvCxnSpPr>
            <a:cxnSpLocks/>
            <a:stCxn id="9" idx="0"/>
          </p:cNvCxnSpPr>
          <p:nvPr/>
        </p:nvCxnSpPr>
        <p:spPr>
          <a:xfrm rot="5400000" flipH="1" flipV="1">
            <a:off x="2165656" y="2309952"/>
            <a:ext cx="836448" cy="108064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6B15BF5-921C-4EA7-9E0A-F1A443BDDEA5}"/>
              </a:ext>
            </a:extLst>
          </p:cNvPr>
          <p:cNvSpPr txBox="1"/>
          <p:nvPr/>
        </p:nvSpPr>
        <p:spPr>
          <a:xfrm>
            <a:off x="8718551" y="802611"/>
            <a:ext cx="2567484" cy="1200329"/>
          </a:xfrm>
          <a:prstGeom prst="rect">
            <a:avLst/>
          </a:prstGeom>
          <a:noFill/>
        </p:spPr>
        <p:txBody>
          <a:bodyPr wrap="square" rtlCol="0">
            <a:spAutoFit/>
          </a:bodyPr>
          <a:lstStyle/>
          <a:p>
            <a:pPr algn="ctr"/>
            <a:r>
              <a:rPr lang="de-DE" dirty="0">
                <a:solidFill>
                  <a:schemeClr val="bg1">
                    <a:lumMod val="75000"/>
                  </a:schemeClr>
                </a:solidFill>
                <a:latin typeface="Bahnschrift SemiCondensed" panose="020B0502040204020203" pitchFamily="34" charset="0"/>
              </a:rPr>
              <a:t>Das Kollegium der Max-Brauer-Schule (Hamburg) nutzt VERA produktiv für den Unterricht.</a:t>
            </a:r>
          </a:p>
        </p:txBody>
      </p:sp>
      <p:cxnSp>
        <p:nvCxnSpPr>
          <p:cNvPr id="14" name="Verbinder: gekrümmt 13">
            <a:extLst>
              <a:ext uri="{FF2B5EF4-FFF2-40B4-BE49-F238E27FC236}">
                <a16:creationId xmlns:a16="http://schemas.microsoft.com/office/drawing/2014/main" id="{46DBC633-10D2-4728-A34C-AE61D11A9A39}"/>
              </a:ext>
            </a:extLst>
          </p:cNvPr>
          <p:cNvCxnSpPr>
            <a:cxnSpLocks/>
            <a:stCxn id="13" idx="2"/>
          </p:cNvCxnSpPr>
          <p:nvPr/>
        </p:nvCxnSpPr>
        <p:spPr>
          <a:xfrm rot="5400000">
            <a:off x="9156822" y="1954883"/>
            <a:ext cx="797414" cy="893528"/>
          </a:xfrm>
          <a:prstGeom prst="curvedConnector2">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pic>
        <p:nvPicPr>
          <p:cNvPr id="5" name="Grafik 4">
            <a:extLst>
              <a:ext uri="{FF2B5EF4-FFF2-40B4-BE49-F238E27FC236}">
                <a16:creationId xmlns:a16="http://schemas.microsoft.com/office/drawing/2014/main" id="{C132B602-33B4-2654-7022-CC2EB64EABA8}"/>
              </a:ext>
            </a:extLst>
          </p:cNvPr>
          <p:cNvPicPr>
            <a:picLocks noChangeAspect="1"/>
          </p:cNvPicPr>
          <p:nvPr/>
        </p:nvPicPr>
        <p:blipFill rotWithShape="1">
          <a:blip r:embed="rId5"/>
          <a:srcRect l="2072" t="2753" r="1660" b="15236"/>
          <a:stretch/>
        </p:blipFill>
        <p:spPr>
          <a:xfrm>
            <a:off x="3633451" y="1982922"/>
            <a:ext cx="5085099" cy="2900228"/>
          </a:xfrm>
          <a:prstGeom prst="rect">
            <a:avLst/>
          </a:prstGeom>
        </p:spPr>
      </p:pic>
      <p:sp>
        <p:nvSpPr>
          <p:cNvPr id="4" name="Textfeld 3">
            <a:extLst>
              <a:ext uri="{FF2B5EF4-FFF2-40B4-BE49-F238E27FC236}">
                <a16:creationId xmlns:a16="http://schemas.microsoft.com/office/drawing/2014/main" id="{D63B7425-FA3E-7F82-96AC-3B73EAC0CFDC}"/>
              </a:ext>
            </a:extLst>
          </p:cNvPr>
          <p:cNvSpPr txBox="1"/>
          <p:nvPr/>
        </p:nvSpPr>
        <p:spPr>
          <a:xfrm>
            <a:off x="4671050" y="5345390"/>
            <a:ext cx="3009900" cy="369332"/>
          </a:xfrm>
          <a:prstGeom prst="rect">
            <a:avLst/>
          </a:prstGeom>
          <a:noFill/>
        </p:spPr>
        <p:txBody>
          <a:bodyPr wrap="square">
            <a:spAutoFit/>
          </a:bodyPr>
          <a:lstStyle/>
          <a:p>
            <a:r>
              <a:rPr lang="de-DE" dirty="0">
                <a:hlinkClick r:id="rId6"/>
              </a:rPr>
              <a:t>https://tinyurl.com/4cz5ra8p</a:t>
            </a:r>
            <a:endParaRPr lang="de-DE" dirty="0"/>
          </a:p>
        </p:txBody>
      </p:sp>
    </p:spTree>
    <p:extLst>
      <p:ext uri="{BB962C8B-B14F-4D97-AF65-F5344CB8AC3E}">
        <p14:creationId xmlns:p14="http://schemas.microsoft.com/office/powerpoint/2010/main" val="2857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B8A4F-997D-473B-B160-271AC65818F1}"/>
              </a:ext>
            </a:extLst>
          </p:cNvPr>
          <p:cNvSpPr>
            <a:spLocks noGrp="1"/>
          </p:cNvSpPr>
          <p:nvPr>
            <p:ph type="title"/>
          </p:nvPr>
        </p:nvSpPr>
        <p:spPr/>
        <p:txBody>
          <a:bodyPr>
            <a:normAutofit/>
          </a:bodyPr>
          <a:lstStyle/>
          <a:p>
            <a:r>
              <a:rPr lang="de-DE" dirty="0"/>
              <a:t>Übung: Videoimpuls</a:t>
            </a:r>
          </a:p>
        </p:txBody>
      </p:sp>
      <p:sp>
        <p:nvSpPr>
          <p:cNvPr id="3" name="Inhaltsplatzhalter 2">
            <a:extLst>
              <a:ext uri="{FF2B5EF4-FFF2-40B4-BE49-F238E27FC236}">
                <a16:creationId xmlns:a16="http://schemas.microsoft.com/office/drawing/2014/main" id="{DE21B9D8-4445-4635-8734-CEF4CA062580}"/>
              </a:ext>
            </a:extLst>
          </p:cNvPr>
          <p:cNvSpPr>
            <a:spLocks noGrp="1"/>
          </p:cNvSpPr>
          <p:nvPr>
            <p:ph idx="1"/>
          </p:nvPr>
        </p:nvSpPr>
        <p:spPr>
          <a:xfrm>
            <a:off x="1041400" y="1690688"/>
            <a:ext cx="10172700" cy="4486275"/>
          </a:xfrm>
        </p:spPr>
        <p:txBody>
          <a:bodyPr/>
          <a:lstStyle/>
          <a:p>
            <a:endParaRPr lang="de-DE" dirty="0"/>
          </a:p>
        </p:txBody>
      </p:sp>
      <p:pic>
        <p:nvPicPr>
          <p:cNvPr id="7" name="Grafik 6" descr="Geöffnetes Laptop-Gerät">
            <a:extLst>
              <a:ext uri="{FF2B5EF4-FFF2-40B4-BE49-F238E27FC236}">
                <a16:creationId xmlns:a16="http://schemas.microsoft.com/office/drawing/2014/main" id="{111FC4D0-F0A9-46B7-9DFA-26069D710F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8090" y="1447089"/>
            <a:ext cx="7795820" cy="5410911"/>
          </a:xfrm>
          <a:prstGeom prst="rect">
            <a:avLst/>
          </a:prstGeom>
        </p:spPr>
      </p:pic>
      <p:sp>
        <p:nvSpPr>
          <p:cNvPr id="9" name="Textfeld 8">
            <a:extLst>
              <a:ext uri="{FF2B5EF4-FFF2-40B4-BE49-F238E27FC236}">
                <a16:creationId xmlns:a16="http://schemas.microsoft.com/office/drawing/2014/main" id="{4F3064CA-4FF7-45B8-959B-BDEEDA7E20F9}"/>
              </a:ext>
            </a:extLst>
          </p:cNvPr>
          <p:cNvSpPr txBox="1"/>
          <p:nvPr/>
        </p:nvSpPr>
        <p:spPr>
          <a:xfrm>
            <a:off x="825500" y="3268498"/>
            <a:ext cx="2436115" cy="2308324"/>
          </a:xfrm>
          <a:prstGeom prst="rect">
            <a:avLst/>
          </a:prstGeom>
          <a:noFill/>
        </p:spPr>
        <p:txBody>
          <a:bodyPr wrap="square" rtlCol="0">
            <a:spAutoFit/>
          </a:bodyPr>
          <a:lstStyle/>
          <a:p>
            <a:pPr algn="ctr"/>
            <a:r>
              <a:rPr lang="de-DE" u="sng" dirty="0">
                <a:latin typeface="Bahnschrift SemiCondensed" panose="020B0502040204020203" pitchFamily="34" charset="0"/>
              </a:rPr>
              <a:t>Aufgabe 1:</a:t>
            </a:r>
          </a:p>
          <a:p>
            <a:pPr algn="ctr"/>
            <a:r>
              <a:rPr lang="de-DE" dirty="0">
                <a:latin typeface="Bahnschrift SemiCondensed" panose="020B0502040204020203" pitchFamily="34" charset="0"/>
              </a:rPr>
              <a:t>Aus welchen Gründen empfinden die gezeigten Kolleginnen und Kollegen (externe) Daten als nützlich? Können Sie die genannten Gründe nachvollziehen?</a:t>
            </a:r>
          </a:p>
        </p:txBody>
      </p:sp>
      <p:cxnSp>
        <p:nvCxnSpPr>
          <p:cNvPr id="10" name="Verbinder: gekrümmt 9">
            <a:extLst>
              <a:ext uri="{FF2B5EF4-FFF2-40B4-BE49-F238E27FC236}">
                <a16:creationId xmlns:a16="http://schemas.microsoft.com/office/drawing/2014/main" id="{BA84C3F1-4250-4A83-BD8D-7D4A2551A910}"/>
              </a:ext>
            </a:extLst>
          </p:cNvPr>
          <p:cNvCxnSpPr>
            <a:cxnSpLocks/>
            <a:stCxn id="9" idx="0"/>
          </p:cNvCxnSpPr>
          <p:nvPr/>
        </p:nvCxnSpPr>
        <p:spPr>
          <a:xfrm rot="5400000" flipH="1" flipV="1">
            <a:off x="2165656" y="2309952"/>
            <a:ext cx="836448" cy="108064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8" name="Textfeld 7">
            <a:extLst>
              <a:ext uri="{FF2B5EF4-FFF2-40B4-BE49-F238E27FC236}">
                <a16:creationId xmlns:a16="http://schemas.microsoft.com/office/drawing/2014/main" id="{71E344BB-EB65-42C3-A424-DE6EC3D568EF}"/>
              </a:ext>
            </a:extLst>
          </p:cNvPr>
          <p:cNvSpPr txBox="1"/>
          <p:nvPr/>
        </p:nvSpPr>
        <p:spPr>
          <a:xfrm>
            <a:off x="8971349" y="4105896"/>
            <a:ext cx="2395151" cy="1200329"/>
          </a:xfrm>
          <a:prstGeom prst="rect">
            <a:avLst/>
          </a:prstGeom>
          <a:noFill/>
        </p:spPr>
        <p:txBody>
          <a:bodyPr wrap="square" rtlCol="0">
            <a:spAutoFit/>
          </a:bodyPr>
          <a:lstStyle/>
          <a:p>
            <a:pPr algn="ctr"/>
            <a:r>
              <a:rPr lang="de-DE" u="sng" dirty="0">
                <a:latin typeface="Bahnschrift SemiCondensed" panose="020B0502040204020203" pitchFamily="34" charset="0"/>
              </a:rPr>
              <a:t>Aufgabe 2:</a:t>
            </a:r>
          </a:p>
          <a:p>
            <a:pPr algn="ctr"/>
            <a:r>
              <a:rPr lang="de-DE" dirty="0">
                <a:latin typeface="Bahnschrift SemiCondensed" panose="020B0502040204020203" pitchFamily="34" charset="0"/>
              </a:rPr>
              <a:t>Welche Inhalte aus den E-Learning-Einheiten erkennen Sie wieder?</a:t>
            </a:r>
          </a:p>
        </p:txBody>
      </p:sp>
      <p:cxnSp>
        <p:nvCxnSpPr>
          <p:cNvPr id="11" name="Verbinder: gekrümmt 10">
            <a:extLst>
              <a:ext uri="{FF2B5EF4-FFF2-40B4-BE49-F238E27FC236}">
                <a16:creationId xmlns:a16="http://schemas.microsoft.com/office/drawing/2014/main" id="{FD54CC63-E13A-48C1-8BBF-4CC913217C82}"/>
              </a:ext>
            </a:extLst>
          </p:cNvPr>
          <p:cNvCxnSpPr>
            <a:cxnSpLocks/>
            <a:stCxn id="8" idx="0"/>
          </p:cNvCxnSpPr>
          <p:nvPr/>
        </p:nvCxnSpPr>
        <p:spPr>
          <a:xfrm rot="16200000" flipV="1">
            <a:off x="9168975" y="3105946"/>
            <a:ext cx="939741" cy="1060160"/>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6B15BF5-921C-4EA7-9E0A-F1A443BDDEA5}"/>
              </a:ext>
            </a:extLst>
          </p:cNvPr>
          <p:cNvSpPr txBox="1"/>
          <p:nvPr/>
        </p:nvSpPr>
        <p:spPr>
          <a:xfrm>
            <a:off x="8718551" y="802611"/>
            <a:ext cx="2567484" cy="1200329"/>
          </a:xfrm>
          <a:prstGeom prst="rect">
            <a:avLst/>
          </a:prstGeom>
          <a:noFill/>
        </p:spPr>
        <p:txBody>
          <a:bodyPr wrap="square" rtlCol="0">
            <a:spAutoFit/>
          </a:bodyPr>
          <a:lstStyle/>
          <a:p>
            <a:pPr algn="ctr"/>
            <a:r>
              <a:rPr lang="de-DE" dirty="0">
                <a:solidFill>
                  <a:schemeClr val="bg1">
                    <a:lumMod val="75000"/>
                  </a:schemeClr>
                </a:solidFill>
                <a:latin typeface="Bahnschrift SemiCondensed" panose="020B0502040204020203" pitchFamily="34" charset="0"/>
              </a:rPr>
              <a:t>Das Kollegium der Max-Brauer-Schule (Hamburg) nutzt VERA produktiv für den Unterricht.</a:t>
            </a:r>
          </a:p>
        </p:txBody>
      </p:sp>
      <p:cxnSp>
        <p:nvCxnSpPr>
          <p:cNvPr id="14" name="Verbinder: gekrümmt 13">
            <a:extLst>
              <a:ext uri="{FF2B5EF4-FFF2-40B4-BE49-F238E27FC236}">
                <a16:creationId xmlns:a16="http://schemas.microsoft.com/office/drawing/2014/main" id="{46DBC633-10D2-4728-A34C-AE61D11A9A39}"/>
              </a:ext>
            </a:extLst>
          </p:cNvPr>
          <p:cNvCxnSpPr>
            <a:cxnSpLocks/>
            <a:stCxn id="13" idx="2"/>
          </p:cNvCxnSpPr>
          <p:nvPr/>
        </p:nvCxnSpPr>
        <p:spPr>
          <a:xfrm rot="5400000">
            <a:off x="9156822" y="1954883"/>
            <a:ext cx="797414" cy="893528"/>
          </a:xfrm>
          <a:prstGeom prst="curvedConnector2">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pic>
        <p:nvPicPr>
          <p:cNvPr id="5" name="Grafik 4">
            <a:extLst>
              <a:ext uri="{FF2B5EF4-FFF2-40B4-BE49-F238E27FC236}">
                <a16:creationId xmlns:a16="http://schemas.microsoft.com/office/drawing/2014/main" id="{C132B602-33B4-2654-7022-CC2EB64EABA8}"/>
              </a:ext>
            </a:extLst>
          </p:cNvPr>
          <p:cNvPicPr>
            <a:picLocks noChangeAspect="1"/>
          </p:cNvPicPr>
          <p:nvPr/>
        </p:nvPicPr>
        <p:blipFill rotWithShape="1">
          <a:blip r:embed="rId5"/>
          <a:srcRect l="2072" t="2753" r="1660" b="15236"/>
          <a:stretch/>
        </p:blipFill>
        <p:spPr>
          <a:xfrm>
            <a:off x="3633451" y="1982922"/>
            <a:ext cx="5085099" cy="2900228"/>
          </a:xfrm>
          <a:prstGeom prst="rect">
            <a:avLst/>
          </a:prstGeom>
        </p:spPr>
      </p:pic>
      <p:sp>
        <p:nvSpPr>
          <p:cNvPr id="4" name="Textfeld 3">
            <a:extLst>
              <a:ext uri="{FF2B5EF4-FFF2-40B4-BE49-F238E27FC236}">
                <a16:creationId xmlns:a16="http://schemas.microsoft.com/office/drawing/2014/main" id="{E1DD5DD5-9D31-4C03-32CF-BCBA42E673A8}"/>
              </a:ext>
            </a:extLst>
          </p:cNvPr>
          <p:cNvSpPr txBox="1"/>
          <p:nvPr/>
        </p:nvSpPr>
        <p:spPr>
          <a:xfrm>
            <a:off x="4671050" y="5345390"/>
            <a:ext cx="3009900" cy="369332"/>
          </a:xfrm>
          <a:prstGeom prst="rect">
            <a:avLst/>
          </a:prstGeom>
          <a:noFill/>
        </p:spPr>
        <p:txBody>
          <a:bodyPr wrap="square">
            <a:spAutoFit/>
          </a:bodyPr>
          <a:lstStyle/>
          <a:p>
            <a:r>
              <a:rPr lang="de-DE" dirty="0">
                <a:hlinkClick r:id="rId6"/>
              </a:rPr>
              <a:t>https://tinyurl.com/4cz5ra8p</a:t>
            </a:r>
            <a:endParaRPr lang="de-DE" dirty="0"/>
          </a:p>
        </p:txBody>
      </p:sp>
    </p:spTree>
    <p:extLst>
      <p:ext uri="{BB962C8B-B14F-4D97-AF65-F5344CB8AC3E}">
        <p14:creationId xmlns:p14="http://schemas.microsoft.com/office/powerpoint/2010/main" val="426117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C2C10-A024-458F-9049-62E90211439D}"/>
              </a:ext>
            </a:extLst>
          </p:cNvPr>
          <p:cNvSpPr>
            <a:spLocks noGrp="1"/>
          </p:cNvSpPr>
          <p:nvPr>
            <p:ph type="title"/>
          </p:nvPr>
        </p:nvSpPr>
        <p:spPr/>
        <p:txBody>
          <a:bodyPr/>
          <a:lstStyle/>
          <a:p>
            <a:r>
              <a:rPr lang="de-DE" dirty="0"/>
              <a:t>Aufgabe 1</a:t>
            </a:r>
          </a:p>
        </p:txBody>
      </p:sp>
      <p:sp>
        <p:nvSpPr>
          <p:cNvPr id="3" name="Inhaltsplatzhalter 2">
            <a:extLst>
              <a:ext uri="{FF2B5EF4-FFF2-40B4-BE49-F238E27FC236}">
                <a16:creationId xmlns:a16="http://schemas.microsoft.com/office/drawing/2014/main" id="{748C45D2-B35A-BF8B-D4E1-717C02C5942F}"/>
              </a:ext>
            </a:extLst>
          </p:cNvPr>
          <p:cNvSpPr>
            <a:spLocks noGrp="1"/>
          </p:cNvSpPr>
          <p:nvPr>
            <p:ph idx="1"/>
          </p:nvPr>
        </p:nvSpPr>
        <p:spPr/>
        <p:txBody>
          <a:bodyPr/>
          <a:lstStyle/>
          <a:p>
            <a:pPr marL="0" indent="0">
              <a:buNone/>
            </a:pPr>
            <a:r>
              <a:rPr lang="de-DE" dirty="0"/>
              <a:t>Aus welchen Gründen empfinden die gezeigten Kolleginnen und Kollegen (externe) Daten als nützlich? Können Sie die genannten Gründe nachvollziehen?</a:t>
            </a:r>
          </a:p>
        </p:txBody>
      </p:sp>
      <p:sp>
        <p:nvSpPr>
          <p:cNvPr id="5" name="Textfeld 4">
            <a:extLst>
              <a:ext uri="{FF2B5EF4-FFF2-40B4-BE49-F238E27FC236}">
                <a16:creationId xmlns:a16="http://schemas.microsoft.com/office/drawing/2014/main" id="{EC84B4A4-94C5-D032-A7AD-B998660E1FE6}"/>
              </a:ext>
            </a:extLst>
          </p:cNvPr>
          <p:cNvSpPr txBox="1"/>
          <p:nvPr/>
        </p:nvSpPr>
        <p:spPr>
          <a:xfrm>
            <a:off x="4420561" y="4927600"/>
            <a:ext cx="5719194" cy="369332"/>
          </a:xfrm>
          <a:prstGeom prst="rect">
            <a:avLst/>
          </a:prstGeom>
          <a:noFill/>
        </p:spPr>
        <p:txBody>
          <a:bodyPr wrap="none" rtlCol="0">
            <a:spAutoFit/>
          </a:bodyPr>
          <a:lstStyle/>
          <a:p>
            <a:r>
              <a:rPr lang="de-DE" dirty="0"/>
              <a:t>(Symbolbild wurde aus lizenzrechtlichen Gründen entfernt)</a:t>
            </a:r>
          </a:p>
        </p:txBody>
      </p:sp>
    </p:spTree>
    <p:extLst>
      <p:ext uri="{BB962C8B-B14F-4D97-AF65-F5344CB8AC3E}">
        <p14:creationId xmlns:p14="http://schemas.microsoft.com/office/powerpoint/2010/main" val="27454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C2C10-A024-458F-9049-62E90211439D}"/>
              </a:ext>
            </a:extLst>
          </p:cNvPr>
          <p:cNvSpPr>
            <a:spLocks noGrp="1"/>
          </p:cNvSpPr>
          <p:nvPr>
            <p:ph type="title"/>
          </p:nvPr>
        </p:nvSpPr>
        <p:spPr/>
        <p:txBody>
          <a:bodyPr/>
          <a:lstStyle/>
          <a:p>
            <a:r>
              <a:rPr lang="de-DE" dirty="0"/>
              <a:t>Aufgabe 2</a:t>
            </a:r>
          </a:p>
        </p:txBody>
      </p:sp>
      <p:sp>
        <p:nvSpPr>
          <p:cNvPr id="3" name="Inhaltsplatzhalter 2">
            <a:extLst>
              <a:ext uri="{FF2B5EF4-FFF2-40B4-BE49-F238E27FC236}">
                <a16:creationId xmlns:a16="http://schemas.microsoft.com/office/drawing/2014/main" id="{748C45D2-B35A-BF8B-D4E1-717C02C5942F}"/>
              </a:ext>
            </a:extLst>
          </p:cNvPr>
          <p:cNvSpPr>
            <a:spLocks noGrp="1"/>
          </p:cNvSpPr>
          <p:nvPr>
            <p:ph idx="1"/>
          </p:nvPr>
        </p:nvSpPr>
        <p:spPr/>
        <p:txBody>
          <a:bodyPr/>
          <a:lstStyle/>
          <a:p>
            <a:pPr marL="0" indent="0">
              <a:buNone/>
            </a:pPr>
            <a:r>
              <a:rPr lang="de-DE" dirty="0"/>
              <a:t>Welche Inhalte aus den E-Learning-Einheiten erkennen Sie wieder?</a:t>
            </a:r>
          </a:p>
        </p:txBody>
      </p:sp>
    </p:spTree>
    <p:extLst>
      <p:ext uri="{BB962C8B-B14F-4D97-AF65-F5344CB8AC3E}">
        <p14:creationId xmlns:p14="http://schemas.microsoft.com/office/powerpoint/2010/main" val="369122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C2C10-A024-458F-9049-62E90211439D}"/>
              </a:ext>
            </a:extLst>
          </p:cNvPr>
          <p:cNvSpPr>
            <a:spLocks noGrp="1"/>
          </p:cNvSpPr>
          <p:nvPr>
            <p:ph type="title"/>
          </p:nvPr>
        </p:nvSpPr>
        <p:spPr/>
        <p:txBody>
          <a:bodyPr/>
          <a:lstStyle/>
          <a:p>
            <a:r>
              <a:rPr lang="de-DE" dirty="0"/>
              <a:t>Aufgabe 2</a:t>
            </a:r>
          </a:p>
        </p:txBody>
      </p:sp>
      <p:sp>
        <p:nvSpPr>
          <p:cNvPr id="3" name="Inhaltsplatzhalter 2">
            <a:extLst>
              <a:ext uri="{FF2B5EF4-FFF2-40B4-BE49-F238E27FC236}">
                <a16:creationId xmlns:a16="http://schemas.microsoft.com/office/drawing/2014/main" id="{748C45D2-B35A-BF8B-D4E1-717C02C5942F}"/>
              </a:ext>
            </a:extLst>
          </p:cNvPr>
          <p:cNvSpPr>
            <a:spLocks noGrp="1"/>
          </p:cNvSpPr>
          <p:nvPr>
            <p:ph idx="1"/>
          </p:nvPr>
        </p:nvSpPr>
        <p:spPr>
          <a:xfrm>
            <a:off x="1041400" y="1825624"/>
            <a:ext cx="10172700" cy="5032375"/>
          </a:xfrm>
        </p:spPr>
        <p:txBody>
          <a:bodyPr>
            <a:normAutofit/>
          </a:bodyPr>
          <a:lstStyle/>
          <a:p>
            <a:pPr marL="0" indent="0">
              <a:buNone/>
            </a:pPr>
            <a:r>
              <a:rPr lang="de-DE" dirty="0"/>
              <a:t>Welche Inhalte aus den E-Learning-Einheiten erkennen Sie wieder?</a:t>
            </a:r>
          </a:p>
          <a:p>
            <a:pPr marL="0" indent="0">
              <a:buNone/>
            </a:pPr>
            <a:endParaRPr lang="de-DE" sz="1200" dirty="0"/>
          </a:p>
          <a:p>
            <a:pPr lvl="1">
              <a:buFont typeface="Symbol" panose="05050102010706020507" pitchFamily="18" charset="2"/>
              <a:buChar char="-"/>
            </a:pPr>
            <a:endParaRPr lang="de-DE" dirty="0">
              <a:solidFill>
                <a:schemeClr val="accent1"/>
              </a:solidFill>
            </a:endParaRPr>
          </a:p>
          <a:p>
            <a:pPr lvl="1">
              <a:buFont typeface="Symbol" panose="05050102010706020507" pitchFamily="18" charset="2"/>
              <a:buChar char="-"/>
            </a:pPr>
            <a:r>
              <a:rPr lang="de-DE" dirty="0">
                <a:solidFill>
                  <a:schemeClr val="accent1"/>
                </a:solidFill>
              </a:rPr>
              <a:t>Ziele und Funktion von VERA (Einheit 1)</a:t>
            </a:r>
          </a:p>
          <a:p>
            <a:pPr lvl="1">
              <a:buFont typeface="Symbol" panose="05050102010706020507" pitchFamily="18" charset="2"/>
              <a:buChar char="-"/>
            </a:pPr>
            <a:r>
              <a:rPr lang="de-DE" dirty="0">
                <a:solidFill>
                  <a:schemeClr val="accent1"/>
                </a:solidFill>
              </a:rPr>
              <a:t>Unterstützende Funktion/ Bestärkung an der Schule (Einheit 1)</a:t>
            </a:r>
          </a:p>
          <a:p>
            <a:pPr lvl="1">
              <a:buFont typeface="Symbol" panose="05050102010706020507" pitchFamily="18" charset="2"/>
              <a:buChar char="-"/>
            </a:pPr>
            <a:r>
              <a:rPr lang="de-DE" dirty="0">
                <a:solidFill>
                  <a:schemeClr val="accent1"/>
                </a:solidFill>
              </a:rPr>
              <a:t>Vielfalt schulischer Datenquellen (Einheit 2)</a:t>
            </a:r>
          </a:p>
          <a:p>
            <a:pPr lvl="1">
              <a:buFont typeface="Symbol" panose="05050102010706020507" pitchFamily="18" charset="2"/>
              <a:buChar char="-"/>
            </a:pPr>
            <a:r>
              <a:rPr lang="de-DE" dirty="0">
                <a:solidFill>
                  <a:schemeClr val="accent1"/>
                </a:solidFill>
              </a:rPr>
              <a:t>Ursachenforschung nötig (Einheit 2)</a:t>
            </a:r>
          </a:p>
          <a:p>
            <a:pPr lvl="1">
              <a:buFont typeface="Symbol" panose="05050102010706020507" pitchFamily="18" charset="2"/>
              <a:buChar char="-"/>
            </a:pPr>
            <a:r>
              <a:rPr lang="de-DE" dirty="0">
                <a:solidFill>
                  <a:schemeClr val="accent1"/>
                </a:solidFill>
              </a:rPr>
              <a:t>Auseinandersetzung mit Ergebnissen allein oder gemeinsam (Einheit 2)</a:t>
            </a:r>
          </a:p>
          <a:p>
            <a:pPr lvl="1">
              <a:buFont typeface="Symbol" panose="05050102010706020507" pitchFamily="18" charset="2"/>
              <a:buChar char="-"/>
            </a:pPr>
            <a:r>
              <a:rPr lang="de-DE" dirty="0">
                <a:solidFill>
                  <a:schemeClr val="accent1"/>
                </a:solidFill>
              </a:rPr>
              <a:t>Verbindung mit anderen Datenquellen (Einheit 2)</a:t>
            </a:r>
          </a:p>
          <a:p>
            <a:pPr lvl="1">
              <a:buFont typeface="Symbol" panose="05050102010706020507" pitchFamily="18" charset="2"/>
              <a:buChar char="-"/>
            </a:pPr>
            <a:r>
              <a:rPr lang="de-DE" dirty="0">
                <a:solidFill>
                  <a:schemeClr val="accent1"/>
                </a:solidFill>
              </a:rPr>
              <a:t>Ziele setzen, Maßnahmen planen und evaluieren (Einheit 3)</a:t>
            </a:r>
          </a:p>
          <a:p>
            <a:pPr lvl="1">
              <a:buFont typeface="Symbol" panose="05050102010706020507" pitchFamily="18" charset="2"/>
              <a:buChar char="-"/>
            </a:pPr>
            <a:r>
              <a:rPr lang="de-DE" dirty="0">
                <a:solidFill>
                  <a:schemeClr val="accent1"/>
                </a:solidFill>
              </a:rPr>
              <a:t>Weitere Daten erheben (Einheit 3)</a:t>
            </a:r>
          </a:p>
          <a:p>
            <a:pPr lvl="1">
              <a:buFont typeface="Symbol" panose="05050102010706020507" pitchFamily="18" charset="2"/>
              <a:buChar char="-"/>
            </a:pPr>
            <a:endParaRPr lang="de-DE" dirty="0">
              <a:solidFill>
                <a:schemeClr val="accent1"/>
              </a:solidFill>
            </a:endParaRPr>
          </a:p>
        </p:txBody>
      </p:sp>
    </p:spTree>
    <p:extLst>
      <p:ext uri="{BB962C8B-B14F-4D97-AF65-F5344CB8AC3E}">
        <p14:creationId xmlns:p14="http://schemas.microsoft.com/office/powerpoint/2010/main" val="680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ihandform: Form 47">
            <a:extLst>
              <a:ext uri="{FF2B5EF4-FFF2-40B4-BE49-F238E27FC236}">
                <a16:creationId xmlns:a16="http://schemas.microsoft.com/office/drawing/2014/main" id="{99BA59CE-655A-E15A-6A6F-0FDE510932B7}"/>
              </a:ext>
            </a:extLst>
          </p:cNvPr>
          <p:cNvSpPr/>
          <p:nvPr/>
        </p:nvSpPr>
        <p:spPr>
          <a:xfrm>
            <a:off x="-1" y="-1"/>
            <a:ext cx="6027745" cy="4285648"/>
          </a:xfrm>
          <a:custGeom>
            <a:avLst/>
            <a:gdLst>
              <a:gd name="connsiteX0" fmla="*/ 0 w 6027745"/>
              <a:gd name="connsiteY0" fmla="*/ 0 h 4285648"/>
              <a:gd name="connsiteX1" fmla="*/ 6027745 w 6027745"/>
              <a:gd name="connsiteY1" fmla="*/ 0 h 4285648"/>
              <a:gd name="connsiteX2" fmla="*/ 6027745 w 6027745"/>
              <a:gd name="connsiteY2" fmla="*/ 109295 h 4285648"/>
              <a:gd name="connsiteX3" fmla="*/ 6023713 w 6027745"/>
              <a:gd name="connsiteY3" fmla="*/ 108680 h 4285648"/>
              <a:gd name="connsiteX4" fmla="*/ 5940825 w 6027745"/>
              <a:gd name="connsiteY4" fmla="*/ 104494 h 4285648"/>
              <a:gd name="connsiteX5" fmla="*/ 5130136 w 6027745"/>
              <a:gd name="connsiteY5" fmla="*/ 915183 h 4285648"/>
              <a:gd name="connsiteX6" fmla="*/ 5940825 w 6027745"/>
              <a:gd name="connsiteY6" fmla="*/ 1725872 h 4285648"/>
              <a:gd name="connsiteX7" fmla="*/ 6023713 w 6027745"/>
              <a:gd name="connsiteY7" fmla="*/ 1721687 h 4285648"/>
              <a:gd name="connsiteX8" fmla="*/ 6027745 w 6027745"/>
              <a:gd name="connsiteY8" fmla="*/ 1721071 h 4285648"/>
              <a:gd name="connsiteX9" fmla="*/ 6027745 w 6027745"/>
              <a:gd name="connsiteY9" fmla="*/ 1817239 h 4285648"/>
              <a:gd name="connsiteX10" fmla="*/ 3524903 w 6027745"/>
              <a:gd name="connsiteY10" fmla="*/ 1817239 h 4285648"/>
              <a:gd name="connsiteX11" fmla="*/ 2986314 w 6027745"/>
              <a:gd name="connsiteY11" fmla="*/ 2355828 h 4285648"/>
              <a:gd name="connsiteX12" fmla="*/ 2986314 w 6027745"/>
              <a:gd name="connsiteY12" fmla="*/ 3358655 h 4285648"/>
              <a:gd name="connsiteX13" fmla="*/ 1981658 w 6027745"/>
              <a:gd name="connsiteY13" fmla="*/ 3358655 h 4285648"/>
              <a:gd name="connsiteX14" fmla="*/ 2013989 w 6027745"/>
              <a:gd name="connsiteY14" fmla="*/ 3462808 h 4285648"/>
              <a:gd name="connsiteX15" fmla="*/ 2027902 w 6027745"/>
              <a:gd name="connsiteY15" fmla="*/ 3600824 h 4285648"/>
              <a:gd name="connsiteX16" fmla="*/ 1343078 w 6027745"/>
              <a:gd name="connsiteY16" fmla="*/ 4285648 h 4285648"/>
              <a:gd name="connsiteX17" fmla="*/ 658254 w 6027745"/>
              <a:gd name="connsiteY17" fmla="*/ 3600824 h 4285648"/>
              <a:gd name="connsiteX18" fmla="*/ 672167 w 6027745"/>
              <a:gd name="connsiteY18" fmla="*/ 3462808 h 4285648"/>
              <a:gd name="connsiteX19" fmla="*/ 704498 w 6027745"/>
              <a:gd name="connsiteY19" fmla="*/ 3358655 h 4285648"/>
              <a:gd name="connsiteX20" fmla="*/ 0 w 6027745"/>
              <a:gd name="connsiteY20" fmla="*/ 3358655 h 42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7745" h="4285648">
                <a:moveTo>
                  <a:pt x="0" y="0"/>
                </a:moveTo>
                <a:lnTo>
                  <a:pt x="6027745" y="0"/>
                </a:lnTo>
                <a:lnTo>
                  <a:pt x="6027745" y="109295"/>
                </a:lnTo>
                <a:lnTo>
                  <a:pt x="6023713" y="108680"/>
                </a:lnTo>
                <a:cubicBezTo>
                  <a:pt x="5996461" y="105912"/>
                  <a:pt x="5968808" y="104494"/>
                  <a:pt x="5940825" y="104494"/>
                </a:cubicBezTo>
                <a:cubicBezTo>
                  <a:pt x="5493094" y="104494"/>
                  <a:pt x="5130136" y="467452"/>
                  <a:pt x="5130136" y="915183"/>
                </a:cubicBezTo>
                <a:cubicBezTo>
                  <a:pt x="5130136" y="1362914"/>
                  <a:pt x="5493094" y="1725872"/>
                  <a:pt x="5940825" y="1725872"/>
                </a:cubicBezTo>
                <a:cubicBezTo>
                  <a:pt x="5968808" y="1725872"/>
                  <a:pt x="5996461" y="1724454"/>
                  <a:pt x="6023713" y="1721687"/>
                </a:cubicBezTo>
                <a:lnTo>
                  <a:pt x="6027745" y="1721071"/>
                </a:lnTo>
                <a:lnTo>
                  <a:pt x="6027745" y="1817239"/>
                </a:lnTo>
                <a:lnTo>
                  <a:pt x="3524903" y="1817239"/>
                </a:lnTo>
                <a:cubicBezTo>
                  <a:pt x="3227449" y="1817239"/>
                  <a:pt x="2986314" y="2058374"/>
                  <a:pt x="2986314" y="2355828"/>
                </a:cubicBezTo>
                <a:lnTo>
                  <a:pt x="2986314" y="3358655"/>
                </a:lnTo>
                <a:lnTo>
                  <a:pt x="1981658" y="3358655"/>
                </a:lnTo>
                <a:lnTo>
                  <a:pt x="2013989" y="3462808"/>
                </a:lnTo>
                <a:cubicBezTo>
                  <a:pt x="2023111" y="3507389"/>
                  <a:pt x="2027902" y="3553547"/>
                  <a:pt x="2027902" y="3600824"/>
                </a:cubicBezTo>
                <a:cubicBezTo>
                  <a:pt x="2027902" y="3979042"/>
                  <a:pt x="1721296" y="4285648"/>
                  <a:pt x="1343078" y="4285648"/>
                </a:cubicBezTo>
                <a:cubicBezTo>
                  <a:pt x="964860" y="4285648"/>
                  <a:pt x="658254" y="3979042"/>
                  <a:pt x="658254" y="3600824"/>
                </a:cubicBezTo>
                <a:cubicBezTo>
                  <a:pt x="658254" y="3553547"/>
                  <a:pt x="663045" y="3507389"/>
                  <a:pt x="672167" y="3462808"/>
                </a:cubicBezTo>
                <a:lnTo>
                  <a:pt x="704498" y="3358655"/>
                </a:lnTo>
                <a:lnTo>
                  <a:pt x="0" y="3358655"/>
                </a:lnTo>
                <a:close/>
              </a:path>
            </a:pathLst>
          </a:custGeom>
          <a:gradFill flip="none" rotWithShape="1">
            <a:gsLst>
              <a:gs pos="0">
                <a:srgbClr val="FB212A">
                  <a:shade val="30000"/>
                  <a:satMod val="115000"/>
                </a:srgbClr>
              </a:gs>
              <a:gs pos="50000">
                <a:srgbClr val="FB212A">
                  <a:shade val="67500"/>
                  <a:satMod val="115000"/>
                </a:srgbClr>
              </a:gs>
              <a:gs pos="100000">
                <a:srgbClr val="FB212A">
                  <a:shade val="100000"/>
                  <a:satMod val="115000"/>
                </a:srgb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3" name="Freihandform: Form 52">
            <a:extLst>
              <a:ext uri="{FF2B5EF4-FFF2-40B4-BE49-F238E27FC236}">
                <a16:creationId xmlns:a16="http://schemas.microsoft.com/office/drawing/2014/main" id="{8432CA11-79F9-5748-ECD9-8F029C16C711}"/>
              </a:ext>
            </a:extLst>
          </p:cNvPr>
          <p:cNvSpPr/>
          <p:nvPr/>
        </p:nvSpPr>
        <p:spPr>
          <a:xfrm>
            <a:off x="-1" y="3499345"/>
            <a:ext cx="6949649" cy="3364728"/>
          </a:xfrm>
          <a:custGeom>
            <a:avLst/>
            <a:gdLst>
              <a:gd name="connsiteX0" fmla="*/ 0 w 6949649"/>
              <a:gd name="connsiteY0" fmla="*/ 0 h 3364728"/>
              <a:gd name="connsiteX1" fmla="*/ 539477 w 6949649"/>
              <a:gd name="connsiteY1" fmla="*/ 0 h 3364728"/>
              <a:gd name="connsiteX2" fmla="*/ 530716 w 6949649"/>
              <a:gd name="connsiteY2" fmla="*/ 86904 h 3364728"/>
              <a:gd name="connsiteX3" fmla="*/ 1341405 w 6949649"/>
              <a:gd name="connsiteY3" fmla="*/ 897593 h 3364728"/>
              <a:gd name="connsiteX4" fmla="*/ 2152094 w 6949649"/>
              <a:gd name="connsiteY4" fmla="*/ 86904 h 3364728"/>
              <a:gd name="connsiteX5" fmla="*/ 2143334 w 6949649"/>
              <a:gd name="connsiteY5" fmla="*/ 0 h 3364728"/>
              <a:gd name="connsiteX6" fmla="*/ 2984377 w 6949649"/>
              <a:gd name="connsiteY6" fmla="*/ 0 h 3364728"/>
              <a:gd name="connsiteX7" fmla="*/ 2984377 w 6949649"/>
              <a:gd name="connsiteY7" fmla="*/ 1006802 h 3364728"/>
              <a:gd name="connsiteX8" fmla="*/ 3522966 w 6949649"/>
              <a:gd name="connsiteY8" fmla="*/ 1545391 h 3364728"/>
              <a:gd name="connsiteX9" fmla="*/ 6025807 w 6949649"/>
              <a:gd name="connsiteY9" fmla="*/ 1545391 h 3364728"/>
              <a:gd name="connsiteX10" fmla="*/ 6025807 w 6949649"/>
              <a:gd name="connsiteY10" fmla="*/ 1841799 h 3364728"/>
              <a:gd name="connsiteX11" fmla="*/ 6126809 w 6949649"/>
              <a:gd name="connsiteY11" fmla="*/ 1810446 h 3364728"/>
              <a:gd name="connsiteX12" fmla="*/ 6264825 w 6949649"/>
              <a:gd name="connsiteY12" fmla="*/ 1796533 h 3364728"/>
              <a:gd name="connsiteX13" fmla="*/ 6949649 w 6949649"/>
              <a:gd name="connsiteY13" fmla="*/ 2481357 h 3364728"/>
              <a:gd name="connsiteX14" fmla="*/ 6264825 w 6949649"/>
              <a:gd name="connsiteY14" fmla="*/ 3166181 h 3364728"/>
              <a:gd name="connsiteX15" fmla="*/ 6126809 w 6949649"/>
              <a:gd name="connsiteY15" fmla="*/ 3152268 h 3364728"/>
              <a:gd name="connsiteX16" fmla="*/ 6025807 w 6949649"/>
              <a:gd name="connsiteY16" fmla="*/ 3120915 h 3364728"/>
              <a:gd name="connsiteX17" fmla="*/ 6025807 w 6949649"/>
              <a:gd name="connsiteY17" fmla="*/ 3364728 h 3364728"/>
              <a:gd name="connsiteX18" fmla="*/ 0 w 6949649"/>
              <a:gd name="connsiteY18" fmla="*/ 3364728 h 336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49649" h="3364728">
                <a:moveTo>
                  <a:pt x="0" y="0"/>
                </a:moveTo>
                <a:lnTo>
                  <a:pt x="539477" y="0"/>
                </a:lnTo>
                <a:lnTo>
                  <a:pt x="530716" y="86904"/>
                </a:lnTo>
                <a:cubicBezTo>
                  <a:pt x="530716" y="534635"/>
                  <a:pt x="893674" y="897593"/>
                  <a:pt x="1341405" y="897593"/>
                </a:cubicBezTo>
                <a:cubicBezTo>
                  <a:pt x="1789136" y="897593"/>
                  <a:pt x="2152094" y="534635"/>
                  <a:pt x="2152094" y="86904"/>
                </a:cubicBezTo>
                <a:lnTo>
                  <a:pt x="2143334" y="0"/>
                </a:lnTo>
                <a:lnTo>
                  <a:pt x="2984377" y="0"/>
                </a:lnTo>
                <a:lnTo>
                  <a:pt x="2984377" y="1006802"/>
                </a:lnTo>
                <a:cubicBezTo>
                  <a:pt x="2984377" y="1304256"/>
                  <a:pt x="3225512" y="1545391"/>
                  <a:pt x="3522966" y="1545391"/>
                </a:cubicBezTo>
                <a:lnTo>
                  <a:pt x="6025807" y="1545391"/>
                </a:lnTo>
                <a:lnTo>
                  <a:pt x="6025807" y="1841799"/>
                </a:lnTo>
                <a:lnTo>
                  <a:pt x="6126809" y="1810446"/>
                </a:lnTo>
                <a:cubicBezTo>
                  <a:pt x="6171390" y="1801324"/>
                  <a:pt x="6217548" y="1796533"/>
                  <a:pt x="6264825" y="1796533"/>
                </a:cubicBezTo>
                <a:cubicBezTo>
                  <a:pt x="6643043" y="1796533"/>
                  <a:pt x="6949649" y="2103139"/>
                  <a:pt x="6949649" y="2481357"/>
                </a:cubicBezTo>
                <a:cubicBezTo>
                  <a:pt x="6949649" y="2859575"/>
                  <a:pt x="6643043" y="3166181"/>
                  <a:pt x="6264825" y="3166181"/>
                </a:cubicBezTo>
                <a:cubicBezTo>
                  <a:pt x="6217548" y="3166181"/>
                  <a:pt x="6171390" y="3161391"/>
                  <a:pt x="6126809" y="3152268"/>
                </a:cubicBezTo>
                <a:lnTo>
                  <a:pt x="6025807" y="3120915"/>
                </a:lnTo>
                <a:lnTo>
                  <a:pt x="6025807" y="3364728"/>
                </a:lnTo>
                <a:lnTo>
                  <a:pt x="0" y="3364728"/>
                </a:lnTo>
                <a:close/>
              </a:path>
            </a:pathLst>
          </a:custGeom>
          <a:gradFill flip="none" rotWithShape="1">
            <a:gsLst>
              <a:gs pos="0">
                <a:srgbClr val="3674FF">
                  <a:shade val="30000"/>
                  <a:satMod val="115000"/>
                </a:srgbClr>
              </a:gs>
              <a:gs pos="50000">
                <a:srgbClr val="3674FF">
                  <a:shade val="67500"/>
                  <a:satMod val="115000"/>
                </a:srgbClr>
              </a:gs>
              <a:gs pos="100000">
                <a:srgbClr val="3674FF">
                  <a:shade val="100000"/>
                  <a:satMod val="115000"/>
                </a:srgbClr>
              </a:gs>
            </a:gsLst>
            <a:path path="circle">
              <a:fillToRect t="100000" r="100000"/>
            </a:path>
            <a:tileRect l="-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2" name="Freihandform: Form 51">
            <a:extLst>
              <a:ext uri="{FF2B5EF4-FFF2-40B4-BE49-F238E27FC236}">
                <a16:creationId xmlns:a16="http://schemas.microsoft.com/office/drawing/2014/main" id="{CE98A387-7F5A-A949-C7A6-B324E7F582E2}"/>
              </a:ext>
            </a:extLst>
          </p:cNvPr>
          <p:cNvSpPr/>
          <p:nvPr/>
        </p:nvSpPr>
        <p:spPr>
          <a:xfrm>
            <a:off x="6157960" y="2589796"/>
            <a:ext cx="6027746" cy="4266330"/>
          </a:xfrm>
          <a:custGeom>
            <a:avLst/>
            <a:gdLst>
              <a:gd name="connsiteX0" fmla="*/ 4600510 w 6027746"/>
              <a:gd name="connsiteY0" fmla="*/ 0 h 4266330"/>
              <a:gd name="connsiteX1" fmla="*/ 5285334 w 6027746"/>
              <a:gd name="connsiteY1" fmla="*/ 684824 h 4266330"/>
              <a:gd name="connsiteX2" fmla="*/ 5271421 w 6027746"/>
              <a:gd name="connsiteY2" fmla="*/ 822840 h 4266330"/>
              <a:gd name="connsiteX3" fmla="*/ 5239322 w 6027746"/>
              <a:gd name="connsiteY3" fmla="*/ 926244 h 4266330"/>
              <a:gd name="connsiteX4" fmla="*/ 6027746 w 6027746"/>
              <a:gd name="connsiteY4" fmla="*/ 926244 h 4266330"/>
              <a:gd name="connsiteX5" fmla="*/ 6027746 w 6027746"/>
              <a:gd name="connsiteY5" fmla="*/ 4266330 h 4266330"/>
              <a:gd name="connsiteX6" fmla="*/ 0 w 6027746"/>
              <a:gd name="connsiteY6" fmla="*/ 4266330 h 4266330"/>
              <a:gd name="connsiteX7" fmla="*/ 0 w 6027746"/>
              <a:gd name="connsiteY7" fmla="*/ 4190072 h 4266330"/>
              <a:gd name="connsiteX8" fmla="*/ 23976 w 6027746"/>
              <a:gd name="connsiteY8" fmla="*/ 4193731 h 4266330"/>
              <a:gd name="connsiteX9" fmla="*/ 106864 w 6027746"/>
              <a:gd name="connsiteY9" fmla="*/ 4197916 h 4266330"/>
              <a:gd name="connsiteX10" fmla="*/ 917553 w 6027746"/>
              <a:gd name="connsiteY10" fmla="*/ 3387227 h 4266330"/>
              <a:gd name="connsiteX11" fmla="*/ 106864 w 6027746"/>
              <a:gd name="connsiteY11" fmla="*/ 2576538 h 4266330"/>
              <a:gd name="connsiteX12" fmla="*/ 23976 w 6027746"/>
              <a:gd name="connsiteY12" fmla="*/ 2580724 h 4266330"/>
              <a:gd name="connsiteX13" fmla="*/ 0 w 6027746"/>
              <a:gd name="connsiteY13" fmla="*/ 2584383 h 4266330"/>
              <a:gd name="connsiteX14" fmla="*/ 0 w 6027746"/>
              <a:gd name="connsiteY14" fmla="*/ 2451289 h 4266330"/>
              <a:gd name="connsiteX15" fmla="*/ 2511075 w 6027746"/>
              <a:gd name="connsiteY15" fmla="*/ 2451289 h 4266330"/>
              <a:gd name="connsiteX16" fmla="*/ 3049664 w 6027746"/>
              <a:gd name="connsiteY16" fmla="*/ 1912700 h 4266330"/>
              <a:gd name="connsiteX17" fmla="*/ 3049664 w 6027746"/>
              <a:gd name="connsiteY17" fmla="*/ 926244 h 4266330"/>
              <a:gd name="connsiteX18" fmla="*/ 3961698 w 6027746"/>
              <a:gd name="connsiteY18" fmla="*/ 926244 h 4266330"/>
              <a:gd name="connsiteX19" fmla="*/ 3929599 w 6027746"/>
              <a:gd name="connsiteY19" fmla="*/ 822840 h 4266330"/>
              <a:gd name="connsiteX20" fmla="*/ 3915686 w 6027746"/>
              <a:gd name="connsiteY20" fmla="*/ 684824 h 4266330"/>
              <a:gd name="connsiteX21" fmla="*/ 4600510 w 6027746"/>
              <a:gd name="connsiteY21" fmla="*/ 0 h 426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7746" h="4266330">
                <a:moveTo>
                  <a:pt x="4600510" y="0"/>
                </a:moveTo>
                <a:cubicBezTo>
                  <a:pt x="4978728" y="0"/>
                  <a:pt x="5285334" y="306606"/>
                  <a:pt x="5285334" y="684824"/>
                </a:cubicBezTo>
                <a:cubicBezTo>
                  <a:pt x="5285334" y="732101"/>
                  <a:pt x="5280543" y="778260"/>
                  <a:pt x="5271421" y="822840"/>
                </a:cubicBezTo>
                <a:lnTo>
                  <a:pt x="5239322" y="926244"/>
                </a:lnTo>
                <a:lnTo>
                  <a:pt x="6027746" y="926244"/>
                </a:lnTo>
                <a:lnTo>
                  <a:pt x="6027746" y="4266330"/>
                </a:lnTo>
                <a:lnTo>
                  <a:pt x="0" y="4266330"/>
                </a:lnTo>
                <a:lnTo>
                  <a:pt x="0" y="4190072"/>
                </a:lnTo>
                <a:lnTo>
                  <a:pt x="23976" y="4193731"/>
                </a:lnTo>
                <a:cubicBezTo>
                  <a:pt x="51229" y="4196498"/>
                  <a:pt x="78881" y="4197916"/>
                  <a:pt x="106864" y="4197916"/>
                </a:cubicBezTo>
                <a:cubicBezTo>
                  <a:pt x="554595" y="4197916"/>
                  <a:pt x="917553" y="3834958"/>
                  <a:pt x="917553" y="3387227"/>
                </a:cubicBezTo>
                <a:cubicBezTo>
                  <a:pt x="917553" y="2939496"/>
                  <a:pt x="554595" y="2576538"/>
                  <a:pt x="106864" y="2576538"/>
                </a:cubicBezTo>
                <a:cubicBezTo>
                  <a:pt x="78881" y="2576538"/>
                  <a:pt x="51229" y="2577956"/>
                  <a:pt x="23976" y="2580724"/>
                </a:cubicBezTo>
                <a:lnTo>
                  <a:pt x="0" y="2584383"/>
                </a:lnTo>
                <a:lnTo>
                  <a:pt x="0" y="2451289"/>
                </a:lnTo>
                <a:lnTo>
                  <a:pt x="2511075" y="2451289"/>
                </a:lnTo>
                <a:cubicBezTo>
                  <a:pt x="2808529" y="2451289"/>
                  <a:pt x="3049664" y="2210154"/>
                  <a:pt x="3049664" y="1912700"/>
                </a:cubicBezTo>
                <a:lnTo>
                  <a:pt x="3049664" y="926244"/>
                </a:lnTo>
                <a:lnTo>
                  <a:pt x="3961698" y="926244"/>
                </a:lnTo>
                <a:lnTo>
                  <a:pt x="3929599" y="822840"/>
                </a:lnTo>
                <a:cubicBezTo>
                  <a:pt x="3920477" y="778260"/>
                  <a:pt x="3915686" y="732101"/>
                  <a:pt x="3915686" y="684824"/>
                </a:cubicBezTo>
                <a:cubicBezTo>
                  <a:pt x="3915686" y="306606"/>
                  <a:pt x="4222292" y="0"/>
                  <a:pt x="4600510" y="0"/>
                </a:cubicBezTo>
                <a:close/>
              </a:path>
            </a:pathLst>
          </a:custGeom>
          <a:gradFill flip="none" rotWithShape="1">
            <a:gsLst>
              <a:gs pos="0">
                <a:srgbClr val="FFE423">
                  <a:shade val="30000"/>
                  <a:satMod val="115000"/>
                </a:srgbClr>
              </a:gs>
              <a:gs pos="50000">
                <a:srgbClr val="FFE423">
                  <a:shade val="67500"/>
                  <a:satMod val="115000"/>
                </a:srgbClr>
              </a:gs>
              <a:gs pos="100000">
                <a:srgbClr val="FFE423">
                  <a:shade val="100000"/>
                  <a:satMod val="115000"/>
                </a:srgbClr>
              </a:gs>
            </a:gsLst>
            <a:lin ang="135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1" name="Freihandform: Form 50">
            <a:extLst>
              <a:ext uri="{FF2B5EF4-FFF2-40B4-BE49-F238E27FC236}">
                <a16:creationId xmlns:a16="http://schemas.microsoft.com/office/drawing/2014/main" id="{7E3EC2B1-105B-6E43-1D3C-D206397A84D2}"/>
              </a:ext>
            </a:extLst>
          </p:cNvPr>
          <p:cNvSpPr/>
          <p:nvPr/>
        </p:nvSpPr>
        <p:spPr>
          <a:xfrm>
            <a:off x="5255999" y="1"/>
            <a:ext cx="6929706" cy="3353228"/>
          </a:xfrm>
          <a:custGeom>
            <a:avLst/>
            <a:gdLst>
              <a:gd name="connsiteX0" fmla="*/ 911091 w 6929706"/>
              <a:gd name="connsiteY0" fmla="*/ 0 h 3353228"/>
              <a:gd name="connsiteX1" fmla="*/ 6929706 w 6929706"/>
              <a:gd name="connsiteY1" fmla="*/ 0 h 3353228"/>
              <a:gd name="connsiteX2" fmla="*/ 6929706 w 6929706"/>
              <a:gd name="connsiteY2" fmla="*/ 3353228 h 3353228"/>
              <a:gd name="connsiteX3" fmla="*/ 6305235 w 6929706"/>
              <a:gd name="connsiteY3" fmla="*/ 3353228 h 3353228"/>
              <a:gd name="connsiteX4" fmla="*/ 6313159 w 6929706"/>
              <a:gd name="connsiteY4" fmla="*/ 3274619 h 3353228"/>
              <a:gd name="connsiteX5" fmla="*/ 5502470 w 6929706"/>
              <a:gd name="connsiteY5" fmla="*/ 2463930 h 3353228"/>
              <a:gd name="connsiteX6" fmla="*/ 4691781 w 6929706"/>
              <a:gd name="connsiteY6" fmla="*/ 3274619 h 3353228"/>
              <a:gd name="connsiteX7" fmla="*/ 4699705 w 6929706"/>
              <a:gd name="connsiteY7" fmla="*/ 3353228 h 3353228"/>
              <a:gd name="connsiteX8" fmla="*/ 3953562 w 6929706"/>
              <a:gd name="connsiteY8" fmla="*/ 3353228 h 3353228"/>
              <a:gd name="connsiteX9" fmla="*/ 3953562 w 6929706"/>
              <a:gd name="connsiteY9" fmla="*/ 2355826 h 3353228"/>
              <a:gd name="connsiteX10" fmla="*/ 3414973 w 6929706"/>
              <a:gd name="connsiteY10" fmla="*/ 1817237 h 3353228"/>
              <a:gd name="connsiteX11" fmla="*/ 911091 w 6929706"/>
              <a:gd name="connsiteY11" fmla="*/ 1817237 h 3353228"/>
              <a:gd name="connsiteX12" fmla="*/ 911091 w 6929706"/>
              <a:gd name="connsiteY12" fmla="*/ 1558698 h 3353228"/>
              <a:gd name="connsiteX13" fmla="*/ 822840 w 6929706"/>
              <a:gd name="connsiteY13" fmla="*/ 1586093 h 3353228"/>
              <a:gd name="connsiteX14" fmla="*/ 684824 w 6929706"/>
              <a:gd name="connsiteY14" fmla="*/ 1600006 h 3353228"/>
              <a:gd name="connsiteX15" fmla="*/ 0 w 6929706"/>
              <a:gd name="connsiteY15" fmla="*/ 915182 h 3353228"/>
              <a:gd name="connsiteX16" fmla="*/ 684824 w 6929706"/>
              <a:gd name="connsiteY16" fmla="*/ 230358 h 3353228"/>
              <a:gd name="connsiteX17" fmla="*/ 822840 w 6929706"/>
              <a:gd name="connsiteY17" fmla="*/ 244271 h 3353228"/>
              <a:gd name="connsiteX18" fmla="*/ 911091 w 6929706"/>
              <a:gd name="connsiteY18" fmla="*/ 271666 h 335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29706" h="3353228">
                <a:moveTo>
                  <a:pt x="911091" y="0"/>
                </a:moveTo>
                <a:lnTo>
                  <a:pt x="6929706" y="0"/>
                </a:lnTo>
                <a:lnTo>
                  <a:pt x="6929706" y="3353228"/>
                </a:lnTo>
                <a:lnTo>
                  <a:pt x="6305235" y="3353228"/>
                </a:lnTo>
                <a:lnTo>
                  <a:pt x="6313159" y="3274619"/>
                </a:lnTo>
                <a:cubicBezTo>
                  <a:pt x="6313159" y="2826888"/>
                  <a:pt x="5950201" y="2463930"/>
                  <a:pt x="5502470" y="2463930"/>
                </a:cubicBezTo>
                <a:cubicBezTo>
                  <a:pt x="5054739" y="2463930"/>
                  <a:pt x="4691781" y="2826888"/>
                  <a:pt x="4691781" y="3274619"/>
                </a:cubicBezTo>
                <a:lnTo>
                  <a:pt x="4699705" y="3353228"/>
                </a:lnTo>
                <a:lnTo>
                  <a:pt x="3953562" y="3353228"/>
                </a:lnTo>
                <a:lnTo>
                  <a:pt x="3953562" y="2355826"/>
                </a:lnTo>
                <a:cubicBezTo>
                  <a:pt x="3953562" y="2058372"/>
                  <a:pt x="3712427" y="1817237"/>
                  <a:pt x="3414973" y="1817237"/>
                </a:cubicBezTo>
                <a:lnTo>
                  <a:pt x="911091" y="1817237"/>
                </a:lnTo>
                <a:lnTo>
                  <a:pt x="911091" y="1558698"/>
                </a:lnTo>
                <a:lnTo>
                  <a:pt x="822840" y="1586093"/>
                </a:lnTo>
                <a:cubicBezTo>
                  <a:pt x="778259" y="1595215"/>
                  <a:pt x="732101" y="1600006"/>
                  <a:pt x="684824" y="1600006"/>
                </a:cubicBezTo>
                <a:cubicBezTo>
                  <a:pt x="306606" y="1600006"/>
                  <a:pt x="0" y="1293400"/>
                  <a:pt x="0" y="915182"/>
                </a:cubicBezTo>
                <a:cubicBezTo>
                  <a:pt x="0" y="536964"/>
                  <a:pt x="306606" y="230358"/>
                  <a:pt x="684824" y="230358"/>
                </a:cubicBezTo>
                <a:cubicBezTo>
                  <a:pt x="732101" y="230358"/>
                  <a:pt x="778259" y="235149"/>
                  <a:pt x="822840" y="244271"/>
                </a:cubicBezTo>
                <a:lnTo>
                  <a:pt x="911091" y="271666"/>
                </a:lnTo>
                <a:close/>
              </a:path>
            </a:pathLst>
          </a:custGeom>
          <a:gradFill flip="none" rotWithShape="1">
            <a:gsLst>
              <a:gs pos="0">
                <a:srgbClr val="2AD01A">
                  <a:shade val="30000"/>
                  <a:satMod val="115000"/>
                </a:srgbClr>
              </a:gs>
              <a:gs pos="50000">
                <a:srgbClr val="2AD01A">
                  <a:shade val="67500"/>
                  <a:satMod val="115000"/>
                </a:srgbClr>
              </a:gs>
              <a:gs pos="100000">
                <a:srgbClr val="2AD01A">
                  <a:shade val="100000"/>
                  <a:satMod val="115000"/>
                </a:srgb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4" name="Textfeld 3">
            <a:hlinkClick r:id="" action="ppaction://hlinkshowjump?jump=nextslide"/>
            <a:extLst>
              <a:ext uri="{FF2B5EF4-FFF2-40B4-BE49-F238E27FC236}">
                <a16:creationId xmlns:a16="http://schemas.microsoft.com/office/drawing/2014/main" id="{93576249-DCE9-B92D-8BB5-F1E364647832}"/>
              </a:ext>
            </a:extLst>
          </p:cNvPr>
          <p:cNvSpPr txBox="1"/>
          <p:nvPr/>
        </p:nvSpPr>
        <p:spPr>
          <a:xfrm>
            <a:off x="3541032" y="2703012"/>
            <a:ext cx="5233856" cy="1446550"/>
          </a:xfrm>
          <a:prstGeom prst="rect">
            <a:avLst/>
          </a:prstGeom>
          <a:noFill/>
          <a:scene3d>
            <a:camera prst="orthographicFront"/>
            <a:lightRig rig="threePt" dir="t"/>
          </a:scene3d>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b="1" dirty="0">
                <a:solidFill>
                  <a:prstClr val="black"/>
                </a:solidFill>
                <a:latin typeface="Bahnschrift SemiCondensed" panose="020B0502040204020203" pitchFamily="34" charset="0"/>
                <a:cs typeface="Calibri" panose="020F0502020204030204" pitchFamily="34" charset="0"/>
              </a:rPr>
              <a:t>E-Learning-Einheiten: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Calibri" panose="020F0502020204030204" pitchFamily="34" charset="0"/>
              </a:rPr>
              <a:t>Austausch</a:t>
            </a:r>
            <a:endParaRPr kumimoji="0" lang="de-DE" sz="4000" b="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Calibri" panose="020F0502020204030204" pitchFamily="34" charset="0"/>
            </a:endParaRPr>
          </a:p>
        </p:txBody>
      </p:sp>
    </p:spTree>
    <p:extLst>
      <p:ext uri="{BB962C8B-B14F-4D97-AF65-F5344CB8AC3E}">
        <p14:creationId xmlns:p14="http://schemas.microsoft.com/office/powerpoint/2010/main" val="412977009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2BFF8-94D4-9D55-C201-D5A8B550E9B9}"/>
              </a:ext>
            </a:extLst>
          </p:cNvPr>
          <p:cNvSpPr>
            <a:spLocks noGrp="1"/>
          </p:cNvSpPr>
          <p:nvPr>
            <p:ph type="title"/>
          </p:nvPr>
        </p:nvSpPr>
        <p:spPr>
          <a:xfrm>
            <a:off x="1041400" y="365126"/>
            <a:ext cx="10172700" cy="971306"/>
          </a:xfrm>
        </p:spPr>
        <p:txBody>
          <a:bodyPr/>
          <a:lstStyle/>
          <a:p>
            <a:r>
              <a:rPr lang="de-DE" dirty="0"/>
              <a:t>Blitzlicht</a:t>
            </a:r>
          </a:p>
        </p:txBody>
      </p:sp>
      <p:sp>
        <p:nvSpPr>
          <p:cNvPr id="27" name="Rechteck 3">
            <a:extLst>
              <a:ext uri="{FF2B5EF4-FFF2-40B4-BE49-F238E27FC236}">
                <a16:creationId xmlns:a16="http://schemas.microsoft.com/office/drawing/2014/main" id="{7A3CD85F-8910-493E-9E36-E093739CA9E7}"/>
              </a:ext>
            </a:extLst>
          </p:cNvPr>
          <p:cNvSpPr/>
          <p:nvPr/>
        </p:nvSpPr>
        <p:spPr>
          <a:xfrm>
            <a:off x="6951257" y="1089448"/>
            <a:ext cx="3995183" cy="1192417"/>
          </a:xfrm>
          <a:custGeom>
            <a:avLst/>
            <a:gdLst>
              <a:gd name="csX0" fmla="*/ 0 w 3995183"/>
              <a:gd name="csY0" fmla="*/ 0 h 1192417"/>
              <a:gd name="csX1" fmla="*/ 546008 w 3995183"/>
              <a:gd name="csY1" fmla="*/ 0 h 1192417"/>
              <a:gd name="csX2" fmla="*/ 1171920 w 3995183"/>
              <a:gd name="csY2" fmla="*/ 0 h 1192417"/>
              <a:gd name="csX3" fmla="*/ 1877736 w 3995183"/>
              <a:gd name="csY3" fmla="*/ 0 h 1192417"/>
              <a:gd name="csX4" fmla="*/ 2503648 w 3995183"/>
              <a:gd name="csY4" fmla="*/ 0 h 1192417"/>
              <a:gd name="csX5" fmla="*/ 3249416 w 3995183"/>
              <a:gd name="csY5" fmla="*/ 0 h 1192417"/>
              <a:gd name="csX6" fmla="*/ 3995183 w 3995183"/>
              <a:gd name="csY6" fmla="*/ 0 h 1192417"/>
              <a:gd name="csX7" fmla="*/ 3995183 w 3995183"/>
              <a:gd name="csY7" fmla="*/ 620057 h 1192417"/>
              <a:gd name="csX8" fmla="*/ 3995183 w 3995183"/>
              <a:gd name="csY8" fmla="*/ 1192417 h 1192417"/>
              <a:gd name="csX9" fmla="*/ 3449175 w 3995183"/>
              <a:gd name="csY9" fmla="*/ 1192417 h 1192417"/>
              <a:gd name="csX10" fmla="*/ 2703407 w 3995183"/>
              <a:gd name="csY10" fmla="*/ 1192417 h 1192417"/>
              <a:gd name="csX11" fmla="*/ 1957640 w 3995183"/>
              <a:gd name="csY11" fmla="*/ 1192417 h 1192417"/>
              <a:gd name="csX12" fmla="*/ 1371679 w 3995183"/>
              <a:gd name="csY12" fmla="*/ 1192417 h 1192417"/>
              <a:gd name="csX13" fmla="*/ 825671 w 3995183"/>
              <a:gd name="csY13" fmla="*/ 1192417 h 1192417"/>
              <a:gd name="csX14" fmla="*/ 0 w 3995183"/>
              <a:gd name="csY14" fmla="*/ 1192417 h 1192417"/>
              <a:gd name="csX15" fmla="*/ 0 w 3995183"/>
              <a:gd name="csY15" fmla="*/ 620057 h 1192417"/>
              <a:gd name="csX16" fmla="*/ 0 w 3995183"/>
              <a:gd name="csY16" fmla="*/ 0 h 1192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995183" h="1192417" fill="none" extrusionOk="0">
                <a:moveTo>
                  <a:pt x="0" y="0"/>
                </a:moveTo>
                <a:cubicBezTo>
                  <a:pt x="172641" y="-6531"/>
                  <a:pt x="278249" y="22701"/>
                  <a:pt x="546008" y="0"/>
                </a:cubicBezTo>
                <a:cubicBezTo>
                  <a:pt x="813767" y="-22701"/>
                  <a:pt x="873651" y="25883"/>
                  <a:pt x="1171920" y="0"/>
                </a:cubicBezTo>
                <a:cubicBezTo>
                  <a:pt x="1470189" y="-25883"/>
                  <a:pt x="1650651" y="30180"/>
                  <a:pt x="1877736" y="0"/>
                </a:cubicBezTo>
                <a:cubicBezTo>
                  <a:pt x="2104821" y="-30180"/>
                  <a:pt x="2339532" y="-8914"/>
                  <a:pt x="2503648" y="0"/>
                </a:cubicBezTo>
                <a:cubicBezTo>
                  <a:pt x="2667764" y="8914"/>
                  <a:pt x="3058001" y="-34628"/>
                  <a:pt x="3249416" y="0"/>
                </a:cubicBezTo>
                <a:cubicBezTo>
                  <a:pt x="3440831" y="34628"/>
                  <a:pt x="3826368" y="-22786"/>
                  <a:pt x="3995183" y="0"/>
                </a:cubicBezTo>
                <a:cubicBezTo>
                  <a:pt x="3994644" y="189256"/>
                  <a:pt x="4022430" y="463828"/>
                  <a:pt x="3995183" y="620057"/>
                </a:cubicBezTo>
                <a:cubicBezTo>
                  <a:pt x="3967936" y="776286"/>
                  <a:pt x="4003869" y="1010433"/>
                  <a:pt x="3995183" y="1192417"/>
                </a:cubicBezTo>
                <a:cubicBezTo>
                  <a:pt x="3877165" y="1202885"/>
                  <a:pt x="3663463" y="1185010"/>
                  <a:pt x="3449175" y="1192417"/>
                </a:cubicBezTo>
                <a:cubicBezTo>
                  <a:pt x="3234887" y="1199824"/>
                  <a:pt x="2892534" y="1178388"/>
                  <a:pt x="2703407" y="1192417"/>
                </a:cubicBezTo>
                <a:cubicBezTo>
                  <a:pt x="2514280" y="1206446"/>
                  <a:pt x="2150850" y="1172112"/>
                  <a:pt x="1957640" y="1192417"/>
                </a:cubicBezTo>
                <a:cubicBezTo>
                  <a:pt x="1764430" y="1212722"/>
                  <a:pt x="1622823" y="1167724"/>
                  <a:pt x="1371679" y="1192417"/>
                </a:cubicBezTo>
                <a:cubicBezTo>
                  <a:pt x="1120535" y="1217110"/>
                  <a:pt x="1024043" y="1185574"/>
                  <a:pt x="825671" y="1192417"/>
                </a:cubicBezTo>
                <a:cubicBezTo>
                  <a:pt x="627299" y="1199260"/>
                  <a:pt x="186855" y="1225681"/>
                  <a:pt x="0" y="1192417"/>
                </a:cubicBezTo>
                <a:cubicBezTo>
                  <a:pt x="5963" y="1045699"/>
                  <a:pt x="5389" y="841756"/>
                  <a:pt x="0" y="620057"/>
                </a:cubicBezTo>
                <a:cubicBezTo>
                  <a:pt x="-5389" y="398358"/>
                  <a:pt x="18135" y="236195"/>
                  <a:pt x="0" y="0"/>
                </a:cubicBezTo>
                <a:close/>
              </a:path>
              <a:path w="3995183" h="1192417" stroke="0" extrusionOk="0">
                <a:moveTo>
                  <a:pt x="0" y="0"/>
                </a:moveTo>
                <a:cubicBezTo>
                  <a:pt x="127794" y="-29639"/>
                  <a:pt x="387319" y="-4096"/>
                  <a:pt x="625912" y="0"/>
                </a:cubicBezTo>
                <a:cubicBezTo>
                  <a:pt x="864505" y="4096"/>
                  <a:pt x="1009849" y="-5034"/>
                  <a:pt x="1331728" y="0"/>
                </a:cubicBezTo>
                <a:cubicBezTo>
                  <a:pt x="1653607" y="5034"/>
                  <a:pt x="1609441" y="-25081"/>
                  <a:pt x="1877736" y="0"/>
                </a:cubicBezTo>
                <a:cubicBezTo>
                  <a:pt x="2146031" y="25081"/>
                  <a:pt x="2204406" y="-5321"/>
                  <a:pt x="2503648" y="0"/>
                </a:cubicBezTo>
                <a:cubicBezTo>
                  <a:pt x="2802890" y="5321"/>
                  <a:pt x="2931282" y="26209"/>
                  <a:pt x="3249416" y="0"/>
                </a:cubicBezTo>
                <a:cubicBezTo>
                  <a:pt x="3567550" y="-26209"/>
                  <a:pt x="3722502" y="-36542"/>
                  <a:pt x="3995183" y="0"/>
                </a:cubicBezTo>
                <a:cubicBezTo>
                  <a:pt x="4014755" y="124854"/>
                  <a:pt x="3986221" y="446161"/>
                  <a:pt x="3995183" y="572360"/>
                </a:cubicBezTo>
                <a:cubicBezTo>
                  <a:pt x="4004145" y="698559"/>
                  <a:pt x="3974981" y="912169"/>
                  <a:pt x="3995183" y="1192417"/>
                </a:cubicBezTo>
                <a:cubicBezTo>
                  <a:pt x="3877379" y="1167255"/>
                  <a:pt x="3563059" y="1195982"/>
                  <a:pt x="3409223" y="1192417"/>
                </a:cubicBezTo>
                <a:cubicBezTo>
                  <a:pt x="3255387" y="1188852"/>
                  <a:pt x="3009217" y="1166797"/>
                  <a:pt x="2743359" y="1192417"/>
                </a:cubicBezTo>
                <a:cubicBezTo>
                  <a:pt x="2477501" y="1218037"/>
                  <a:pt x="2429410" y="1186938"/>
                  <a:pt x="2117447" y="1192417"/>
                </a:cubicBezTo>
                <a:cubicBezTo>
                  <a:pt x="1805484" y="1197896"/>
                  <a:pt x="1716165" y="1217835"/>
                  <a:pt x="1571439" y="1192417"/>
                </a:cubicBezTo>
                <a:cubicBezTo>
                  <a:pt x="1426713" y="1166999"/>
                  <a:pt x="1193342" y="1193133"/>
                  <a:pt x="1025430" y="1192417"/>
                </a:cubicBezTo>
                <a:cubicBezTo>
                  <a:pt x="857518" y="1191701"/>
                  <a:pt x="394609" y="1168892"/>
                  <a:pt x="0" y="1192417"/>
                </a:cubicBezTo>
                <a:cubicBezTo>
                  <a:pt x="10421" y="974175"/>
                  <a:pt x="8129" y="742409"/>
                  <a:pt x="0" y="584284"/>
                </a:cubicBezTo>
                <a:cubicBezTo>
                  <a:pt x="-8129" y="426159"/>
                  <a:pt x="-849" y="254562"/>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Bahnschrift SemiCondensed" panose="020B0502040204020203" pitchFamily="34" charset="0"/>
              </a:rPr>
              <a:t>Mit welcher </a:t>
            </a:r>
            <a:r>
              <a:rPr lang="de-DE" sz="2000" b="1" dirty="0">
                <a:solidFill>
                  <a:schemeClr val="tx1"/>
                </a:solidFill>
                <a:latin typeface="Bahnschrift SemiCondensed" panose="020B0502040204020203" pitchFamily="34" charset="0"/>
              </a:rPr>
              <a:t>Vorerfahrung</a:t>
            </a:r>
            <a:r>
              <a:rPr lang="de-DE" sz="2000" dirty="0">
                <a:solidFill>
                  <a:schemeClr val="tx1"/>
                </a:solidFill>
                <a:latin typeface="Bahnschrift SemiCondensed" panose="020B0502040204020203" pitchFamily="34" charset="0"/>
              </a:rPr>
              <a:t> zu E-Learning haben Sie hier mitgemacht?</a:t>
            </a:r>
          </a:p>
        </p:txBody>
      </p:sp>
      <p:sp>
        <p:nvSpPr>
          <p:cNvPr id="28" name="Rechteck 3">
            <a:extLst>
              <a:ext uri="{FF2B5EF4-FFF2-40B4-BE49-F238E27FC236}">
                <a16:creationId xmlns:a16="http://schemas.microsoft.com/office/drawing/2014/main" id="{9E1F3C25-86F7-4759-B86D-610AF7FB97C1}"/>
              </a:ext>
            </a:extLst>
          </p:cNvPr>
          <p:cNvSpPr/>
          <p:nvPr/>
        </p:nvSpPr>
        <p:spPr>
          <a:xfrm>
            <a:off x="6951258" y="4871547"/>
            <a:ext cx="3995183" cy="1192418"/>
          </a:xfrm>
          <a:custGeom>
            <a:avLst/>
            <a:gdLst>
              <a:gd name="csX0" fmla="*/ 0 w 3995183"/>
              <a:gd name="csY0" fmla="*/ 0 h 1192418"/>
              <a:gd name="csX1" fmla="*/ 705816 w 3995183"/>
              <a:gd name="csY1" fmla="*/ 0 h 1192418"/>
              <a:gd name="csX2" fmla="*/ 1451583 w 3995183"/>
              <a:gd name="csY2" fmla="*/ 0 h 1192418"/>
              <a:gd name="csX3" fmla="*/ 2197351 w 3995183"/>
              <a:gd name="csY3" fmla="*/ 0 h 1192418"/>
              <a:gd name="csX4" fmla="*/ 2943118 w 3995183"/>
              <a:gd name="csY4" fmla="*/ 0 h 1192418"/>
              <a:gd name="csX5" fmla="*/ 3995183 w 3995183"/>
              <a:gd name="csY5" fmla="*/ 0 h 1192418"/>
              <a:gd name="csX6" fmla="*/ 3995183 w 3995183"/>
              <a:gd name="csY6" fmla="*/ 620057 h 1192418"/>
              <a:gd name="csX7" fmla="*/ 3995183 w 3995183"/>
              <a:gd name="csY7" fmla="*/ 1192418 h 1192418"/>
              <a:gd name="csX8" fmla="*/ 3449175 w 3995183"/>
              <a:gd name="csY8" fmla="*/ 1192418 h 1192418"/>
              <a:gd name="csX9" fmla="*/ 2903166 w 3995183"/>
              <a:gd name="csY9" fmla="*/ 1192418 h 1192418"/>
              <a:gd name="csX10" fmla="*/ 2277254 w 3995183"/>
              <a:gd name="csY10" fmla="*/ 1192418 h 1192418"/>
              <a:gd name="csX11" fmla="*/ 1611390 w 3995183"/>
              <a:gd name="csY11" fmla="*/ 1192418 h 1192418"/>
              <a:gd name="csX12" fmla="*/ 905575 w 3995183"/>
              <a:gd name="csY12" fmla="*/ 1192418 h 1192418"/>
              <a:gd name="csX13" fmla="*/ 0 w 3995183"/>
              <a:gd name="csY13" fmla="*/ 1192418 h 1192418"/>
              <a:gd name="csX14" fmla="*/ 0 w 3995183"/>
              <a:gd name="csY14" fmla="*/ 596209 h 1192418"/>
              <a:gd name="csX15" fmla="*/ 0 w 3995183"/>
              <a:gd name="csY15" fmla="*/ 0 h 11924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995183" h="1192418" fill="none" extrusionOk="0">
                <a:moveTo>
                  <a:pt x="0" y="0"/>
                </a:moveTo>
                <a:cubicBezTo>
                  <a:pt x="262322" y="17547"/>
                  <a:pt x="421683" y="981"/>
                  <a:pt x="705816" y="0"/>
                </a:cubicBezTo>
                <a:cubicBezTo>
                  <a:pt x="989949" y="-981"/>
                  <a:pt x="1174688" y="31823"/>
                  <a:pt x="1451583" y="0"/>
                </a:cubicBezTo>
                <a:cubicBezTo>
                  <a:pt x="1728478" y="-31823"/>
                  <a:pt x="1971523" y="-17950"/>
                  <a:pt x="2197351" y="0"/>
                </a:cubicBezTo>
                <a:cubicBezTo>
                  <a:pt x="2423179" y="17950"/>
                  <a:pt x="2684284" y="-14818"/>
                  <a:pt x="2943118" y="0"/>
                </a:cubicBezTo>
                <a:cubicBezTo>
                  <a:pt x="3201952" y="14818"/>
                  <a:pt x="3489792" y="-50357"/>
                  <a:pt x="3995183" y="0"/>
                </a:cubicBezTo>
                <a:cubicBezTo>
                  <a:pt x="4019146" y="276430"/>
                  <a:pt x="3964827" y="356682"/>
                  <a:pt x="3995183" y="620057"/>
                </a:cubicBezTo>
                <a:cubicBezTo>
                  <a:pt x="4025539" y="883432"/>
                  <a:pt x="4007683" y="976493"/>
                  <a:pt x="3995183" y="1192418"/>
                </a:cubicBezTo>
                <a:cubicBezTo>
                  <a:pt x="3855513" y="1188072"/>
                  <a:pt x="3634068" y="1178001"/>
                  <a:pt x="3449175" y="1192418"/>
                </a:cubicBezTo>
                <a:cubicBezTo>
                  <a:pt x="3264282" y="1206835"/>
                  <a:pt x="3132739" y="1179197"/>
                  <a:pt x="2903166" y="1192418"/>
                </a:cubicBezTo>
                <a:cubicBezTo>
                  <a:pt x="2673593" y="1205639"/>
                  <a:pt x="2433923" y="1222417"/>
                  <a:pt x="2277254" y="1192418"/>
                </a:cubicBezTo>
                <a:cubicBezTo>
                  <a:pt x="2120585" y="1162419"/>
                  <a:pt x="1845418" y="1195881"/>
                  <a:pt x="1611390" y="1192418"/>
                </a:cubicBezTo>
                <a:cubicBezTo>
                  <a:pt x="1377362" y="1188955"/>
                  <a:pt x="1123731" y="1217565"/>
                  <a:pt x="905575" y="1192418"/>
                </a:cubicBezTo>
                <a:cubicBezTo>
                  <a:pt x="687420" y="1167271"/>
                  <a:pt x="433055" y="1155875"/>
                  <a:pt x="0" y="1192418"/>
                </a:cubicBezTo>
                <a:cubicBezTo>
                  <a:pt x="14422" y="974807"/>
                  <a:pt x="17592" y="765500"/>
                  <a:pt x="0" y="596209"/>
                </a:cubicBezTo>
                <a:cubicBezTo>
                  <a:pt x="-17592" y="426918"/>
                  <a:pt x="13603" y="237554"/>
                  <a:pt x="0" y="0"/>
                </a:cubicBezTo>
                <a:close/>
              </a:path>
              <a:path w="3995183" h="1192418" stroke="0" extrusionOk="0">
                <a:moveTo>
                  <a:pt x="0" y="0"/>
                </a:moveTo>
                <a:cubicBezTo>
                  <a:pt x="213282" y="15732"/>
                  <a:pt x="400787" y="14837"/>
                  <a:pt x="665864" y="0"/>
                </a:cubicBezTo>
                <a:cubicBezTo>
                  <a:pt x="930941" y="-14837"/>
                  <a:pt x="1099510" y="-31804"/>
                  <a:pt x="1411631" y="0"/>
                </a:cubicBezTo>
                <a:cubicBezTo>
                  <a:pt x="1723752" y="31804"/>
                  <a:pt x="1885069" y="20405"/>
                  <a:pt x="2037543" y="0"/>
                </a:cubicBezTo>
                <a:cubicBezTo>
                  <a:pt x="2190017" y="-20405"/>
                  <a:pt x="2340863" y="-4161"/>
                  <a:pt x="2623504" y="0"/>
                </a:cubicBezTo>
                <a:cubicBezTo>
                  <a:pt x="2906145" y="4161"/>
                  <a:pt x="3176557" y="22598"/>
                  <a:pt x="3329319" y="0"/>
                </a:cubicBezTo>
                <a:cubicBezTo>
                  <a:pt x="3482081" y="-22598"/>
                  <a:pt x="3663305" y="-32525"/>
                  <a:pt x="3995183" y="0"/>
                </a:cubicBezTo>
                <a:cubicBezTo>
                  <a:pt x="4004937" y="151747"/>
                  <a:pt x="3994818" y="358184"/>
                  <a:pt x="3995183" y="572361"/>
                </a:cubicBezTo>
                <a:cubicBezTo>
                  <a:pt x="3995548" y="786538"/>
                  <a:pt x="3965857" y="1037546"/>
                  <a:pt x="3995183" y="1192418"/>
                </a:cubicBezTo>
                <a:cubicBezTo>
                  <a:pt x="3755259" y="1192464"/>
                  <a:pt x="3550083" y="1219090"/>
                  <a:pt x="3249416" y="1192418"/>
                </a:cubicBezTo>
                <a:cubicBezTo>
                  <a:pt x="2948749" y="1165746"/>
                  <a:pt x="2834386" y="1158300"/>
                  <a:pt x="2543600" y="1192418"/>
                </a:cubicBezTo>
                <a:cubicBezTo>
                  <a:pt x="2252814" y="1226536"/>
                  <a:pt x="2206119" y="1164169"/>
                  <a:pt x="1957640" y="1192418"/>
                </a:cubicBezTo>
                <a:cubicBezTo>
                  <a:pt x="1709161" y="1220667"/>
                  <a:pt x="1509199" y="1225536"/>
                  <a:pt x="1251824" y="1192418"/>
                </a:cubicBezTo>
                <a:cubicBezTo>
                  <a:pt x="994449" y="1159300"/>
                  <a:pt x="434805" y="1181131"/>
                  <a:pt x="0" y="1192418"/>
                </a:cubicBezTo>
                <a:cubicBezTo>
                  <a:pt x="-28607" y="963015"/>
                  <a:pt x="-3142" y="737502"/>
                  <a:pt x="0" y="596209"/>
                </a:cubicBezTo>
                <a:cubicBezTo>
                  <a:pt x="3142" y="454916"/>
                  <a:pt x="-6251" y="144928"/>
                  <a:pt x="0" y="0"/>
                </a:cubicBezTo>
                <a:close/>
              </a:path>
            </a:pathLst>
          </a:custGeom>
          <a:solidFill>
            <a:schemeClr val="bg1"/>
          </a:solidFill>
          <a:ln>
            <a:solidFill>
              <a:schemeClr val="tx1"/>
            </a:solidFill>
            <a:extLst>
              <a:ext uri="{C807C97D-BFC1-408E-A445-0C87EB9F89A2}">
                <ask:lineSketchStyleProps xmlns:ask="http://schemas.microsoft.com/office/drawing/2018/sketchyshapes" sd="223003751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Bahnschrift SemiCondensed" panose="020B0502040204020203" pitchFamily="34" charset="0"/>
              </a:rPr>
              <a:t>Was würden Sie einem </a:t>
            </a:r>
            <a:r>
              <a:rPr lang="de-DE" sz="2000" b="1" dirty="0">
                <a:solidFill>
                  <a:schemeClr val="tx1"/>
                </a:solidFill>
                <a:latin typeface="Bahnschrift SemiCondensed" panose="020B0502040204020203" pitchFamily="34" charset="0"/>
              </a:rPr>
              <a:t>Kollegen</a:t>
            </a:r>
            <a:r>
              <a:rPr lang="de-DE" sz="2000" dirty="0">
                <a:solidFill>
                  <a:schemeClr val="tx1"/>
                </a:solidFill>
                <a:latin typeface="Bahnschrift SemiCondensed" panose="020B0502040204020203" pitchFamily="34" charset="0"/>
              </a:rPr>
              <a:t> über die E-Learning-Einheiten erzählen?</a:t>
            </a:r>
          </a:p>
        </p:txBody>
      </p:sp>
      <p:sp>
        <p:nvSpPr>
          <p:cNvPr id="3" name="Rechteck 3">
            <a:extLst>
              <a:ext uri="{FF2B5EF4-FFF2-40B4-BE49-F238E27FC236}">
                <a16:creationId xmlns:a16="http://schemas.microsoft.com/office/drawing/2014/main" id="{F3F91A4A-DD2A-707D-A8F0-5F057D178418}"/>
              </a:ext>
            </a:extLst>
          </p:cNvPr>
          <p:cNvSpPr/>
          <p:nvPr/>
        </p:nvSpPr>
        <p:spPr>
          <a:xfrm>
            <a:off x="6951256" y="2980497"/>
            <a:ext cx="3995183" cy="1192417"/>
          </a:xfrm>
          <a:custGeom>
            <a:avLst/>
            <a:gdLst>
              <a:gd name="csX0" fmla="*/ 0 w 3995183"/>
              <a:gd name="csY0" fmla="*/ 0 h 1192417"/>
              <a:gd name="csX1" fmla="*/ 625912 w 3995183"/>
              <a:gd name="csY1" fmla="*/ 0 h 1192417"/>
              <a:gd name="csX2" fmla="*/ 1211872 w 3995183"/>
              <a:gd name="csY2" fmla="*/ 0 h 1192417"/>
              <a:gd name="csX3" fmla="*/ 1877736 w 3995183"/>
              <a:gd name="csY3" fmla="*/ 0 h 1192417"/>
              <a:gd name="csX4" fmla="*/ 2583552 w 3995183"/>
              <a:gd name="csY4" fmla="*/ 0 h 1192417"/>
              <a:gd name="csX5" fmla="*/ 3169512 w 3995183"/>
              <a:gd name="csY5" fmla="*/ 0 h 1192417"/>
              <a:gd name="csX6" fmla="*/ 3995183 w 3995183"/>
              <a:gd name="csY6" fmla="*/ 0 h 1192417"/>
              <a:gd name="csX7" fmla="*/ 3995183 w 3995183"/>
              <a:gd name="csY7" fmla="*/ 560436 h 1192417"/>
              <a:gd name="csX8" fmla="*/ 3995183 w 3995183"/>
              <a:gd name="csY8" fmla="*/ 1192417 h 1192417"/>
              <a:gd name="csX9" fmla="*/ 3329319 w 3995183"/>
              <a:gd name="csY9" fmla="*/ 1192417 h 1192417"/>
              <a:gd name="csX10" fmla="*/ 2583552 w 3995183"/>
              <a:gd name="csY10" fmla="*/ 1192417 h 1192417"/>
              <a:gd name="csX11" fmla="*/ 1877736 w 3995183"/>
              <a:gd name="csY11" fmla="*/ 1192417 h 1192417"/>
              <a:gd name="csX12" fmla="*/ 1211872 w 3995183"/>
              <a:gd name="csY12" fmla="*/ 1192417 h 1192417"/>
              <a:gd name="csX13" fmla="*/ 0 w 3995183"/>
              <a:gd name="csY13" fmla="*/ 1192417 h 1192417"/>
              <a:gd name="csX14" fmla="*/ 0 w 3995183"/>
              <a:gd name="csY14" fmla="*/ 584284 h 1192417"/>
              <a:gd name="csX15" fmla="*/ 0 w 3995183"/>
              <a:gd name="csY15" fmla="*/ 0 h 1192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995183" h="1192417" fill="none" extrusionOk="0">
                <a:moveTo>
                  <a:pt x="0" y="0"/>
                </a:moveTo>
                <a:cubicBezTo>
                  <a:pt x="231800" y="22368"/>
                  <a:pt x="368741" y="-19710"/>
                  <a:pt x="625912" y="0"/>
                </a:cubicBezTo>
                <a:cubicBezTo>
                  <a:pt x="883083" y="19710"/>
                  <a:pt x="950434" y="21027"/>
                  <a:pt x="1211872" y="0"/>
                </a:cubicBezTo>
                <a:cubicBezTo>
                  <a:pt x="1473310" y="-21027"/>
                  <a:pt x="1739000" y="-31773"/>
                  <a:pt x="1877736" y="0"/>
                </a:cubicBezTo>
                <a:cubicBezTo>
                  <a:pt x="2016472" y="31773"/>
                  <a:pt x="2412308" y="29134"/>
                  <a:pt x="2583552" y="0"/>
                </a:cubicBezTo>
                <a:cubicBezTo>
                  <a:pt x="2754796" y="-29134"/>
                  <a:pt x="3021494" y="-22281"/>
                  <a:pt x="3169512" y="0"/>
                </a:cubicBezTo>
                <a:cubicBezTo>
                  <a:pt x="3317530" y="22281"/>
                  <a:pt x="3687407" y="-26586"/>
                  <a:pt x="3995183" y="0"/>
                </a:cubicBezTo>
                <a:cubicBezTo>
                  <a:pt x="4011673" y="167227"/>
                  <a:pt x="3988905" y="372874"/>
                  <a:pt x="3995183" y="560436"/>
                </a:cubicBezTo>
                <a:cubicBezTo>
                  <a:pt x="4001461" y="747998"/>
                  <a:pt x="3981816" y="1023539"/>
                  <a:pt x="3995183" y="1192417"/>
                </a:cubicBezTo>
                <a:cubicBezTo>
                  <a:pt x="3709648" y="1199739"/>
                  <a:pt x="3475324" y="1221672"/>
                  <a:pt x="3329319" y="1192417"/>
                </a:cubicBezTo>
                <a:cubicBezTo>
                  <a:pt x="3183314" y="1163162"/>
                  <a:pt x="2753031" y="1171735"/>
                  <a:pt x="2583552" y="1192417"/>
                </a:cubicBezTo>
                <a:cubicBezTo>
                  <a:pt x="2414073" y="1213099"/>
                  <a:pt x="2187745" y="1214645"/>
                  <a:pt x="1877736" y="1192417"/>
                </a:cubicBezTo>
                <a:cubicBezTo>
                  <a:pt x="1567727" y="1170189"/>
                  <a:pt x="1374670" y="1220590"/>
                  <a:pt x="1211872" y="1192417"/>
                </a:cubicBezTo>
                <a:cubicBezTo>
                  <a:pt x="1049074" y="1164244"/>
                  <a:pt x="290158" y="1151392"/>
                  <a:pt x="0" y="1192417"/>
                </a:cubicBezTo>
                <a:cubicBezTo>
                  <a:pt x="12803" y="1034773"/>
                  <a:pt x="-11175" y="880355"/>
                  <a:pt x="0" y="584284"/>
                </a:cubicBezTo>
                <a:cubicBezTo>
                  <a:pt x="11175" y="288213"/>
                  <a:pt x="4329" y="142203"/>
                  <a:pt x="0" y="0"/>
                </a:cubicBezTo>
                <a:close/>
              </a:path>
              <a:path w="3995183" h="1192417" stroke="0" extrusionOk="0">
                <a:moveTo>
                  <a:pt x="0" y="0"/>
                </a:moveTo>
                <a:cubicBezTo>
                  <a:pt x="296240" y="-19779"/>
                  <a:pt x="405609" y="-17672"/>
                  <a:pt x="625912" y="0"/>
                </a:cubicBezTo>
                <a:cubicBezTo>
                  <a:pt x="846215" y="17672"/>
                  <a:pt x="1022247" y="-26362"/>
                  <a:pt x="1251824" y="0"/>
                </a:cubicBezTo>
                <a:cubicBezTo>
                  <a:pt x="1481401" y="26362"/>
                  <a:pt x="1592801" y="-14534"/>
                  <a:pt x="1917688" y="0"/>
                </a:cubicBezTo>
                <a:cubicBezTo>
                  <a:pt x="2242575" y="14534"/>
                  <a:pt x="2499718" y="-10201"/>
                  <a:pt x="2663455" y="0"/>
                </a:cubicBezTo>
                <a:cubicBezTo>
                  <a:pt x="2827192" y="10201"/>
                  <a:pt x="3106290" y="22503"/>
                  <a:pt x="3249416" y="0"/>
                </a:cubicBezTo>
                <a:cubicBezTo>
                  <a:pt x="3392542" y="-22503"/>
                  <a:pt x="3764947" y="6218"/>
                  <a:pt x="3995183" y="0"/>
                </a:cubicBezTo>
                <a:cubicBezTo>
                  <a:pt x="3998973" y="235385"/>
                  <a:pt x="4014743" y="481307"/>
                  <a:pt x="3995183" y="620057"/>
                </a:cubicBezTo>
                <a:cubicBezTo>
                  <a:pt x="3975623" y="758807"/>
                  <a:pt x="3987654" y="954200"/>
                  <a:pt x="3995183" y="1192417"/>
                </a:cubicBezTo>
                <a:cubicBezTo>
                  <a:pt x="3820538" y="1183295"/>
                  <a:pt x="3499497" y="1190020"/>
                  <a:pt x="3249416" y="1192417"/>
                </a:cubicBezTo>
                <a:cubicBezTo>
                  <a:pt x="2999335" y="1194814"/>
                  <a:pt x="2709512" y="1160659"/>
                  <a:pt x="2543600" y="1192417"/>
                </a:cubicBezTo>
                <a:cubicBezTo>
                  <a:pt x="2377688" y="1224175"/>
                  <a:pt x="2030842" y="1186646"/>
                  <a:pt x="1837784" y="1192417"/>
                </a:cubicBezTo>
                <a:cubicBezTo>
                  <a:pt x="1644726" y="1198188"/>
                  <a:pt x="1426959" y="1164026"/>
                  <a:pt x="1171920" y="1192417"/>
                </a:cubicBezTo>
                <a:cubicBezTo>
                  <a:pt x="916881" y="1220808"/>
                  <a:pt x="735952" y="1185958"/>
                  <a:pt x="585960" y="1192417"/>
                </a:cubicBezTo>
                <a:cubicBezTo>
                  <a:pt x="435968" y="1198876"/>
                  <a:pt x="210506" y="1185415"/>
                  <a:pt x="0" y="1192417"/>
                </a:cubicBezTo>
                <a:cubicBezTo>
                  <a:pt x="-5221" y="993518"/>
                  <a:pt x="28825" y="722024"/>
                  <a:pt x="0" y="596209"/>
                </a:cubicBezTo>
                <a:cubicBezTo>
                  <a:pt x="-28825" y="470394"/>
                  <a:pt x="-23449" y="229866"/>
                  <a:pt x="0" y="0"/>
                </a:cubicBezTo>
                <a:close/>
              </a:path>
            </a:pathLst>
          </a:custGeom>
          <a:solidFill>
            <a:schemeClr val="bg1"/>
          </a:solidFill>
          <a:ln>
            <a:solidFill>
              <a:schemeClr val="tx1"/>
            </a:solidFill>
            <a:extLst>
              <a:ext uri="{C807C97D-BFC1-408E-A445-0C87EB9F89A2}">
                <ask:lineSketchStyleProps xmlns:ask="http://schemas.microsoft.com/office/drawing/2018/sketchyshapes" sd="108310973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Bahnschrift SemiCondensed" panose="020B0502040204020203" pitchFamily="34" charset="0"/>
              </a:rPr>
              <a:t>Wie haben Sie die </a:t>
            </a:r>
            <a:r>
              <a:rPr lang="de-DE" sz="2000" b="1" dirty="0">
                <a:solidFill>
                  <a:schemeClr val="tx1"/>
                </a:solidFill>
                <a:latin typeface="Bahnschrift SemiCondensed" panose="020B0502040204020203" pitchFamily="34" charset="0"/>
              </a:rPr>
              <a:t>Bearbeitung</a:t>
            </a:r>
            <a:r>
              <a:rPr lang="de-DE" sz="2000" dirty="0">
                <a:solidFill>
                  <a:schemeClr val="tx1"/>
                </a:solidFill>
                <a:latin typeface="Bahnschrift SemiCondensed" panose="020B0502040204020203" pitchFamily="34" charset="0"/>
              </a:rPr>
              <a:t> der E-Learning-Einheiten erlebt?</a:t>
            </a:r>
          </a:p>
        </p:txBody>
      </p:sp>
      <p:sp>
        <p:nvSpPr>
          <p:cNvPr id="5" name="Textfeld 4">
            <a:extLst>
              <a:ext uri="{FF2B5EF4-FFF2-40B4-BE49-F238E27FC236}">
                <a16:creationId xmlns:a16="http://schemas.microsoft.com/office/drawing/2014/main" id="{994D3E2F-3E67-7B7F-391E-3A27D1457D4B}"/>
              </a:ext>
            </a:extLst>
          </p:cNvPr>
          <p:cNvSpPr txBox="1"/>
          <p:nvPr/>
        </p:nvSpPr>
        <p:spPr>
          <a:xfrm>
            <a:off x="1245561" y="3429000"/>
            <a:ext cx="3567739" cy="646331"/>
          </a:xfrm>
          <a:prstGeom prst="rect">
            <a:avLst/>
          </a:prstGeom>
          <a:noFill/>
        </p:spPr>
        <p:txBody>
          <a:bodyPr wrap="square" rtlCol="0">
            <a:spAutoFit/>
          </a:bodyPr>
          <a:lstStyle/>
          <a:p>
            <a:pPr algn="ctr"/>
            <a:r>
              <a:rPr lang="de-DE" dirty="0"/>
              <a:t>(Symbolbild wurde aus lizenzrechtlichen Gründen entfernt)</a:t>
            </a:r>
          </a:p>
        </p:txBody>
      </p:sp>
    </p:spTree>
    <p:extLst>
      <p:ext uri="{BB962C8B-B14F-4D97-AF65-F5344CB8AC3E}">
        <p14:creationId xmlns:p14="http://schemas.microsoft.com/office/powerpoint/2010/main" val="37362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BBFF-C4AD-6D03-0C4F-ABBCBD1A6655}"/>
              </a:ext>
            </a:extLst>
          </p:cNvPr>
          <p:cNvSpPr>
            <a:spLocks noGrp="1"/>
          </p:cNvSpPr>
          <p:nvPr>
            <p:ph type="title"/>
          </p:nvPr>
        </p:nvSpPr>
        <p:spPr/>
        <p:txBody>
          <a:bodyPr/>
          <a:lstStyle/>
          <a:p>
            <a:r>
              <a:rPr lang="de-DE" dirty="0"/>
              <a:t>Wiederholung</a:t>
            </a:r>
          </a:p>
        </p:txBody>
      </p:sp>
      <p:sp>
        <p:nvSpPr>
          <p:cNvPr id="3" name="Inhaltsplatzhalter 2">
            <a:extLst>
              <a:ext uri="{FF2B5EF4-FFF2-40B4-BE49-F238E27FC236}">
                <a16:creationId xmlns:a16="http://schemas.microsoft.com/office/drawing/2014/main" id="{7AA5EAC5-2E4F-A0C9-5B89-4F612137308B}"/>
              </a:ext>
            </a:extLst>
          </p:cNvPr>
          <p:cNvSpPr>
            <a:spLocks noGrp="1"/>
          </p:cNvSpPr>
          <p:nvPr>
            <p:ph idx="1"/>
          </p:nvPr>
        </p:nvSpPr>
        <p:spPr>
          <a:xfrm>
            <a:off x="1041399" y="1825625"/>
            <a:ext cx="9971593" cy="1183770"/>
          </a:xfrm>
        </p:spPr>
        <p:txBody>
          <a:bodyPr>
            <a:normAutofit/>
          </a:bodyPr>
          <a:lstStyle/>
          <a:p>
            <a:r>
              <a:rPr lang="de-DE" sz="2400" dirty="0">
                <a:latin typeface="Bahnschrift SemiCondensed" panose="020B0502040204020203" pitchFamily="34" charset="0"/>
              </a:rPr>
              <a:t>Unter schulischen „Daten“ verstehen wir </a:t>
            </a:r>
            <a:r>
              <a:rPr lang="de-DE" sz="2400" b="1" dirty="0"/>
              <a:t>s</a:t>
            </a:r>
            <a:r>
              <a:rPr lang="de-DE" sz="2400" b="1" dirty="0">
                <a:latin typeface="Bahnschrift SemiCondensed" panose="020B0502040204020203" pitchFamily="34" charset="0"/>
              </a:rPr>
              <a:t>ystematisch gesammelte und aufbereite Informationen</a:t>
            </a:r>
            <a:r>
              <a:rPr lang="de-DE" sz="2400" dirty="0">
                <a:latin typeface="Bahnschrift SemiCondensed" panose="020B0502040204020203" pitchFamily="34" charset="0"/>
              </a:rPr>
              <a:t> aus verschiedenen Prozessen, die für die Schul- und Unterrichtsqualität relevant sein können.</a:t>
            </a:r>
          </a:p>
        </p:txBody>
      </p:sp>
      <p:pic>
        <p:nvPicPr>
          <p:cNvPr id="5" name="Grafik 4" descr="Ein Bild, das Entwurf, Menschliches Gesicht, Zeichnung, Darstellung enthält.&#10;&#10;Automatisch generierte Beschreibung">
            <a:extLst>
              <a:ext uri="{FF2B5EF4-FFF2-40B4-BE49-F238E27FC236}">
                <a16:creationId xmlns:a16="http://schemas.microsoft.com/office/drawing/2014/main" id="{19AB8238-ED28-ECC8-DEEE-EDC5B0D16840}"/>
              </a:ext>
            </a:extLst>
          </p:cNvPr>
          <p:cNvPicPr>
            <a:picLocks noChangeAspect="1"/>
          </p:cNvPicPr>
          <p:nvPr/>
        </p:nvPicPr>
        <p:blipFill rotWithShape="1">
          <a:blip r:embed="rId3">
            <a:extLst>
              <a:ext uri="{28A0092B-C50C-407E-A947-70E740481C1C}">
                <a14:useLocalDpi xmlns:a14="http://schemas.microsoft.com/office/drawing/2010/main" val="0"/>
              </a:ext>
            </a:extLst>
          </a:blip>
          <a:srcRect l="29277" t="11428" r="28588"/>
          <a:stretch/>
        </p:blipFill>
        <p:spPr>
          <a:xfrm>
            <a:off x="8551147" y="2733152"/>
            <a:ext cx="2784016" cy="4124848"/>
          </a:xfrm>
          <a:prstGeom prst="rect">
            <a:avLst/>
          </a:prstGeom>
          <a:effectLst>
            <a:outerShdw blurRad="50800" dist="38100" dir="2700000" algn="tl" rotWithShape="0">
              <a:prstClr val="black">
                <a:alpha val="40000"/>
              </a:prstClr>
            </a:outerShdw>
          </a:effectLst>
        </p:spPr>
      </p:pic>
      <p:sp>
        <p:nvSpPr>
          <p:cNvPr id="6" name="Inhaltsplatzhalter 2">
            <a:extLst>
              <a:ext uri="{FF2B5EF4-FFF2-40B4-BE49-F238E27FC236}">
                <a16:creationId xmlns:a16="http://schemas.microsoft.com/office/drawing/2014/main" id="{75E13B61-F855-63EE-93D0-8B318B02DB1A}"/>
              </a:ext>
            </a:extLst>
          </p:cNvPr>
          <p:cNvSpPr txBox="1">
            <a:spLocks/>
          </p:cNvSpPr>
          <p:nvPr/>
        </p:nvSpPr>
        <p:spPr>
          <a:xfrm>
            <a:off x="1041399" y="2868718"/>
            <a:ext cx="82131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VERA-Ergebnisse sind </a:t>
            </a:r>
            <a:r>
              <a:rPr lang="de-DE" sz="2400" b="1" dirty="0"/>
              <a:t>formelle und extern generierte Daten</a:t>
            </a:r>
            <a:r>
              <a:rPr lang="de-DE" sz="2400" dirty="0"/>
              <a:t>, die als außerschulischer Impuls, die schulinterne Arbeit anregen oder unterstützen sollen.</a:t>
            </a:r>
          </a:p>
          <a:p>
            <a:r>
              <a:rPr lang="de-DE" sz="2400" dirty="0"/>
              <a:t>Den systematischen Einbezug von Daten in die Ausrichtung und Gestaltung des Unterrichts (also die „Entscheidungsfindung“) nennen wir datengestützte Unterrichtsentwicklung.</a:t>
            </a:r>
          </a:p>
          <a:p>
            <a:r>
              <a:rPr lang="de-DE" sz="2400" dirty="0"/>
              <a:t>Um [VERA-]Daten für die Unterrichtsentwicklung gezielt zu nutzen, eignet sich die Orientierung am sog. </a:t>
            </a:r>
            <a:r>
              <a:rPr lang="de-DE" sz="2400" b="1" dirty="0"/>
              <a:t>Datennutzungszyklus</a:t>
            </a:r>
            <a:r>
              <a:rPr lang="de-DE" sz="2400" dirty="0"/>
              <a:t>.</a:t>
            </a:r>
          </a:p>
        </p:txBody>
      </p:sp>
      <p:sp>
        <p:nvSpPr>
          <p:cNvPr id="4" name="Textfeld 3">
            <a:extLst>
              <a:ext uri="{FF2B5EF4-FFF2-40B4-BE49-F238E27FC236}">
                <a16:creationId xmlns:a16="http://schemas.microsoft.com/office/drawing/2014/main" id="{40B83586-0E3C-C17F-0E91-2918F735F128}"/>
              </a:ext>
            </a:extLst>
          </p:cNvPr>
          <p:cNvSpPr txBox="1"/>
          <p:nvPr/>
        </p:nvSpPr>
        <p:spPr>
          <a:xfrm>
            <a:off x="1757796" y="6492875"/>
            <a:ext cx="6966972" cy="261610"/>
          </a:xfrm>
          <a:prstGeom prst="rect">
            <a:avLst/>
          </a:prstGeom>
          <a:noFill/>
        </p:spPr>
        <p:txBody>
          <a:bodyPr wrap="none" rtlCol="0">
            <a:spAutoFit/>
          </a:bodyPr>
          <a:lstStyle/>
          <a:p>
            <a:r>
              <a:rPr lang="de-DE" sz="1100" dirty="0"/>
              <a:t>© Illustration: Patrick Hawlitschek 2025 – alle Rechte vorbehalten. Nutzung nur im Rahmen dieses Materials erlaubt.</a:t>
            </a:r>
          </a:p>
        </p:txBody>
      </p:sp>
    </p:spTree>
    <p:extLst>
      <p:ext uri="{BB962C8B-B14F-4D97-AF65-F5344CB8AC3E}">
        <p14:creationId xmlns:p14="http://schemas.microsoft.com/office/powerpoint/2010/main" val="73308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
            <a:extLst>
              <a:ext uri="{FF2B5EF4-FFF2-40B4-BE49-F238E27FC236}">
                <a16:creationId xmlns:a16="http://schemas.microsoft.com/office/drawing/2014/main" id="{8CB95F7A-EA48-B54B-5EA2-EC5E06CC57ED}"/>
              </a:ext>
            </a:extLst>
          </p:cNvPr>
          <p:cNvSpPr txBox="1">
            <a:spLocks noChangeArrowheads="1"/>
          </p:cNvSpPr>
          <p:nvPr/>
        </p:nvSpPr>
        <p:spPr bwMode="auto">
          <a:xfrm>
            <a:off x="1625600" y="1855145"/>
            <a:ext cx="8920480" cy="1847229"/>
          </a:xfrm>
          <a:custGeom>
            <a:avLst/>
            <a:gdLst>
              <a:gd name="csX0" fmla="*/ 0 w 8920480"/>
              <a:gd name="csY0" fmla="*/ 0 h 1847229"/>
              <a:gd name="csX1" fmla="*/ 775396 w 8920480"/>
              <a:gd name="csY1" fmla="*/ 0 h 1847229"/>
              <a:gd name="csX2" fmla="*/ 1461586 w 8920480"/>
              <a:gd name="csY2" fmla="*/ 0 h 1847229"/>
              <a:gd name="csX3" fmla="*/ 2058572 w 8920480"/>
              <a:gd name="csY3" fmla="*/ 0 h 1847229"/>
              <a:gd name="csX4" fmla="*/ 2923173 w 8920480"/>
              <a:gd name="csY4" fmla="*/ 0 h 1847229"/>
              <a:gd name="csX5" fmla="*/ 3430954 w 8920480"/>
              <a:gd name="csY5" fmla="*/ 0 h 1847229"/>
              <a:gd name="csX6" fmla="*/ 4027940 w 8920480"/>
              <a:gd name="csY6" fmla="*/ 0 h 1847229"/>
              <a:gd name="csX7" fmla="*/ 4803335 w 8920480"/>
              <a:gd name="csY7" fmla="*/ 0 h 1847229"/>
              <a:gd name="csX8" fmla="*/ 5667936 w 8920480"/>
              <a:gd name="csY8" fmla="*/ 0 h 1847229"/>
              <a:gd name="csX9" fmla="*/ 6443331 w 8920480"/>
              <a:gd name="csY9" fmla="*/ 0 h 1847229"/>
              <a:gd name="csX10" fmla="*/ 7218727 w 8920480"/>
              <a:gd name="csY10" fmla="*/ 0 h 1847229"/>
              <a:gd name="csX11" fmla="*/ 7994122 w 8920480"/>
              <a:gd name="csY11" fmla="*/ 0 h 1847229"/>
              <a:gd name="csX12" fmla="*/ 8920480 w 8920480"/>
              <a:gd name="csY12" fmla="*/ 0 h 1847229"/>
              <a:gd name="csX13" fmla="*/ 8920480 w 8920480"/>
              <a:gd name="csY13" fmla="*/ 560326 h 1847229"/>
              <a:gd name="csX14" fmla="*/ 8920480 w 8920480"/>
              <a:gd name="csY14" fmla="*/ 1194541 h 1847229"/>
              <a:gd name="csX15" fmla="*/ 8920480 w 8920480"/>
              <a:gd name="csY15" fmla="*/ 1847229 h 1847229"/>
              <a:gd name="csX16" fmla="*/ 8323494 w 8920480"/>
              <a:gd name="csY16" fmla="*/ 1847229 h 1847229"/>
              <a:gd name="csX17" fmla="*/ 7458894 w 8920480"/>
              <a:gd name="csY17" fmla="*/ 1847229 h 1847229"/>
              <a:gd name="csX18" fmla="*/ 6861908 w 8920480"/>
              <a:gd name="csY18" fmla="*/ 1847229 h 1847229"/>
              <a:gd name="csX19" fmla="*/ 6443331 w 8920480"/>
              <a:gd name="csY19" fmla="*/ 1847229 h 1847229"/>
              <a:gd name="csX20" fmla="*/ 5935550 w 8920480"/>
              <a:gd name="csY20" fmla="*/ 1847229 h 1847229"/>
              <a:gd name="csX21" fmla="*/ 5427769 w 8920480"/>
              <a:gd name="csY21" fmla="*/ 1847229 h 1847229"/>
              <a:gd name="csX22" fmla="*/ 4919988 w 8920480"/>
              <a:gd name="csY22" fmla="*/ 1847229 h 1847229"/>
              <a:gd name="csX23" fmla="*/ 4323002 w 8920480"/>
              <a:gd name="csY23" fmla="*/ 1847229 h 1847229"/>
              <a:gd name="csX24" fmla="*/ 3636811 w 8920480"/>
              <a:gd name="csY24" fmla="*/ 1847229 h 1847229"/>
              <a:gd name="csX25" fmla="*/ 3039825 w 8920480"/>
              <a:gd name="csY25" fmla="*/ 1847229 h 1847229"/>
              <a:gd name="csX26" fmla="*/ 2621249 w 8920480"/>
              <a:gd name="csY26" fmla="*/ 1847229 h 1847229"/>
              <a:gd name="csX27" fmla="*/ 2202672 w 8920480"/>
              <a:gd name="csY27" fmla="*/ 1847229 h 1847229"/>
              <a:gd name="csX28" fmla="*/ 1516482 w 8920480"/>
              <a:gd name="csY28" fmla="*/ 1847229 h 1847229"/>
              <a:gd name="csX29" fmla="*/ 1097905 w 8920480"/>
              <a:gd name="csY29" fmla="*/ 1847229 h 1847229"/>
              <a:gd name="csX30" fmla="*/ 0 w 8920480"/>
              <a:gd name="csY30" fmla="*/ 1847229 h 1847229"/>
              <a:gd name="csX31" fmla="*/ 0 w 8920480"/>
              <a:gd name="csY31" fmla="*/ 1286903 h 1847229"/>
              <a:gd name="csX32" fmla="*/ 0 w 8920480"/>
              <a:gd name="csY32" fmla="*/ 689632 h 1847229"/>
              <a:gd name="csX33" fmla="*/ 0 w 8920480"/>
              <a:gd name="csY33" fmla="*/ 0 h 18472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8920480" h="1847229" fill="none" extrusionOk="0">
                <a:moveTo>
                  <a:pt x="0" y="0"/>
                </a:moveTo>
                <a:cubicBezTo>
                  <a:pt x="373724" y="33351"/>
                  <a:pt x="387963" y="24865"/>
                  <a:pt x="775396" y="0"/>
                </a:cubicBezTo>
                <a:cubicBezTo>
                  <a:pt x="1162829" y="-24865"/>
                  <a:pt x="1141868" y="-1600"/>
                  <a:pt x="1461586" y="0"/>
                </a:cubicBezTo>
                <a:cubicBezTo>
                  <a:pt x="1781304" y="1600"/>
                  <a:pt x="1937030" y="6791"/>
                  <a:pt x="2058572" y="0"/>
                </a:cubicBezTo>
                <a:cubicBezTo>
                  <a:pt x="2180114" y="-6791"/>
                  <a:pt x="2522616" y="-42567"/>
                  <a:pt x="2923173" y="0"/>
                </a:cubicBezTo>
                <a:cubicBezTo>
                  <a:pt x="3323730" y="42567"/>
                  <a:pt x="3228021" y="-2990"/>
                  <a:pt x="3430954" y="0"/>
                </a:cubicBezTo>
                <a:cubicBezTo>
                  <a:pt x="3633887" y="2990"/>
                  <a:pt x="3874363" y="-20993"/>
                  <a:pt x="4027940" y="0"/>
                </a:cubicBezTo>
                <a:cubicBezTo>
                  <a:pt x="4181517" y="20993"/>
                  <a:pt x="4501035" y="9423"/>
                  <a:pt x="4803335" y="0"/>
                </a:cubicBezTo>
                <a:cubicBezTo>
                  <a:pt x="5105636" y="-9423"/>
                  <a:pt x="5289689" y="-15803"/>
                  <a:pt x="5667936" y="0"/>
                </a:cubicBezTo>
                <a:cubicBezTo>
                  <a:pt x="6046183" y="15803"/>
                  <a:pt x="6166929" y="16587"/>
                  <a:pt x="6443331" y="0"/>
                </a:cubicBezTo>
                <a:cubicBezTo>
                  <a:pt x="6719734" y="-16587"/>
                  <a:pt x="6884471" y="23003"/>
                  <a:pt x="7218727" y="0"/>
                </a:cubicBezTo>
                <a:cubicBezTo>
                  <a:pt x="7552983" y="-23003"/>
                  <a:pt x="7691977" y="17057"/>
                  <a:pt x="7994122" y="0"/>
                </a:cubicBezTo>
                <a:cubicBezTo>
                  <a:pt x="8296267" y="-17057"/>
                  <a:pt x="8557895" y="-41199"/>
                  <a:pt x="8920480" y="0"/>
                </a:cubicBezTo>
                <a:cubicBezTo>
                  <a:pt x="8946636" y="121097"/>
                  <a:pt x="8913505" y="287870"/>
                  <a:pt x="8920480" y="560326"/>
                </a:cubicBezTo>
                <a:cubicBezTo>
                  <a:pt x="8927455" y="832782"/>
                  <a:pt x="8903252" y="960297"/>
                  <a:pt x="8920480" y="1194541"/>
                </a:cubicBezTo>
                <a:cubicBezTo>
                  <a:pt x="8937708" y="1428785"/>
                  <a:pt x="8909513" y="1602216"/>
                  <a:pt x="8920480" y="1847229"/>
                </a:cubicBezTo>
                <a:cubicBezTo>
                  <a:pt x="8689644" y="1828058"/>
                  <a:pt x="8506297" y="1820283"/>
                  <a:pt x="8323494" y="1847229"/>
                </a:cubicBezTo>
                <a:cubicBezTo>
                  <a:pt x="8140691" y="1874175"/>
                  <a:pt x="7866931" y="1855841"/>
                  <a:pt x="7458894" y="1847229"/>
                </a:cubicBezTo>
                <a:cubicBezTo>
                  <a:pt x="7050857" y="1838617"/>
                  <a:pt x="7046795" y="1853045"/>
                  <a:pt x="6861908" y="1847229"/>
                </a:cubicBezTo>
                <a:cubicBezTo>
                  <a:pt x="6677021" y="1841413"/>
                  <a:pt x="6545453" y="1851423"/>
                  <a:pt x="6443331" y="1847229"/>
                </a:cubicBezTo>
                <a:cubicBezTo>
                  <a:pt x="6341209" y="1843035"/>
                  <a:pt x="6101560" y="1839775"/>
                  <a:pt x="5935550" y="1847229"/>
                </a:cubicBezTo>
                <a:cubicBezTo>
                  <a:pt x="5769540" y="1854683"/>
                  <a:pt x="5652365" y="1828777"/>
                  <a:pt x="5427769" y="1847229"/>
                </a:cubicBezTo>
                <a:cubicBezTo>
                  <a:pt x="5203173" y="1865681"/>
                  <a:pt x="5136983" y="1832045"/>
                  <a:pt x="4919988" y="1847229"/>
                </a:cubicBezTo>
                <a:cubicBezTo>
                  <a:pt x="4702993" y="1862413"/>
                  <a:pt x="4503361" y="1820085"/>
                  <a:pt x="4323002" y="1847229"/>
                </a:cubicBezTo>
                <a:cubicBezTo>
                  <a:pt x="4142643" y="1874373"/>
                  <a:pt x="3819926" y="1868428"/>
                  <a:pt x="3636811" y="1847229"/>
                </a:cubicBezTo>
                <a:cubicBezTo>
                  <a:pt x="3453696" y="1826030"/>
                  <a:pt x="3188875" y="1832693"/>
                  <a:pt x="3039825" y="1847229"/>
                </a:cubicBezTo>
                <a:cubicBezTo>
                  <a:pt x="2890775" y="1861765"/>
                  <a:pt x="2743446" y="1864792"/>
                  <a:pt x="2621249" y="1847229"/>
                </a:cubicBezTo>
                <a:cubicBezTo>
                  <a:pt x="2499052" y="1829666"/>
                  <a:pt x="2329304" y="1854777"/>
                  <a:pt x="2202672" y="1847229"/>
                </a:cubicBezTo>
                <a:cubicBezTo>
                  <a:pt x="2076040" y="1839681"/>
                  <a:pt x="1695040" y="1872125"/>
                  <a:pt x="1516482" y="1847229"/>
                </a:cubicBezTo>
                <a:cubicBezTo>
                  <a:pt x="1337924" y="1822334"/>
                  <a:pt x="1276852" y="1832229"/>
                  <a:pt x="1097905" y="1847229"/>
                </a:cubicBezTo>
                <a:cubicBezTo>
                  <a:pt x="918958" y="1862229"/>
                  <a:pt x="468730" y="1796416"/>
                  <a:pt x="0" y="1847229"/>
                </a:cubicBezTo>
                <a:cubicBezTo>
                  <a:pt x="-8338" y="1615116"/>
                  <a:pt x="-5295" y="1502171"/>
                  <a:pt x="0" y="1286903"/>
                </a:cubicBezTo>
                <a:cubicBezTo>
                  <a:pt x="5295" y="1071635"/>
                  <a:pt x="7484" y="912905"/>
                  <a:pt x="0" y="689632"/>
                </a:cubicBezTo>
                <a:cubicBezTo>
                  <a:pt x="-7484" y="466359"/>
                  <a:pt x="-32224" y="159931"/>
                  <a:pt x="0" y="0"/>
                </a:cubicBezTo>
                <a:close/>
              </a:path>
              <a:path w="8920480" h="1847229" stroke="0" extrusionOk="0">
                <a:moveTo>
                  <a:pt x="0" y="0"/>
                </a:moveTo>
                <a:cubicBezTo>
                  <a:pt x="358050" y="-39628"/>
                  <a:pt x="455645" y="-37965"/>
                  <a:pt x="864600" y="0"/>
                </a:cubicBezTo>
                <a:cubicBezTo>
                  <a:pt x="1273555" y="37965"/>
                  <a:pt x="1341199" y="-9587"/>
                  <a:pt x="1550791" y="0"/>
                </a:cubicBezTo>
                <a:cubicBezTo>
                  <a:pt x="1760383" y="9587"/>
                  <a:pt x="1810293" y="-10823"/>
                  <a:pt x="2058572" y="0"/>
                </a:cubicBezTo>
                <a:cubicBezTo>
                  <a:pt x="2306851" y="10823"/>
                  <a:pt x="2411413" y="-1191"/>
                  <a:pt x="2744763" y="0"/>
                </a:cubicBezTo>
                <a:cubicBezTo>
                  <a:pt x="3078113" y="1191"/>
                  <a:pt x="3388031" y="-23853"/>
                  <a:pt x="3609363" y="0"/>
                </a:cubicBezTo>
                <a:cubicBezTo>
                  <a:pt x="3830695" y="23853"/>
                  <a:pt x="3975026" y="-20230"/>
                  <a:pt x="4117145" y="0"/>
                </a:cubicBezTo>
                <a:cubicBezTo>
                  <a:pt x="4259264" y="20230"/>
                  <a:pt x="4390715" y="-16752"/>
                  <a:pt x="4535721" y="0"/>
                </a:cubicBezTo>
                <a:cubicBezTo>
                  <a:pt x="4680727" y="16752"/>
                  <a:pt x="4959330" y="9411"/>
                  <a:pt x="5221912" y="0"/>
                </a:cubicBezTo>
                <a:cubicBezTo>
                  <a:pt x="5484494" y="-9411"/>
                  <a:pt x="5614834" y="-21976"/>
                  <a:pt x="5908103" y="0"/>
                </a:cubicBezTo>
                <a:cubicBezTo>
                  <a:pt x="6201372" y="21976"/>
                  <a:pt x="6344526" y="30212"/>
                  <a:pt x="6683498" y="0"/>
                </a:cubicBezTo>
                <a:cubicBezTo>
                  <a:pt x="7022471" y="-30212"/>
                  <a:pt x="7059755" y="-10291"/>
                  <a:pt x="7280484" y="0"/>
                </a:cubicBezTo>
                <a:cubicBezTo>
                  <a:pt x="7501213" y="10291"/>
                  <a:pt x="7499675" y="17680"/>
                  <a:pt x="7699060" y="0"/>
                </a:cubicBezTo>
                <a:cubicBezTo>
                  <a:pt x="7898445" y="-17680"/>
                  <a:pt x="8053048" y="12315"/>
                  <a:pt x="8206842" y="0"/>
                </a:cubicBezTo>
                <a:cubicBezTo>
                  <a:pt x="8360636" y="-12315"/>
                  <a:pt x="8704696" y="26772"/>
                  <a:pt x="8920480" y="0"/>
                </a:cubicBezTo>
                <a:cubicBezTo>
                  <a:pt x="8908794" y="224885"/>
                  <a:pt x="8925236" y="293760"/>
                  <a:pt x="8920480" y="578798"/>
                </a:cubicBezTo>
                <a:cubicBezTo>
                  <a:pt x="8915724" y="863836"/>
                  <a:pt x="8921961" y="928927"/>
                  <a:pt x="8920480" y="1194541"/>
                </a:cubicBezTo>
                <a:cubicBezTo>
                  <a:pt x="8918999" y="1460155"/>
                  <a:pt x="8895730" y="1640528"/>
                  <a:pt x="8920480" y="1847229"/>
                </a:cubicBezTo>
                <a:cubicBezTo>
                  <a:pt x="8663810" y="1828392"/>
                  <a:pt x="8460793" y="1856690"/>
                  <a:pt x="8055880" y="1847229"/>
                </a:cubicBezTo>
                <a:cubicBezTo>
                  <a:pt x="7650967" y="1837768"/>
                  <a:pt x="7831934" y="1852904"/>
                  <a:pt x="7637303" y="1847229"/>
                </a:cubicBezTo>
                <a:cubicBezTo>
                  <a:pt x="7442672" y="1841554"/>
                  <a:pt x="7206463" y="1878781"/>
                  <a:pt x="6951112" y="1847229"/>
                </a:cubicBezTo>
                <a:cubicBezTo>
                  <a:pt x="6695761" y="1815677"/>
                  <a:pt x="6516267" y="1819064"/>
                  <a:pt x="6086512" y="1847229"/>
                </a:cubicBezTo>
                <a:cubicBezTo>
                  <a:pt x="5656757" y="1875394"/>
                  <a:pt x="5644107" y="1818526"/>
                  <a:pt x="5221912" y="1847229"/>
                </a:cubicBezTo>
                <a:cubicBezTo>
                  <a:pt x="4799717" y="1875932"/>
                  <a:pt x="4680997" y="1869335"/>
                  <a:pt x="4535721" y="1847229"/>
                </a:cubicBezTo>
                <a:cubicBezTo>
                  <a:pt x="4390445" y="1825123"/>
                  <a:pt x="4069445" y="1839102"/>
                  <a:pt x="3849530" y="1847229"/>
                </a:cubicBezTo>
                <a:cubicBezTo>
                  <a:pt x="3629615" y="1855356"/>
                  <a:pt x="3401338" y="1815324"/>
                  <a:pt x="3074135" y="1847229"/>
                </a:cubicBezTo>
                <a:cubicBezTo>
                  <a:pt x="2746932" y="1879134"/>
                  <a:pt x="2519390" y="1887046"/>
                  <a:pt x="2209534" y="1847229"/>
                </a:cubicBezTo>
                <a:cubicBezTo>
                  <a:pt x="1899678" y="1807412"/>
                  <a:pt x="1906157" y="1848886"/>
                  <a:pt x="1790958" y="1847229"/>
                </a:cubicBezTo>
                <a:cubicBezTo>
                  <a:pt x="1675759" y="1845572"/>
                  <a:pt x="1488175" y="1842244"/>
                  <a:pt x="1372382" y="1847229"/>
                </a:cubicBezTo>
                <a:cubicBezTo>
                  <a:pt x="1256589" y="1852214"/>
                  <a:pt x="972398" y="1868080"/>
                  <a:pt x="775396" y="1847229"/>
                </a:cubicBezTo>
                <a:cubicBezTo>
                  <a:pt x="578394" y="1826378"/>
                  <a:pt x="252801" y="1882312"/>
                  <a:pt x="0" y="1847229"/>
                </a:cubicBezTo>
                <a:cubicBezTo>
                  <a:pt x="17193" y="1697311"/>
                  <a:pt x="6870" y="1477502"/>
                  <a:pt x="0" y="1249958"/>
                </a:cubicBezTo>
                <a:cubicBezTo>
                  <a:pt x="-6870" y="1022414"/>
                  <a:pt x="32372" y="790537"/>
                  <a:pt x="0" y="597271"/>
                </a:cubicBezTo>
                <a:cubicBezTo>
                  <a:pt x="-32372" y="404005"/>
                  <a:pt x="682" y="209845"/>
                  <a:pt x="0" y="0"/>
                </a:cubicBezTo>
                <a:close/>
              </a:path>
            </a:pathLst>
          </a:custGeom>
          <a:solidFill>
            <a:srgbClr val="FFFFFF"/>
          </a:solidFill>
          <a:ln w="25400">
            <a:solidFill>
              <a:srgbClr val="A7AAAC">
                <a:lumMod val="75000"/>
              </a:srgbClr>
            </a:solidFill>
            <a:miter lim="800000"/>
            <a:headEnd/>
            <a:tailEnd/>
            <a:extLst>
              <a:ext uri="{C807C97D-BFC1-408E-A445-0C87EB9F89A2}">
                <ask:lineSketchStyleProps xmlns:ask="http://schemas.microsoft.com/office/drawing/2018/sketchyshapes" sd="981765707">
                  <a:prstGeom prst="rect">
                    <a:avLst/>
                  </a:prstGeom>
                  <ask:type>
                    <ask:lineSketchFreehand/>
                  </ask:type>
                </ask:lineSketchStyleProps>
              </a:ext>
            </a:extLst>
          </a:ln>
          <a:effectLst>
            <a:outerShdw blurRad="63500" sx="102000" sy="102000" algn="ctr" rotWithShape="0">
              <a:prstClr val="black">
                <a:alpha val="40000"/>
              </a:prstClr>
            </a:outerShdw>
          </a:effectLst>
        </p:spPr>
        <p:txBody>
          <a:bodyPr rot="0" vert="horz" wrap="square" lIns="91440" tIns="45720" rIns="91440" bIns="45720" anchor="t" anchorCtr="0">
            <a:noAutofit/>
          </a:bodyPr>
          <a:lstStyle>
            <a:lvl1pPr marL="432000" indent="-324000" algn="l" defTabSz="914400" rtl="0" eaLnBrk="1" latinLnBrk="0" hangingPunct="1">
              <a:lnSpc>
                <a:spcPct val="90000"/>
              </a:lnSpc>
              <a:spcBef>
                <a:spcPts val="1417"/>
              </a:spcBef>
              <a:buClr>
                <a:srgbClr val="646567"/>
              </a:buClr>
              <a:buSzPct val="100000"/>
              <a:buFont typeface="Arial" panose="020B0604020202020204" pitchFamily="34" charset="0"/>
              <a:buChar char="•"/>
              <a:defRPr sz="2000" kern="1200">
                <a:solidFill>
                  <a:srgbClr val="646567"/>
                </a:solidFill>
                <a:latin typeface="+mn-lt"/>
                <a:ea typeface="+mn-ea"/>
                <a:cs typeface="+mn-cs"/>
              </a:defRPr>
            </a:lvl1pPr>
            <a:lvl2pPr marL="742950" indent="-285750" algn="l" defTabSz="914400" rtl="0" eaLnBrk="1" latinLnBrk="0" hangingPunct="1">
              <a:lnSpc>
                <a:spcPct val="90000"/>
              </a:lnSpc>
              <a:spcBef>
                <a:spcPts val="500"/>
              </a:spcBef>
              <a:buClr>
                <a:srgbClr val="646567"/>
              </a:buClr>
              <a:buSzPct val="75000"/>
              <a:buFont typeface="Courier New" panose="02070309020205020404" pitchFamily="49" charset="0"/>
              <a:buChar char="o"/>
              <a:defRPr sz="1800" kern="1200">
                <a:solidFill>
                  <a:srgbClr val="646567"/>
                </a:solidFill>
                <a:latin typeface="+mn-lt"/>
                <a:ea typeface="+mn-ea"/>
                <a:cs typeface="+mn-cs"/>
              </a:defRPr>
            </a:lvl2pPr>
            <a:lvl3pPr marL="1143000" indent="-228600" algn="l" defTabSz="914400" rtl="0" eaLnBrk="1" latinLnBrk="0" hangingPunct="1">
              <a:lnSpc>
                <a:spcPct val="90000"/>
              </a:lnSpc>
              <a:spcBef>
                <a:spcPts val="500"/>
              </a:spcBef>
              <a:buClr>
                <a:srgbClr val="646567"/>
              </a:buClr>
              <a:buSzPct val="75000"/>
              <a:buFont typeface="Wingdings" panose="05000000000000000000" pitchFamily="2" charset="2"/>
              <a:buChar char="§"/>
              <a:defRPr sz="1800" kern="1200">
                <a:solidFill>
                  <a:srgbClr val="646567"/>
                </a:solidFill>
                <a:latin typeface="+mn-lt"/>
                <a:ea typeface="+mn-ea"/>
                <a:cs typeface="+mn-cs"/>
              </a:defRPr>
            </a:lvl3pPr>
            <a:lvl4pPr marL="1600200" indent="-228600" algn="l" defTabSz="914400" rtl="0" eaLnBrk="1" latinLnBrk="0" hangingPunct="1">
              <a:lnSpc>
                <a:spcPct val="90000"/>
              </a:lnSpc>
              <a:spcBef>
                <a:spcPts val="500"/>
              </a:spcBef>
              <a:buClr>
                <a:srgbClr val="646567"/>
              </a:buClr>
              <a:buSzPct val="75000"/>
              <a:buFont typeface="Wingdings" panose="05000000000000000000" pitchFamily="2" charset="2"/>
              <a:buChar char="v"/>
              <a:defRPr sz="1600" kern="1200">
                <a:solidFill>
                  <a:srgbClr val="646567"/>
                </a:solidFill>
                <a:latin typeface="+mn-lt"/>
                <a:ea typeface="+mn-ea"/>
                <a:cs typeface="+mn-cs"/>
              </a:defRPr>
            </a:lvl4pPr>
            <a:lvl5pPr marL="2057400" indent="-228600" algn="l" defTabSz="914400" rtl="0" eaLnBrk="1" latinLnBrk="0" hangingPunct="1">
              <a:lnSpc>
                <a:spcPct val="90000"/>
              </a:lnSpc>
              <a:spcBef>
                <a:spcPts val="500"/>
              </a:spcBef>
              <a:buClr>
                <a:srgbClr val="646567"/>
              </a:buClr>
              <a:buSzPct val="75000"/>
              <a:buFont typeface="Courier New" panose="02070309020205020404" pitchFamily="49" charset="0"/>
              <a:buChar char="o"/>
              <a:defRPr sz="1600" kern="1200">
                <a:solidFill>
                  <a:srgbClr val="6465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dirty="0">
              <a:latin typeface="Bahnschrift SemiCondensed" panose="020B0502040204020203" pitchFamily="34" charset="0"/>
            </a:endParaRPr>
          </a:p>
        </p:txBody>
      </p:sp>
      <p:sp>
        <p:nvSpPr>
          <p:cNvPr id="2" name="Titel 1">
            <a:extLst>
              <a:ext uri="{FF2B5EF4-FFF2-40B4-BE49-F238E27FC236}">
                <a16:creationId xmlns:a16="http://schemas.microsoft.com/office/drawing/2014/main" id="{1CFB8A4F-997D-473B-B160-271AC65818F1}"/>
              </a:ext>
            </a:extLst>
          </p:cNvPr>
          <p:cNvSpPr>
            <a:spLocks noGrp="1"/>
          </p:cNvSpPr>
          <p:nvPr>
            <p:ph type="title"/>
          </p:nvPr>
        </p:nvSpPr>
        <p:spPr/>
        <p:txBody>
          <a:bodyPr>
            <a:normAutofit/>
          </a:bodyPr>
          <a:lstStyle/>
          <a:p>
            <a:r>
              <a:rPr lang="de-DE" dirty="0"/>
              <a:t>Dieser Kurs</a:t>
            </a:r>
          </a:p>
        </p:txBody>
      </p:sp>
      <p:sp>
        <p:nvSpPr>
          <p:cNvPr id="3" name="Inhaltsplatzhalter 2">
            <a:extLst>
              <a:ext uri="{FF2B5EF4-FFF2-40B4-BE49-F238E27FC236}">
                <a16:creationId xmlns:a16="http://schemas.microsoft.com/office/drawing/2014/main" id="{DE21B9D8-4445-4635-8734-CEF4CA062580}"/>
              </a:ext>
            </a:extLst>
          </p:cNvPr>
          <p:cNvSpPr>
            <a:spLocks noGrp="1"/>
          </p:cNvSpPr>
          <p:nvPr>
            <p:ph idx="1"/>
          </p:nvPr>
        </p:nvSpPr>
        <p:spPr>
          <a:xfrm>
            <a:off x="1041400" y="1690688"/>
            <a:ext cx="10172700" cy="4486275"/>
          </a:xfrm>
        </p:spPr>
        <p:txBody>
          <a:bodyPr>
            <a:normAutofit/>
          </a:bodyPr>
          <a:lstStyle/>
          <a:p>
            <a:pPr marL="0" indent="0" algn="ctr">
              <a:buNone/>
            </a:pPr>
            <a:endParaRPr lang="de-DE" sz="3600" dirty="0"/>
          </a:p>
          <a:p>
            <a:pPr marL="0" indent="0" algn="ctr">
              <a:buNone/>
            </a:pPr>
            <a:r>
              <a:rPr lang="de-DE" sz="3600" u="sng" dirty="0"/>
              <a:t>Leitfrage:</a:t>
            </a:r>
            <a:r>
              <a:rPr lang="de-DE" sz="3600" dirty="0"/>
              <a:t> Wie geht es nach Erhalt der klassenbezogenen Ergebnisrückmeldung weiter?</a:t>
            </a:r>
          </a:p>
          <a:p>
            <a:pPr marL="0" indent="0" algn="ctr">
              <a:buNone/>
            </a:pPr>
            <a:endParaRPr lang="de-DE" sz="3600" dirty="0"/>
          </a:p>
          <a:p>
            <a:endParaRPr lang="de-DE" dirty="0"/>
          </a:p>
          <a:p>
            <a:pPr marL="0" indent="0">
              <a:buNone/>
            </a:pPr>
            <a:endParaRPr lang="de-DE" dirty="0"/>
          </a:p>
          <a:p>
            <a:pPr marL="0" indent="0">
              <a:buNone/>
            </a:pPr>
            <a:r>
              <a:rPr lang="de-DE" dirty="0">
                <a:sym typeface="Wingdings" panose="05000000000000000000" pitchFamily="2" charset="2"/>
              </a:rPr>
              <a:t> </a:t>
            </a:r>
            <a:r>
              <a:rPr lang="de-DE" dirty="0"/>
              <a:t>Erwerb von grundlegenden Handlungskompetenzen im Umgang mit VERA-Ergebnissen für die Umsetzung allein oder in der Fachgruppe</a:t>
            </a:r>
          </a:p>
        </p:txBody>
      </p:sp>
    </p:spTree>
    <p:extLst>
      <p:ext uri="{BB962C8B-B14F-4D97-AF65-F5344CB8AC3E}">
        <p14:creationId xmlns:p14="http://schemas.microsoft.com/office/powerpoint/2010/main" val="154115464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9EDE4-CF21-5AD7-1519-D6788A5B1738}"/>
              </a:ext>
            </a:extLst>
          </p:cNvPr>
          <p:cNvSpPr>
            <a:spLocks noGrp="1"/>
          </p:cNvSpPr>
          <p:nvPr>
            <p:ph type="title"/>
          </p:nvPr>
        </p:nvSpPr>
        <p:spPr/>
        <p:txBody>
          <a:bodyPr/>
          <a:lstStyle/>
          <a:p>
            <a:r>
              <a:rPr lang="de-DE" dirty="0"/>
              <a:t>Datennutzungszyklus</a:t>
            </a:r>
          </a:p>
        </p:txBody>
      </p:sp>
      <p:sp>
        <p:nvSpPr>
          <p:cNvPr id="3" name="Inhaltsplatzhalter 2">
            <a:extLst>
              <a:ext uri="{FF2B5EF4-FFF2-40B4-BE49-F238E27FC236}">
                <a16:creationId xmlns:a16="http://schemas.microsoft.com/office/drawing/2014/main" id="{88C83443-F139-C8E7-99D6-917B7A913BC4}"/>
              </a:ext>
            </a:extLst>
          </p:cNvPr>
          <p:cNvSpPr>
            <a:spLocks noGrp="1"/>
          </p:cNvSpPr>
          <p:nvPr>
            <p:ph idx="1"/>
          </p:nvPr>
        </p:nvSpPr>
        <p:spPr/>
        <p:txBody>
          <a:bodyPr/>
          <a:lstStyle/>
          <a:p>
            <a:endParaRPr lang="de-DE" dirty="0"/>
          </a:p>
        </p:txBody>
      </p:sp>
      <p:pic>
        <p:nvPicPr>
          <p:cNvPr id="6" name="Grafik 5">
            <a:extLst>
              <a:ext uri="{FF2B5EF4-FFF2-40B4-BE49-F238E27FC236}">
                <a16:creationId xmlns:a16="http://schemas.microsoft.com/office/drawing/2014/main" id="{0834466D-9E2B-E668-4EAE-7ACDC6A7F7E8}"/>
              </a:ext>
            </a:extLst>
          </p:cNvPr>
          <p:cNvPicPr>
            <a:picLocks noChangeAspect="1"/>
          </p:cNvPicPr>
          <p:nvPr/>
        </p:nvPicPr>
        <p:blipFill>
          <a:blip r:embed="rId2"/>
          <a:stretch>
            <a:fillRect/>
          </a:stretch>
        </p:blipFill>
        <p:spPr>
          <a:xfrm>
            <a:off x="1041400" y="1873720"/>
            <a:ext cx="10102130" cy="4225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335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9EDE4-CF21-5AD7-1519-D6788A5B1738}"/>
              </a:ext>
            </a:extLst>
          </p:cNvPr>
          <p:cNvSpPr>
            <a:spLocks noGrp="1"/>
          </p:cNvSpPr>
          <p:nvPr>
            <p:ph type="title"/>
          </p:nvPr>
        </p:nvSpPr>
        <p:spPr/>
        <p:txBody>
          <a:bodyPr/>
          <a:lstStyle/>
          <a:p>
            <a:r>
              <a:rPr lang="de-DE" dirty="0"/>
              <a:t>Datennutzungszyklus</a:t>
            </a:r>
          </a:p>
        </p:txBody>
      </p:sp>
      <p:sp>
        <p:nvSpPr>
          <p:cNvPr id="3" name="Inhaltsplatzhalter 2">
            <a:extLst>
              <a:ext uri="{FF2B5EF4-FFF2-40B4-BE49-F238E27FC236}">
                <a16:creationId xmlns:a16="http://schemas.microsoft.com/office/drawing/2014/main" id="{88C83443-F139-C8E7-99D6-917B7A913BC4}"/>
              </a:ext>
            </a:extLst>
          </p:cNvPr>
          <p:cNvSpPr>
            <a:spLocks noGrp="1"/>
          </p:cNvSpPr>
          <p:nvPr>
            <p:ph idx="1"/>
          </p:nvPr>
        </p:nvSpPr>
        <p:spPr/>
        <p:txBody>
          <a:bodyPr/>
          <a:lstStyle/>
          <a:p>
            <a:endParaRPr lang="de-DE" dirty="0"/>
          </a:p>
        </p:txBody>
      </p:sp>
      <p:pic>
        <p:nvPicPr>
          <p:cNvPr id="6" name="Grafik 5">
            <a:extLst>
              <a:ext uri="{FF2B5EF4-FFF2-40B4-BE49-F238E27FC236}">
                <a16:creationId xmlns:a16="http://schemas.microsoft.com/office/drawing/2014/main" id="{0834466D-9E2B-E668-4EAE-7ACDC6A7F7E8}"/>
              </a:ext>
            </a:extLst>
          </p:cNvPr>
          <p:cNvPicPr>
            <a:picLocks noChangeAspect="1"/>
          </p:cNvPicPr>
          <p:nvPr/>
        </p:nvPicPr>
        <p:blipFill>
          <a:blip r:embed="rId2"/>
          <a:stretch>
            <a:fillRect/>
          </a:stretch>
        </p:blipFill>
        <p:spPr>
          <a:xfrm>
            <a:off x="1041400" y="1873720"/>
            <a:ext cx="10102130" cy="4225629"/>
          </a:xfrm>
          <a:prstGeom prst="rect">
            <a:avLst/>
          </a:prstGeom>
          <a:effectLst>
            <a:outerShdw blurRad="50800" dist="38100" dir="2700000" algn="tl" rotWithShape="0">
              <a:prstClr val="black">
                <a:alpha val="40000"/>
              </a:prstClr>
            </a:outerShdw>
          </a:effectLst>
        </p:spPr>
      </p:pic>
      <p:sp>
        <p:nvSpPr>
          <p:cNvPr id="4" name="Ellipse 3">
            <a:extLst>
              <a:ext uri="{FF2B5EF4-FFF2-40B4-BE49-F238E27FC236}">
                <a16:creationId xmlns:a16="http://schemas.microsoft.com/office/drawing/2014/main" id="{16D8152A-DEAF-39E7-224B-E624AFF6CFAA}"/>
              </a:ext>
            </a:extLst>
          </p:cNvPr>
          <p:cNvSpPr/>
          <p:nvPr/>
        </p:nvSpPr>
        <p:spPr>
          <a:xfrm>
            <a:off x="2788138" y="4160018"/>
            <a:ext cx="2934119" cy="2697982"/>
          </a:xfrm>
          <a:prstGeom prst="ellipse">
            <a:avLst/>
          </a:prstGeom>
          <a:noFill/>
          <a:ln w="57150">
            <a:solidFill>
              <a:srgbClr val="FF00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110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9EDE4-CF21-5AD7-1519-D6788A5B1738}"/>
              </a:ext>
            </a:extLst>
          </p:cNvPr>
          <p:cNvSpPr>
            <a:spLocks noGrp="1"/>
          </p:cNvSpPr>
          <p:nvPr>
            <p:ph type="title"/>
          </p:nvPr>
        </p:nvSpPr>
        <p:spPr/>
        <p:txBody>
          <a:bodyPr/>
          <a:lstStyle/>
          <a:p>
            <a:r>
              <a:rPr lang="de-DE" dirty="0"/>
              <a:t>Datennutzungszyklus</a:t>
            </a:r>
          </a:p>
        </p:txBody>
      </p:sp>
      <p:sp>
        <p:nvSpPr>
          <p:cNvPr id="3" name="Inhaltsplatzhalter 2">
            <a:extLst>
              <a:ext uri="{FF2B5EF4-FFF2-40B4-BE49-F238E27FC236}">
                <a16:creationId xmlns:a16="http://schemas.microsoft.com/office/drawing/2014/main" id="{88C83443-F139-C8E7-99D6-917B7A913BC4}"/>
              </a:ext>
            </a:extLst>
          </p:cNvPr>
          <p:cNvSpPr>
            <a:spLocks noGrp="1"/>
          </p:cNvSpPr>
          <p:nvPr>
            <p:ph idx="1"/>
          </p:nvPr>
        </p:nvSpPr>
        <p:spPr/>
        <p:txBody>
          <a:bodyPr/>
          <a:lstStyle/>
          <a:p>
            <a:endParaRPr lang="de-DE" dirty="0"/>
          </a:p>
        </p:txBody>
      </p:sp>
      <p:pic>
        <p:nvPicPr>
          <p:cNvPr id="6" name="Grafik 5">
            <a:extLst>
              <a:ext uri="{FF2B5EF4-FFF2-40B4-BE49-F238E27FC236}">
                <a16:creationId xmlns:a16="http://schemas.microsoft.com/office/drawing/2014/main" id="{0834466D-9E2B-E668-4EAE-7ACDC6A7F7E8}"/>
              </a:ext>
            </a:extLst>
          </p:cNvPr>
          <p:cNvPicPr>
            <a:picLocks noChangeAspect="1"/>
          </p:cNvPicPr>
          <p:nvPr/>
        </p:nvPicPr>
        <p:blipFill>
          <a:blip r:embed="rId2"/>
          <a:stretch>
            <a:fillRect/>
          </a:stretch>
        </p:blipFill>
        <p:spPr>
          <a:xfrm>
            <a:off x="1041400" y="1873720"/>
            <a:ext cx="10102130" cy="4225629"/>
          </a:xfrm>
          <a:prstGeom prst="rect">
            <a:avLst/>
          </a:prstGeom>
          <a:effectLst>
            <a:outerShdw blurRad="50800" dist="38100" dir="2700000" algn="tl" rotWithShape="0">
              <a:prstClr val="black">
                <a:alpha val="40000"/>
              </a:prstClr>
            </a:outerShdw>
          </a:effectLst>
        </p:spPr>
      </p:pic>
      <p:sp>
        <p:nvSpPr>
          <p:cNvPr id="4" name="Ellipse 3">
            <a:extLst>
              <a:ext uri="{FF2B5EF4-FFF2-40B4-BE49-F238E27FC236}">
                <a16:creationId xmlns:a16="http://schemas.microsoft.com/office/drawing/2014/main" id="{D8B7E478-7A7E-0577-3A83-9F57EE9C8655}"/>
              </a:ext>
            </a:extLst>
          </p:cNvPr>
          <p:cNvSpPr/>
          <p:nvPr/>
        </p:nvSpPr>
        <p:spPr>
          <a:xfrm>
            <a:off x="4527340" y="1508832"/>
            <a:ext cx="2934119" cy="2697982"/>
          </a:xfrm>
          <a:prstGeom prst="ellipse">
            <a:avLst/>
          </a:prstGeom>
          <a:noFill/>
          <a:ln w="57150">
            <a:solidFill>
              <a:srgbClr val="FF00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24533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9EDE4-CF21-5AD7-1519-D6788A5B1738}"/>
              </a:ext>
            </a:extLst>
          </p:cNvPr>
          <p:cNvSpPr>
            <a:spLocks noGrp="1"/>
          </p:cNvSpPr>
          <p:nvPr>
            <p:ph type="title"/>
          </p:nvPr>
        </p:nvSpPr>
        <p:spPr/>
        <p:txBody>
          <a:bodyPr/>
          <a:lstStyle/>
          <a:p>
            <a:r>
              <a:rPr lang="de-DE" dirty="0"/>
              <a:t>Datennutzungszyklus</a:t>
            </a:r>
          </a:p>
        </p:txBody>
      </p:sp>
      <p:sp>
        <p:nvSpPr>
          <p:cNvPr id="3" name="Inhaltsplatzhalter 2">
            <a:extLst>
              <a:ext uri="{FF2B5EF4-FFF2-40B4-BE49-F238E27FC236}">
                <a16:creationId xmlns:a16="http://schemas.microsoft.com/office/drawing/2014/main" id="{88C83443-F139-C8E7-99D6-917B7A913BC4}"/>
              </a:ext>
            </a:extLst>
          </p:cNvPr>
          <p:cNvSpPr>
            <a:spLocks noGrp="1"/>
          </p:cNvSpPr>
          <p:nvPr>
            <p:ph idx="1"/>
          </p:nvPr>
        </p:nvSpPr>
        <p:spPr/>
        <p:txBody>
          <a:bodyPr/>
          <a:lstStyle/>
          <a:p>
            <a:endParaRPr lang="de-DE" dirty="0"/>
          </a:p>
        </p:txBody>
      </p:sp>
      <p:pic>
        <p:nvPicPr>
          <p:cNvPr id="6" name="Grafik 5">
            <a:extLst>
              <a:ext uri="{FF2B5EF4-FFF2-40B4-BE49-F238E27FC236}">
                <a16:creationId xmlns:a16="http://schemas.microsoft.com/office/drawing/2014/main" id="{0834466D-9E2B-E668-4EAE-7ACDC6A7F7E8}"/>
              </a:ext>
            </a:extLst>
          </p:cNvPr>
          <p:cNvPicPr>
            <a:picLocks noChangeAspect="1"/>
          </p:cNvPicPr>
          <p:nvPr/>
        </p:nvPicPr>
        <p:blipFill>
          <a:blip r:embed="rId3"/>
          <a:stretch>
            <a:fillRect/>
          </a:stretch>
        </p:blipFill>
        <p:spPr>
          <a:xfrm>
            <a:off x="1041400" y="1873720"/>
            <a:ext cx="10102130" cy="4225629"/>
          </a:xfrm>
          <a:prstGeom prst="rect">
            <a:avLst/>
          </a:prstGeom>
          <a:effectLst>
            <a:outerShdw blurRad="50800" dist="38100" dir="2700000" algn="tl" rotWithShape="0">
              <a:prstClr val="black">
                <a:alpha val="40000"/>
              </a:prstClr>
            </a:outerShdw>
          </a:effectLst>
        </p:spPr>
      </p:pic>
      <p:sp>
        <p:nvSpPr>
          <p:cNvPr id="4" name="Ellipse 3">
            <a:extLst>
              <a:ext uri="{FF2B5EF4-FFF2-40B4-BE49-F238E27FC236}">
                <a16:creationId xmlns:a16="http://schemas.microsoft.com/office/drawing/2014/main" id="{1BD940D3-71D4-9B4C-5A14-27EBAA236F11}"/>
              </a:ext>
            </a:extLst>
          </p:cNvPr>
          <p:cNvSpPr/>
          <p:nvPr/>
        </p:nvSpPr>
        <p:spPr>
          <a:xfrm>
            <a:off x="6290268" y="4160018"/>
            <a:ext cx="2934119" cy="2697982"/>
          </a:xfrm>
          <a:prstGeom prst="ellipse">
            <a:avLst/>
          </a:prstGeom>
          <a:noFill/>
          <a:ln w="57150">
            <a:solidFill>
              <a:srgbClr val="FF00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211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9EDE4-CF21-5AD7-1519-D6788A5B1738}"/>
              </a:ext>
            </a:extLst>
          </p:cNvPr>
          <p:cNvSpPr>
            <a:spLocks noGrp="1"/>
          </p:cNvSpPr>
          <p:nvPr>
            <p:ph type="title"/>
          </p:nvPr>
        </p:nvSpPr>
        <p:spPr/>
        <p:txBody>
          <a:bodyPr/>
          <a:lstStyle/>
          <a:p>
            <a:r>
              <a:rPr lang="de-DE" dirty="0"/>
              <a:t>Datennutzungszyklus</a:t>
            </a:r>
          </a:p>
        </p:txBody>
      </p:sp>
      <p:sp>
        <p:nvSpPr>
          <p:cNvPr id="3" name="Inhaltsplatzhalter 2">
            <a:extLst>
              <a:ext uri="{FF2B5EF4-FFF2-40B4-BE49-F238E27FC236}">
                <a16:creationId xmlns:a16="http://schemas.microsoft.com/office/drawing/2014/main" id="{88C83443-F139-C8E7-99D6-917B7A913BC4}"/>
              </a:ext>
            </a:extLst>
          </p:cNvPr>
          <p:cNvSpPr>
            <a:spLocks noGrp="1"/>
          </p:cNvSpPr>
          <p:nvPr>
            <p:ph idx="1"/>
          </p:nvPr>
        </p:nvSpPr>
        <p:spPr/>
        <p:txBody>
          <a:bodyPr/>
          <a:lstStyle/>
          <a:p>
            <a:endParaRPr lang="de-DE" dirty="0"/>
          </a:p>
        </p:txBody>
      </p:sp>
      <p:pic>
        <p:nvPicPr>
          <p:cNvPr id="6" name="Grafik 5">
            <a:extLst>
              <a:ext uri="{FF2B5EF4-FFF2-40B4-BE49-F238E27FC236}">
                <a16:creationId xmlns:a16="http://schemas.microsoft.com/office/drawing/2014/main" id="{0834466D-9E2B-E668-4EAE-7ACDC6A7F7E8}"/>
              </a:ext>
            </a:extLst>
          </p:cNvPr>
          <p:cNvPicPr>
            <a:picLocks noChangeAspect="1"/>
          </p:cNvPicPr>
          <p:nvPr/>
        </p:nvPicPr>
        <p:blipFill>
          <a:blip r:embed="rId3"/>
          <a:stretch>
            <a:fillRect/>
          </a:stretch>
        </p:blipFill>
        <p:spPr>
          <a:xfrm>
            <a:off x="1041400" y="1873720"/>
            <a:ext cx="10102130" cy="4225629"/>
          </a:xfrm>
          <a:prstGeom prst="rect">
            <a:avLst/>
          </a:prstGeom>
          <a:effectLst>
            <a:outerShdw blurRad="50800" dist="38100" dir="2700000" algn="tl" rotWithShape="0">
              <a:prstClr val="black">
                <a:alpha val="40000"/>
              </a:prstClr>
            </a:outerShdw>
          </a:effectLst>
        </p:spPr>
      </p:pic>
      <p:sp>
        <p:nvSpPr>
          <p:cNvPr id="4" name="Ellipse 3">
            <a:extLst>
              <a:ext uri="{FF2B5EF4-FFF2-40B4-BE49-F238E27FC236}">
                <a16:creationId xmlns:a16="http://schemas.microsoft.com/office/drawing/2014/main" id="{1BD940D3-71D4-9B4C-5A14-27EBAA236F11}"/>
              </a:ext>
            </a:extLst>
          </p:cNvPr>
          <p:cNvSpPr/>
          <p:nvPr/>
        </p:nvSpPr>
        <p:spPr>
          <a:xfrm>
            <a:off x="8078875" y="1303312"/>
            <a:ext cx="2934119" cy="2697982"/>
          </a:xfrm>
          <a:prstGeom prst="ellipse">
            <a:avLst/>
          </a:prstGeom>
          <a:noFill/>
          <a:ln w="57150">
            <a:solidFill>
              <a:srgbClr val="FF00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23526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4F271-966E-E12C-72BF-00F871C984D8}"/>
              </a:ext>
            </a:extLst>
          </p:cNvPr>
          <p:cNvSpPr>
            <a:spLocks noGrp="1"/>
          </p:cNvSpPr>
          <p:nvPr>
            <p:ph type="title"/>
          </p:nvPr>
        </p:nvSpPr>
        <p:spPr>
          <a:xfrm>
            <a:off x="1041400" y="365126"/>
            <a:ext cx="10172700" cy="892964"/>
          </a:xfrm>
        </p:spPr>
        <p:txBody>
          <a:bodyPr>
            <a:normAutofit/>
          </a:bodyPr>
          <a:lstStyle/>
          <a:p>
            <a:r>
              <a:rPr lang="de-DE" dirty="0"/>
              <a:t>Übung: Kraftfeldanalyse</a:t>
            </a:r>
          </a:p>
        </p:txBody>
      </p:sp>
      <p:sp>
        <p:nvSpPr>
          <p:cNvPr id="3" name="Inhaltsplatzhalter 2">
            <a:extLst>
              <a:ext uri="{FF2B5EF4-FFF2-40B4-BE49-F238E27FC236}">
                <a16:creationId xmlns:a16="http://schemas.microsoft.com/office/drawing/2014/main" id="{9975BC28-9D46-AC09-1110-C72CEC074656}"/>
              </a:ext>
            </a:extLst>
          </p:cNvPr>
          <p:cNvSpPr>
            <a:spLocks noGrp="1"/>
          </p:cNvSpPr>
          <p:nvPr>
            <p:ph idx="1"/>
          </p:nvPr>
        </p:nvSpPr>
        <p:spPr>
          <a:xfrm>
            <a:off x="1041400" y="1323381"/>
            <a:ext cx="10172700" cy="4351338"/>
          </a:xfrm>
        </p:spPr>
        <p:txBody>
          <a:bodyPr/>
          <a:lstStyle/>
          <a:p>
            <a:pPr marL="0" indent="0">
              <a:buNone/>
            </a:pPr>
            <a:r>
              <a:rPr lang="de-DE" dirty="0"/>
              <a:t>Was nehmen Sie als fördernde und hemmende Kräfte wahr, um diesen Datennutzungszyklus in der Praxis zu verfolgen?</a:t>
            </a:r>
          </a:p>
        </p:txBody>
      </p:sp>
      <p:sp>
        <p:nvSpPr>
          <p:cNvPr id="4" name="Rechteck 3">
            <a:extLst>
              <a:ext uri="{FF2B5EF4-FFF2-40B4-BE49-F238E27FC236}">
                <a16:creationId xmlns:a16="http://schemas.microsoft.com/office/drawing/2014/main" id="{BA54335F-CD81-1C09-3B97-3F470BFD3BB8}"/>
              </a:ext>
            </a:extLst>
          </p:cNvPr>
          <p:cNvSpPr/>
          <p:nvPr/>
        </p:nvSpPr>
        <p:spPr>
          <a:xfrm>
            <a:off x="1143001" y="2618897"/>
            <a:ext cx="4800599" cy="709993"/>
          </a:xfrm>
          <a:custGeom>
            <a:avLst/>
            <a:gdLst>
              <a:gd name="csX0" fmla="*/ 0 w 4800599"/>
              <a:gd name="csY0" fmla="*/ 0 h 709993"/>
              <a:gd name="csX1" fmla="*/ 733806 w 4800599"/>
              <a:gd name="csY1" fmla="*/ 0 h 709993"/>
              <a:gd name="csX2" fmla="*/ 1275588 w 4800599"/>
              <a:gd name="csY2" fmla="*/ 0 h 709993"/>
              <a:gd name="csX3" fmla="*/ 1913382 w 4800599"/>
              <a:gd name="csY3" fmla="*/ 0 h 709993"/>
              <a:gd name="csX4" fmla="*/ 2455163 w 4800599"/>
              <a:gd name="csY4" fmla="*/ 0 h 709993"/>
              <a:gd name="csX5" fmla="*/ 3140963 w 4800599"/>
              <a:gd name="csY5" fmla="*/ 0 h 709993"/>
              <a:gd name="csX6" fmla="*/ 3778757 w 4800599"/>
              <a:gd name="csY6" fmla="*/ 0 h 709993"/>
              <a:gd name="csX7" fmla="*/ 4800599 w 4800599"/>
              <a:gd name="csY7" fmla="*/ 0 h 709993"/>
              <a:gd name="csX8" fmla="*/ 4800599 w 4800599"/>
              <a:gd name="csY8" fmla="*/ 354997 h 709993"/>
              <a:gd name="csX9" fmla="*/ 4800599 w 4800599"/>
              <a:gd name="csY9" fmla="*/ 709993 h 709993"/>
              <a:gd name="csX10" fmla="*/ 4114799 w 4800599"/>
              <a:gd name="csY10" fmla="*/ 709993 h 709993"/>
              <a:gd name="csX11" fmla="*/ 3428999 w 4800599"/>
              <a:gd name="csY11" fmla="*/ 709993 h 709993"/>
              <a:gd name="csX12" fmla="*/ 2791205 w 4800599"/>
              <a:gd name="csY12" fmla="*/ 709993 h 709993"/>
              <a:gd name="csX13" fmla="*/ 2105406 w 4800599"/>
              <a:gd name="csY13" fmla="*/ 709993 h 709993"/>
              <a:gd name="csX14" fmla="*/ 1515618 w 4800599"/>
              <a:gd name="csY14" fmla="*/ 709993 h 709993"/>
              <a:gd name="csX15" fmla="*/ 781812 w 4800599"/>
              <a:gd name="csY15" fmla="*/ 709993 h 709993"/>
              <a:gd name="csX16" fmla="*/ 0 w 4800599"/>
              <a:gd name="csY16" fmla="*/ 709993 h 709993"/>
              <a:gd name="csX17" fmla="*/ 0 w 4800599"/>
              <a:gd name="csY17" fmla="*/ 347897 h 709993"/>
              <a:gd name="csX18" fmla="*/ 0 w 4800599"/>
              <a:gd name="csY18" fmla="*/ 0 h 7099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800599" h="709993" fill="none" extrusionOk="0">
                <a:moveTo>
                  <a:pt x="0" y="0"/>
                </a:moveTo>
                <a:cubicBezTo>
                  <a:pt x="196325" y="8274"/>
                  <a:pt x="509712" y="-4394"/>
                  <a:pt x="733806" y="0"/>
                </a:cubicBezTo>
                <a:cubicBezTo>
                  <a:pt x="957900" y="4394"/>
                  <a:pt x="1077382" y="-22052"/>
                  <a:pt x="1275588" y="0"/>
                </a:cubicBezTo>
                <a:cubicBezTo>
                  <a:pt x="1473794" y="22052"/>
                  <a:pt x="1701718" y="15970"/>
                  <a:pt x="1913382" y="0"/>
                </a:cubicBezTo>
                <a:cubicBezTo>
                  <a:pt x="2125046" y="-15970"/>
                  <a:pt x="2304695" y="-14086"/>
                  <a:pt x="2455163" y="0"/>
                </a:cubicBezTo>
                <a:cubicBezTo>
                  <a:pt x="2605631" y="14086"/>
                  <a:pt x="2914226" y="-497"/>
                  <a:pt x="3140963" y="0"/>
                </a:cubicBezTo>
                <a:cubicBezTo>
                  <a:pt x="3367700" y="497"/>
                  <a:pt x="3638200" y="-2060"/>
                  <a:pt x="3778757" y="0"/>
                </a:cubicBezTo>
                <a:cubicBezTo>
                  <a:pt x="3919314" y="2060"/>
                  <a:pt x="4578169" y="14653"/>
                  <a:pt x="4800599" y="0"/>
                </a:cubicBezTo>
                <a:cubicBezTo>
                  <a:pt x="4805405" y="173612"/>
                  <a:pt x="4794389" y="279814"/>
                  <a:pt x="4800599" y="354997"/>
                </a:cubicBezTo>
                <a:cubicBezTo>
                  <a:pt x="4806809" y="430180"/>
                  <a:pt x="4796593" y="563286"/>
                  <a:pt x="4800599" y="709993"/>
                </a:cubicBezTo>
                <a:cubicBezTo>
                  <a:pt x="4623883" y="703370"/>
                  <a:pt x="4260105" y="687471"/>
                  <a:pt x="4114799" y="709993"/>
                </a:cubicBezTo>
                <a:cubicBezTo>
                  <a:pt x="3969493" y="732515"/>
                  <a:pt x="3674324" y="719662"/>
                  <a:pt x="3428999" y="709993"/>
                </a:cubicBezTo>
                <a:cubicBezTo>
                  <a:pt x="3183674" y="700324"/>
                  <a:pt x="3074150" y="731184"/>
                  <a:pt x="2791205" y="709993"/>
                </a:cubicBezTo>
                <a:cubicBezTo>
                  <a:pt x="2508260" y="688802"/>
                  <a:pt x="2263787" y="687357"/>
                  <a:pt x="2105406" y="709993"/>
                </a:cubicBezTo>
                <a:cubicBezTo>
                  <a:pt x="1947025" y="732629"/>
                  <a:pt x="1718509" y="733275"/>
                  <a:pt x="1515618" y="709993"/>
                </a:cubicBezTo>
                <a:cubicBezTo>
                  <a:pt x="1312727" y="686711"/>
                  <a:pt x="1006147" y="704432"/>
                  <a:pt x="781812" y="709993"/>
                </a:cubicBezTo>
                <a:cubicBezTo>
                  <a:pt x="557477" y="715554"/>
                  <a:pt x="228118" y="737959"/>
                  <a:pt x="0" y="709993"/>
                </a:cubicBezTo>
                <a:cubicBezTo>
                  <a:pt x="6703" y="611053"/>
                  <a:pt x="-11945" y="462434"/>
                  <a:pt x="0" y="347897"/>
                </a:cubicBezTo>
                <a:cubicBezTo>
                  <a:pt x="11945" y="233360"/>
                  <a:pt x="-3711" y="142463"/>
                  <a:pt x="0" y="0"/>
                </a:cubicBezTo>
                <a:close/>
              </a:path>
              <a:path w="4800599" h="709993" stroke="0" extrusionOk="0">
                <a:moveTo>
                  <a:pt x="0" y="0"/>
                </a:moveTo>
                <a:cubicBezTo>
                  <a:pt x="188182" y="-10291"/>
                  <a:pt x="602326" y="18888"/>
                  <a:pt x="781812" y="0"/>
                </a:cubicBezTo>
                <a:cubicBezTo>
                  <a:pt x="961298" y="-18888"/>
                  <a:pt x="1238235" y="24048"/>
                  <a:pt x="1419606" y="0"/>
                </a:cubicBezTo>
                <a:cubicBezTo>
                  <a:pt x="1600977" y="-24048"/>
                  <a:pt x="1871780" y="25988"/>
                  <a:pt x="2057400" y="0"/>
                </a:cubicBezTo>
                <a:cubicBezTo>
                  <a:pt x="2243020" y="-25988"/>
                  <a:pt x="2468464" y="-10738"/>
                  <a:pt x="2647187" y="0"/>
                </a:cubicBezTo>
                <a:cubicBezTo>
                  <a:pt x="2825910" y="10738"/>
                  <a:pt x="3048785" y="-1925"/>
                  <a:pt x="3332987" y="0"/>
                </a:cubicBezTo>
                <a:cubicBezTo>
                  <a:pt x="3617189" y="1925"/>
                  <a:pt x="3843088" y="-12970"/>
                  <a:pt x="4066793" y="0"/>
                </a:cubicBezTo>
                <a:cubicBezTo>
                  <a:pt x="4290498" y="12970"/>
                  <a:pt x="4489898" y="-28709"/>
                  <a:pt x="4800599" y="0"/>
                </a:cubicBezTo>
                <a:cubicBezTo>
                  <a:pt x="4807408" y="97001"/>
                  <a:pt x="4807481" y="168673"/>
                  <a:pt x="4800599" y="333697"/>
                </a:cubicBezTo>
                <a:cubicBezTo>
                  <a:pt x="4793717" y="498721"/>
                  <a:pt x="4796941" y="594409"/>
                  <a:pt x="4800599" y="709993"/>
                </a:cubicBezTo>
                <a:cubicBezTo>
                  <a:pt x="4674940" y="683663"/>
                  <a:pt x="4484457" y="701934"/>
                  <a:pt x="4258817" y="709993"/>
                </a:cubicBezTo>
                <a:cubicBezTo>
                  <a:pt x="4033177" y="718052"/>
                  <a:pt x="3767725" y="730097"/>
                  <a:pt x="3573017" y="709993"/>
                </a:cubicBezTo>
                <a:cubicBezTo>
                  <a:pt x="3378309" y="689889"/>
                  <a:pt x="3286588" y="711568"/>
                  <a:pt x="3031235" y="709993"/>
                </a:cubicBezTo>
                <a:cubicBezTo>
                  <a:pt x="2775882" y="708418"/>
                  <a:pt x="2446897" y="701343"/>
                  <a:pt x="2249424" y="709993"/>
                </a:cubicBezTo>
                <a:cubicBezTo>
                  <a:pt x="2051951" y="718643"/>
                  <a:pt x="1884212" y="690707"/>
                  <a:pt x="1707642" y="709993"/>
                </a:cubicBezTo>
                <a:cubicBezTo>
                  <a:pt x="1531072" y="729279"/>
                  <a:pt x="1274296" y="727829"/>
                  <a:pt x="1021842" y="709993"/>
                </a:cubicBezTo>
                <a:cubicBezTo>
                  <a:pt x="769388" y="692157"/>
                  <a:pt x="228415" y="727239"/>
                  <a:pt x="0" y="709993"/>
                </a:cubicBezTo>
                <a:cubicBezTo>
                  <a:pt x="-9720" y="553575"/>
                  <a:pt x="-6384" y="500468"/>
                  <a:pt x="0" y="354997"/>
                </a:cubicBezTo>
                <a:cubicBezTo>
                  <a:pt x="6384" y="209526"/>
                  <a:pt x="-944" y="150229"/>
                  <a:pt x="0" y="0"/>
                </a:cubicBezTo>
                <a:close/>
              </a:path>
            </a:pathLst>
          </a:custGeom>
          <a:solidFill>
            <a:srgbClr val="EBFFD6"/>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Bahnschrift SemiCondensed" panose="020B0502040204020203" pitchFamily="34" charset="0"/>
              </a:rPr>
              <a:t>Fördernde (unterstützende) Kräfte</a:t>
            </a:r>
          </a:p>
        </p:txBody>
      </p:sp>
      <p:sp>
        <p:nvSpPr>
          <p:cNvPr id="5" name="Rechteck 4">
            <a:extLst>
              <a:ext uri="{FF2B5EF4-FFF2-40B4-BE49-F238E27FC236}">
                <a16:creationId xmlns:a16="http://schemas.microsoft.com/office/drawing/2014/main" id="{002F3A09-4BDF-CD17-E62B-711F21892BB9}"/>
              </a:ext>
            </a:extLst>
          </p:cNvPr>
          <p:cNvSpPr/>
          <p:nvPr/>
        </p:nvSpPr>
        <p:spPr>
          <a:xfrm>
            <a:off x="1143000" y="3463827"/>
            <a:ext cx="4800599" cy="840196"/>
          </a:xfrm>
          <a:custGeom>
            <a:avLst/>
            <a:gdLst>
              <a:gd name="csX0" fmla="*/ 0 w 4800599"/>
              <a:gd name="csY0" fmla="*/ 0 h 840196"/>
              <a:gd name="csX1" fmla="*/ 541782 w 4800599"/>
              <a:gd name="csY1" fmla="*/ 0 h 840196"/>
              <a:gd name="csX2" fmla="*/ 1179576 w 4800599"/>
              <a:gd name="csY2" fmla="*/ 0 h 840196"/>
              <a:gd name="csX3" fmla="*/ 1961388 w 4800599"/>
              <a:gd name="csY3" fmla="*/ 0 h 840196"/>
              <a:gd name="csX4" fmla="*/ 2695193 w 4800599"/>
              <a:gd name="csY4" fmla="*/ 0 h 840196"/>
              <a:gd name="csX5" fmla="*/ 3477005 w 4800599"/>
              <a:gd name="csY5" fmla="*/ 0 h 840196"/>
              <a:gd name="csX6" fmla="*/ 4066793 w 4800599"/>
              <a:gd name="csY6" fmla="*/ 0 h 840196"/>
              <a:gd name="csX7" fmla="*/ 4800599 w 4800599"/>
              <a:gd name="csY7" fmla="*/ 0 h 840196"/>
              <a:gd name="csX8" fmla="*/ 4800599 w 4800599"/>
              <a:gd name="csY8" fmla="*/ 411696 h 840196"/>
              <a:gd name="csX9" fmla="*/ 4800599 w 4800599"/>
              <a:gd name="csY9" fmla="*/ 840196 h 840196"/>
              <a:gd name="csX10" fmla="*/ 4066793 w 4800599"/>
              <a:gd name="csY10" fmla="*/ 840196 h 840196"/>
              <a:gd name="csX11" fmla="*/ 3525011 w 4800599"/>
              <a:gd name="csY11" fmla="*/ 840196 h 840196"/>
              <a:gd name="csX12" fmla="*/ 2887217 w 4800599"/>
              <a:gd name="csY12" fmla="*/ 840196 h 840196"/>
              <a:gd name="csX13" fmla="*/ 2297430 w 4800599"/>
              <a:gd name="csY13" fmla="*/ 840196 h 840196"/>
              <a:gd name="csX14" fmla="*/ 1515618 w 4800599"/>
              <a:gd name="csY14" fmla="*/ 840196 h 840196"/>
              <a:gd name="csX15" fmla="*/ 781812 w 4800599"/>
              <a:gd name="csY15" fmla="*/ 840196 h 840196"/>
              <a:gd name="csX16" fmla="*/ 0 w 4800599"/>
              <a:gd name="csY16" fmla="*/ 840196 h 840196"/>
              <a:gd name="csX17" fmla="*/ 0 w 4800599"/>
              <a:gd name="csY17" fmla="*/ 445304 h 840196"/>
              <a:gd name="csX18" fmla="*/ 0 w 4800599"/>
              <a:gd name="csY18" fmla="*/ 0 h 8401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800599" h="840196" fill="none" extrusionOk="0">
                <a:moveTo>
                  <a:pt x="0" y="0"/>
                </a:moveTo>
                <a:cubicBezTo>
                  <a:pt x="242423" y="-15772"/>
                  <a:pt x="367435" y="15947"/>
                  <a:pt x="541782" y="0"/>
                </a:cubicBezTo>
                <a:cubicBezTo>
                  <a:pt x="716129" y="-15947"/>
                  <a:pt x="1012390" y="28833"/>
                  <a:pt x="1179576" y="0"/>
                </a:cubicBezTo>
                <a:cubicBezTo>
                  <a:pt x="1346762" y="-28833"/>
                  <a:pt x="1803008" y="19362"/>
                  <a:pt x="1961388" y="0"/>
                </a:cubicBezTo>
                <a:cubicBezTo>
                  <a:pt x="2119768" y="-19362"/>
                  <a:pt x="2509873" y="-11718"/>
                  <a:pt x="2695193" y="0"/>
                </a:cubicBezTo>
                <a:cubicBezTo>
                  <a:pt x="2880513" y="11718"/>
                  <a:pt x="3216011" y="-6816"/>
                  <a:pt x="3477005" y="0"/>
                </a:cubicBezTo>
                <a:cubicBezTo>
                  <a:pt x="3737999" y="6816"/>
                  <a:pt x="3918710" y="16819"/>
                  <a:pt x="4066793" y="0"/>
                </a:cubicBezTo>
                <a:cubicBezTo>
                  <a:pt x="4214876" y="-16819"/>
                  <a:pt x="4436826" y="-30075"/>
                  <a:pt x="4800599" y="0"/>
                </a:cubicBezTo>
                <a:cubicBezTo>
                  <a:pt x="4798736" y="188241"/>
                  <a:pt x="4783446" y="233430"/>
                  <a:pt x="4800599" y="411696"/>
                </a:cubicBezTo>
                <a:cubicBezTo>
                  <a:pt x="4817752" y="589962"/>
                  <a:pt x="4779543" y="679754"/>
                  <a:pt x="4800599" y="840196"/>
                </a:cubicBezTo>
                <a:cubicBezTo>
                  <a:pt x="4451145" y="860941"/>
                  <a:pt x="4220744" y="823928"/>
                  <a:pt x="4066793" y="840196"/>
                </a:cubicBezTo>
                <a:cubicBezTo>
                  <a:pt x="3912842" y="856464"/>
                  <a:pt x="3745481" y="841445"/>
                  <a:pt x="3525011" y="840196"/>
                </a:cubicBezTo>
                <a:cubicBezTo>
                  <a:pt x="3304541" y="838947"/>
                  <a:pt x="3187944" y="857395"/>
                  <a:pt x="2887217" y="840196"/>
                </a:cubicBezTo>
                <a:cubicBezTo>
                  <a:pt x="2586490" y="822997"/>
                  <a:pt x="2529527" y="860886"/>
                  <a:pt x="2297430" y="840196"/>
                </a:cubicBezTo>
                <a:cubicBezTo>
                  <a:pt x="2065333" y="819506"/>
                  <a:pt x="1863874" y="823770"/>
                  <a:pt x="1515618" y="840196"/>
                </a:cubicBezTo>
                <a:cubicBezTo>
                  <a:pt x="1167362" y="856622"/>
                  <a:pt x="1003026" y="823715"/>
                  <a:pt x="781812" y="840196"/>
                </a:cubicBezTo>
                <a:cubicBezTo>
                  <a:pt x="560598" y="856677"/>
                  <a:pt x="236935" y="808686"/>
                  <a:pt x="0" y="840196"/>
                </a:cubicBezTo>
                <a:cubicBezTo>
                  <a:pt x="1486" y="686622"/>
                  <a:pt x="4788" y="569673"/>
                  <a:pt x="0" y="445304"/>
                </a:cubicBezTo>
                <a:cubicBezTo>
                  <a:pt x="-4788" y="320935"/>
                  <a:pt x="-7668" y="176550"/>
                  <a:pt x="0" y="0"/>
                </a:cubicBezTo>
                <a:close/>
              </a:path>
              <a:path w="4800599" h="840196" stroke="0" extrusionOk="0">
                <a:moveTo>
                  <a:pt x="0" y="0"/>
                </a:moveTo>
                <a:cubicBezTo>
                  <a:pt x="281095" y="24750"/>
                  <a:pt x="352585" y="-2977"/>
                  <a:pt x="637794" y="0"/>
                </a:cubicBezTo>
                <a:cubicBezTo>
                  <a:pt x="923003" y="2977"/>
                  <a:pt x="1010591" y="-6077"/>
                  <a:pt x="1371600" y="0"/>
                </a:cubicBezTo>
                <a:cubicBezTo>
                  <a:pt x="1732609" y="6077"/>
                  <a:pt x="1646631" y="-10311"/>
                  <a:pt x="1913382" y="0"/>
                </a:cubicBezTo>
                <a:cubicBezTo>
                  <a:pt x="2180133" y="10311"/>
                  <a:pt x="2288481" y="19165"/>
                  <a:pt x="2551175" y="0"/>
                </a:cubicBezTo>
                <a:cubicBezTo>
                  <a:pt x="2813869" y="-19165"/>
                  <a:pt x="3034262" y="-33489"/>
                  <a:pt x="3332987" y="0"/>
                </a:cubicBezTo>
                <a:cubicBezTo>
                  <a:pt x="3631712" y="33489"/>
                  <a:pt x="3735767" y="-28884"/>
                  <a:pt x="3970781" y="0"/>
                </a:cubicBezTo>
                <a:cubicBezTo>
                  <a:pt x="4205795" y="28884"/>
                  <a:pt x="4551899" y="11887"/>
                  <a:pt x="4800599" y="0"/>
                </a:cubicBezTo>
                <a:cubicBezTo>
                  <a:pt x="4793860" y="157050"/>
                  <a:pt x="4803298" y="239080"/>
                  <a:pt x="4800599" y="411696"/>
                </a:cubicBezTo>
                <a:cubicBezTo>
                  <a:pt x="4797900" y="584312"/>
                  <a:pt x="4797902" y="678170"/>
                  <a:pt x="4800599" y="840196"/>
                </a:cubicBezTo>
                <a:cubicBezTo>
                  <a:pt x="4532953" y="858088"/>
                  <a:pt x="4298035" y="810764"/>
                  <a:pt x="4018787" y="840196"/>
                </a:cubicBezTo>
                <a:cubicBezTo>
                  <a:pt x="3739539" y="869628"/>
                  <a:pt x="3640590" y="863310"/>
                  <a:pt x="3380993" y="840196"/>
                </a:cubicBezTo>
                <a:cubicBezTo>
                  <a:pt x="3121396" y="817082"/>
                  <a:pt x="3020390" y="845816"/>
                  <a:pt x="2839211" y="840196"/>
                </a:cubicBezTo>
                <a:cubicBezTo>
                  <a:pt x="2658032" y="834576"/>
                  <a:pt x="2443983" y="857663"/>
                  <a:pt x="2297430" y="840196"/>
                </a:cubicBezTo>
                <a:cubicBezTo>
                  <a:pt x="2150877" y="822729"/>
                  <a:pt x="1787841" y="876070"/>
                  <a:pt x="1515618" y="840196"/>
                </a:cubicBezTo>
                <a:cubicBezTo>
                  <a:pt x="1243395" y="804322"/>
                  <a:pt x="1069099" y="822813"/>
                  <a:pt x="781812" y="840196"/>
                </a:cubicBezTo>
                <a:cubicBezTo>
                  <a:pt x="494525" y="857579"/>
                  <a:pt x="278390" y="805099"/>
                  <a:pt x="0" y="840196"/>
                </a:cubicBezTo>
                <a:cubicBezTo>
                  <a:pt x="582" y="705464"/>
                  <a:pt x="3930" y="565481"/>
                  <a:pt x="0" y="436902"/>
                </a:cubicBezTo>
                <a:cubicBezTo>
                  <a:pt x="-3930" y="308323"/>
                  <a:pt x="-8120" y="122960"/>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dirty="0">
              <a:solidFill>
                <a:schemeClr val="tx1"/>
              </a:solidFill>
            </a:endParaRPr>
          </a:p>
        </p:txBody>
      </p:sp>
      <p:sp>
        <p:nvSpPr>
          <p:cNvPr id="6" name="Rechteck 5">
            <a:extLst>
              <a:ext uri="{FF2B5EF4-FFF2-40B4-BE49-F238E27FC236}">
                <a16:creationId xmlns:a16="http://schemas.microsoft.com/office/drawing/2014/main" id="{04F3C853-7EAF-58B8-982F-2E51455E2826}"/>
              </a:ext>
            </a:extLst>
          </p:cNvPr>
          <p:cNvSpPr/>
          <p:nvPr/>
        </p:nvSpPr>
        <p:spPr>
          <a:xfrm>
            <a:off x="6350001" y="2618897"/>
            <a:ext cx="4800599" cy="709993"/>
          </a:xfrm>
          <a:custGeom>
            <a:avLst/>
            <a:gdLst>
              <a:gd name="csX0" fmla="*/ 0 w 4800599"/>
              <a:gd name="csY0" fmla="*/ 0 h 709993"/>
              <a:gd name="csX1" fmla="*/ 733806 w 4800599"/>
              <a:gd name="csY1" fmla="*/ 0 h 709993"/>
              <a:gd name="csX2" fmla="*/ 1275588 w 4800599"/>
              <a:gd name="csY2" fmla="*/ 0 h 709993"/>
              <a:gd name="csX3" fmla="*/ 1913382 w 4800599"/>
              <a:gd name="csY3" fmla="*/ 0 h 709993"/>
              <a:gd name="csX4" fmla="*/ 2455163 w 4800599"/>
              <a:gd name="csY4" fmla="*/ 0 h 709993"/>
              <a:gd name="csX5" fmla="*/ 3140963 w 4800599"/>
              <a:gd name="csY5" fmla="*/ 0 h 709993"/>
              <a:gd name="csX6" fmla="*/ 3778757 w 4800599"/>
              <a:gd name="csY6" fmla="*/ 0 h 709993"/>
              <a:gd name="csX7" fmla="*/ 4800599 w 4800599"/>
              <a:gd name="csY7" fmla="*/ 0 h 709993"/>
              <a:gd name="csX8" fmla="*/ 4800599 w 4800599"/>
              <a:gd name="csY8" fmla="*/ 354997 h 709993"/>
              <a:gd name="csX9" fmla="*/ 4800599 w 4800599"/>
              <a:gd name="csY9" fmla="*/ 709993 h 709993"/>
              <a:gd name="csX10" fmla="*/ 4114799 w 4800599"/>
              <a:gd name="csY10" fmla="*/ 709993 h 709993"/>
              <a:gd name="csX11" fmla="*/ 3428999 w 4800599"/>
              <a:gd name="csY11" fmla="*/ 709993 h 709993"/>
              <a:gd name="csX12" fmla="*/ 2791205 w 4800599"/>
              <a:gd name="csY12" fmla="*/ 709993 h 709993"/>
              <a:gd name="csX13" fmla="*/ 2105406 w 4800599"/>
              <a:gd name="csY13" fmla="*/ 709993 h 709993"/>
              <a:gd name="csX14" fmla="*/ 1515618 w 4800599"/>
              <a:gd name="csY14" fmla="*/ 709993 h 709993"/>
              <a:gd name="csX15" fmla="*/ 781812 w 4800599"/>
              <a:gd name="csY15" fmla="*/ 709993 h 709993"/>
              <a:gd name="csX16" fmla="*/ 0 w 4800599"/>
              <a:gd name="csY16" fmla="*/ 709993 h 709993"/>
              <a:gd name="csX17" fmla="*/ 0 w 4800599"/>
              <a:gd name="csY17" fmla="*/ 347897 h 709993"/>
              <a:gd name="csX18" fmla="*/ 0 w 4800599"/>
              <a:gd name="csY18" fmla="*/ 0 h 7099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800599" h="709993" fill="none" extrusionOk="0">
                <a:moveTo>
                  <a:pt x="0" y="0"/>
                </a:moveTo>
                <a:cubicBezTo>
                  <a:pt x="196325" y="8274"/>
                  <a:pt x="509712" y="-4394"/>
                  <a:pt x="733806" y="0"/>
                </a:cubicBezTo>
                <a:cubicBezTo>
                  <a:pt x="957900" y="4394"/>
                  <a:pt x="1077382" y="-22052"/>
                  <a:pt x="1275588" y="0"/>
                </a:cubicBezTo>
                <a:cubicBezTo>
                  <a:pt x="1473794" y="22052"/>
                  <a:pt x="1701718" y="15970"/>
                  <a:pt x="1913382" y="0"/>
                </a:cubicBezTo>
                <a:cubicBezTo>
                  <a:pt x="2125046" y="-15970"/>
                  <a:pt x="2304695" y="-14086"/>
                  <a:pt x="2455163" y="0"/>
                </a:cubicBezTo>
                <a:cubicBezTo>
                  <a:pt x="2605631" y="14086"/>
                  <a:pt x="2914226" y="-497"/>
                  <a:pt x="3140963" y="0"/>
                </a:cubicBezTo>
                <a:cubicBezTo>
                  <a:pt x="3367700" y="497"/>
                  <a:pt x="3638200" y="-2060"/>
                  <a:pt x="3778757" y="0"/>
                </a:cubicBezTo>
                <a:cubicBezTo>
                  <a:pt x="3919314" y="2060"/>
                  <a:pt x="4578169" y="14653"/>
                  <a:pt x="4800599" y="0"/>
                </a:cubicBezTo>
                <a:cubicBezTo>
                  <a:pt x="4805405" y="173612"/>
                  <a:pt x="4794389" y="279814"/>
                  <a:pt x="4800599" y="354997"/>
                </a:cubicBezTo>
                <a:cubicBezTo>
                  <a:pt x="4806809" y="430180"/>
                  <a:pt x="4796593" y="563286"/>
                  <a:pt x="4800599" y="709993"/>
                </a:cubicBezTo>
                <a:cubicBezTo>
                  <a:pt x="4623883" y="703370"/>
                  <a:pt x="4260105" y="687471"/>
                  <a:pt x="4114799" y="709993"/>
                </a:cubicBezTo>
                <a:cubicBezTo>
                  <a:pt x="3969493" y="732515"/>
                  <a:pt x="3674324" y="719662"/>
                  <a:pt x="3428999" y="709993"/>
                </a:cubicBezTo>
                <a:cubicBezTo>
                  <a:pt x="3183674" y="700324"/>
                  <a:pt x="3074150" y="731184"/>
                  <a:pt x="2791205" y="709993"/>
                </a:cubicBezTo>
                <a:cubicBezTo>
                  <a:pt x="2508260" y="688802"/>
                  <a:pt x="2263787" y="687357"/>
                  <a:pt x="2105406" y="709993"/>
                </a:cubicBezTo>
                <a:cubicBezTo>
                  <a:pt x="1947025" y="732629"/>
                  <a:pt x="1718509" y="733275"/>
                  <a:pt x="1515618" y="709993"/>
                </a:cubicBezTo>
                <a:cubicBezTo>
                  <a:pt x="1312727" y="686711"/>
                  <a:pt x="1006147" y="704432"/>
                  <a:pt x="781812" y="709993"/>
                </a:cubicBezTo>
                <a:cubicBezTo>
                  <a:pt x="557477" y="715554"/>
                  <a:pt x="228118" y="737959"/>
                  <a:pt x="0" y="709993"/>
                </a:cubicBezTo>
                <a:cubicBezTo>
                  <a:pt x="6703" y="611053"/>
                  <a:pt x="-11945" y="462434"/>
                  <a:pt x="0" y="347897"/>
                </a:cubicBezTo>
                <a:cubicBezTo>
                  <a:pt x="11945" y="233360"/>
                  <a:pt x="-3711" y="142463"/>
                  <a:pt x="0" y="0"/>
                </a:cubicBezTo>
                <a:close/>
              </a:path>
              <a:path w="4800599" h="709993" stroke="0" extrusionOk="0">
                <a:moveTo>
                  <a:pt x="0" y="0"/>
                </a:moveTo>
                <a:cubicBezTo>
                  <a:pt x="188182" y="-10291"/>
                  <a:pt x="602326" y="18888"/>
                  <a:pt x="781812" y="0"/>
                </a:cubicBezTo>
                <a:cubicBezTo>
                  <a:pt x="961298" y="-18888"/>
                  <a:pt x="1238235" y="24048"/>
                  <a:pt x="1419606" y="0"/>
                </a:cubicBezTo>
                <a:cubicBezTo>
                  <a:pt x="1600977" y="-24048"/>
                  <a:pt x="1871780" y="25988"/>
                  <a:pt x="2057400" y="0"/>
                </a:cubicBezTo>
                <a:cubicBezTo>
                  <a:pt x="2243020" y="-25988"/>
                  <a:pt x="2468464" y="-10738"/>
                  <a:pt x="2647187" y="0"/>
                </a:cubicBezTo>
                <a:cubicBezTo>
                  <a:pt x="2825910" y="10738"/>
                  <a:pt x="3048785" y="-1925"/>
                  <a:pt x="3332987" y="0"/>
                </a:cubicBezTo>
                <a:cubicBezTo>
                  <a:pt x="3617189" y="1925"/>
                  <a:pt x="3843088" y="-12970"/>
                  <a:pt x="4066793" y="0"/>
                </a:cubicBezTo>
                <a:cubicBezTo>
                  <a:pt x="4290498" y="12970"/>
                  <a:pt x="4489898" y="-28709"/>
                  <a:pt x="4800599" y="0"/>
                </a:cubicBezTo>
                <a:cubicBezTo>
                  <a:pt x="4807408" y="97001"/>
                  <a:pt x="4807481" y="168673"/>
                  <a:pt x="4800599" y="333697"/>
                </a:cubicBezTo>
                <a:cubicBezTo>
                  <a:pt x="4793717" y="498721"/>
                  <a:pt x="4796941" y="594409"/>
                  <a:pt x="4800599" y="709993"/>
                </a:cubicBezTo>
                <a:cubicBezTo>
                  <a:pt x="4674940" y="683663"/>
                  <a:pt x="4484457" y="701934"/>
                  <a:pt x="4258817" y="709993"/>
                </a:cubicBezTo>
                <a:cubicBezTo>
                  <a:pt x="4033177" y="718052"/>
                  <a:pt x="3767725" y="730097"/>
                  <a:pt x="3573017" y="709993"/>
                </a:cubicBezTo>
                <a:cubicBezTo>
                  <a:pt x="3378309" y="689889"/>
                  <a:pt x="3286588" y="711568"/>
                  <a:pt x="3031235" y="709993"/>
                </a:cubicBezTo>
                <a:cubicBezTo>
                  <a:pt x="2775882" y="708418"/>
                  <a:pt x="2446897" y="701343"/>
                  <a:pt x="2249424" y="709993"/>
                </a:cubicBezTo>
                <a:cubicBezTo>
                  <a:pt x="2051951" y="718643"/>
                  <a:pt x="1884212" y="690707"/>
                  <a:pt x="1707642" y="709993"/>
                </a:cubicBezTo>
                <a:cubicBezTo>
                  <a:pt x="1531072" y="729279"/>
                  <a:pt x="1274296" y="727829"/>
                  <a:pt x="1021842" y="709993"/>
                </a:cubicBezTo>
                <a:cubicBezTo>
                  <a:pt x="769388" y="692157"/>
                  <a:pt x="228415" y="727239"/>
                  <a:pt x="0" y="709993"/>
                </a:cubicBezTo>
                <a:cubicBezTo>
                  <a:pt x="-9720" y="553575"/>
                  <a:pt x="-6384" y="500468"/>
                  <a:pt x="0" y="354997"/>
                </a:cubicBezTo>
                <a:cubicBezTo>
                  <a:pt x="6384" y="209526"/>
                  <a:pt x="-944" y="150229"/>
                  <a:pt x="0" y="0"/>
                </a:cubicBezTo>
                <a:close/>
              </a:path>
            </a:pathLst>
          </a:custGeom>
          <a:solidFill>
            <a:srgbClr val="FDCCC7"/>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Bahnschrift SemiCondensed" panose="020B0502040204020203" pitchFamily="34" charset="0"/>
              </a:rPr>
              <a:t>Hemmende (hinderliche) Kräfte</a:t>
            </a:r>
          </a:p>
        </p:txBody>
      </p:sp>
      <p:sp>
        <p:nvSpPr>
          <p:cNvPr id="7" name="Rechteck 6">
            <a:extLst>
              <a:ext uri="{FF2B5EF4-FFF2-40B4-BE49-F238E27FC236}">
                <a16:creationId xmlns:a16="http://schemas.microsoft.com/office/drawing/2014/main" id="{CF7A54F3-A778-D940-E022-05AB35D4CE71}"/>
              </a:ext>
            </a:extLst>
          </p:cNvPr>
          <p:cNvSpPr/>
          <p:nvPr/>
        </p:nvSpPr>
        <p:spPr>
          <a:xfrm>
            <a:off x="6350000" y="3463827"/>
            <a:ext cx="4800599" cy="840196"/>
          </a:xfrm>
          <a:custGeom>
            <a:avLst/>
            <a:gdLst>
              <a:gd name="csX0" fmla="*/ 0 w 4800599"/>
              <a:gd name="csY0" fmla="*/ 0 h 840196"/>
              <a:gd name="csX1" fmla="*/ 541782 w 4800599"/>
              <a:gd name="csY1" fmla="*/ 0 h 840196"/>
              <a:gd name="csX2" fmla="*/ 1179576 w 4800599"/>
              <a:gd name="csY2" fmla="*/ 0 h 840196"/>
              <a:gd name="csX3" fmla="*/ 1961388 w 4800599"/>
              <a:gd name="csY3" fmla="*/ 0 h 840196"/>
              <a:gd name="csX4" fmla="*/ 2695193 w 4800599"/>
              <a:gd name="csY4" fmla="*/ 0 h 840196"/>
              <a:gd name="csX5" fmla="*/ 3477005 w 4800599"/>
              <a:gd name="csY5" fmla="*/ 0 h 840196"/>
              <a:gd name="csX6" fmla="*/ 4066793 w 4800599"/>
              <a:gd name="csY6" fmla="*/ 0 h 840196"/>
              <a:gd name="csX7" fmla="*/ 4800599 w 4800599"/>
              <a:gd name="csY7" fmla="*/ 0 h 840196"/>
              <a:gd name="csX8" fmla="*/ 4800599 w 4800599"/>
              <a:gd name="csY8" fmla="*/ 411696 h 840196"/>
              <a:gd name="csX9" fmla="*/ 4800599 w 4800599"/>
              <a:gd name="csY9" fmla="*/ 840196 h 840196"/>
              <a:gd name="csX10" fmla="*/ 4066793 w 4800599"/>
              <a:gd name="csY10" fmla="*/ 840196 h 840196"/>
              <a:gd name="csX11" fmla="*/ 3525011 w 4800599"/>
              <a:gd name="csY11" fmla="*/ 840196 h 840196"/>
              <a:gd name="csX12" fmla="*/ 2887217 w 4800599"/>
              <a:gd name="csY12" fmla="*/ 840196 h 840196"/>
              <a:gd name="csX13" fmla="*/ 2297430 w 4800599"/>
              <a:gd name="csY13" fmla="*/ 840196 h 840196"/>
              <a:gd name="csX14" fmla="*/ 1515618 w 4800599"/>
              <a:gd name="csY14" fmla="*/ 840196 h 840196"/>
              <a:gd name="csX15" fmla="*/ 781812 w 4800599"/>
              <a:gd name="csY15" fmla="*/ 840196 h 840196"/>
              <a:gd name="csX16" fmla="*/ 0 w 4800599"/>
              <a:gd name="csY16" fmla="*/ 840196 h 840196"/>
              <a:gd name="csX17" fmla="*/ 0 w 4800599"/>
              <a:gd name="csY17" fmla="*/ 445304 h 840196"/>
              <a:gd name="csX18" fmla="*/ 0 w 4800599"/>
              <a:gd name="csY18" fmla="*/ 0 h 8401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800599" h="840196" fill="none" extrusionOk="0">
                <a:moveTo>
                  <a:pt x="0" y="0"/>
                </a:moveTo>
                <a:cubicBezTo>
                  <a:pt x="242423" y="-15772"/>
                  <a:pt x="367435" y="15947"/>
                  <a:pt x="541782" y="0"/>
                </a:cubicBezTo>
                <a:cubicBezTo>
                  <a:pt x="716129" y="-15947"/>
                  <a:pt x="1012390" y="28833"/>
                  <a:pt x="1179576" y="0"/>
                </a:cubicBezTo>
                <a:cubicBezTo>
                  <a:pt x="1346762" y="-28833"/>
                  <a:pt x="1803008" y="19362"/>
                  <a:pt x="1961388" y="0"/>
                </a:cubicBezTo>
                <a:cubicBezTo>
                  <a:pt x="2119768" y="-19362"/>
                  <a:pt x="2509873" y="-11718"/>
                  <a:pt x="2695193" y="0"/>
                </a:cubicBezTo>
                <a:cubicBezTo>
                  <a:pt x="2880513" y="11718"/>
                  <a:pt x="3216011" y="-6816"/>
                  <a:pt x="3477005" y="0"/>
                </a:cubicBezTo>
                <a:cubicBezTo>
                  <a:pt x="3737999" y="6816"/>
                  <a:pt x="3918710" y="16819"/>
                  <a:pt x="4066793" y="0"/>
                </a:cubicBezTo>
                <a:cubicBezTo>
                  <a:pt x="4214876" y="-16819"/>
                  <a:pt x="4436826" y="-30075"/>
                  <a:pt x="4800599" y="0"/>
                </a:cubicBezTo>
                <a:cubicBezTo>
                  <a:pt x="4798736" y="188241"/>
                  <a:pt x="4783446" y="233430"/>
                  <a:pt x="4800599" y="411696"/>
                </a:cubicBezTo>
                <a:cubicBezTo>
                  <a:pt x="4817752" y="589962"/>
                  <a:pt x="4779543" y="679754"/>
                  <a:pt x="4800599" y="840196"/>
                </a:cubicBezTo>
                <a:cubicBezTo>
                  <a:pt x="4451145" y="860941"/>
                  <a:pt x="4220744" y="823928"/>
                  <a:pt x="4066793" y="840196"/>
                </a:cubicBezTo>
                <a:cubicBezTo>
                  <a:pt x="3912842" y="856464"/>
                  <a:pt x="3745481" y="841445"/>
                  <a:pt x="3525011" y="840196"/>
                </a:cubicBezTo>
                <a:cubicBezTo>
                  <a:pt x="3304541" y="838947"/>
                  <a:pt x="3187944" y="857395"/>
                  <a:pt x="2887217" y="840196"/>
                </a:cubicBezTo>
                <a:cubicBezTo>
                  <a:pt x="2586490" y="822997"/>
                  <a:pt x="2529527" y="860886"/>
                  <a:pt x="2297430" y="840196"/>
                </a:cubicBezTo>
                <a:cubicBezTo>
                  <a:pt x="2065333" y="819506"/>
                  <a:pt x="1863874" y="823770"/>
                  <a:pt x="1515618" y="840196"/>
                </a:cubicBezTo>
                <a:cubicBezTo>
                  <a:pt x="1167362" y="856622"/>
                  <a:pt x="1003026" y="823715"/>
                  <a:pt x="781812" y="840196"/>
                </a:cubicBezTo>
                <a:cubicBezTo>
                  <a:pt x="560598" y="856677"/>
                  <a:pt x="236935" y="808686"/>
                  <a:pt x="0" y="840196"/>
                </a:cubicBezTo>
                <a:cubicBezTo>
                  <a:pt x="1486" y="686622"/>
                  <a:pt x="4788" y="569673"/>
                  <a:pt x="0" y="445304"/>
                </a:cubicBezTo>
                <a:cubicBezTo>
                  <a:pt x="-4788" y="320935"/>
                  <a:pt x="-7668" y="176550"/>
                  <a:pt x="0" y="0"/>
                </a:cubicBezTo>
                <a:close/>
              </a:path>
              <a:path w="4800599" h="840196" stroke="0" extrusionOk="0">
                <a:moveTo>
                  <a:pt x="0" y="0"/>
                </a:moveTo>
                <a:cubicBezTo>
                  <a:pt x="281095" y="24750"/>
                  <a:pt x="352585" y="-2977"/>
                  <a:pt x="637794" y="0"/>
                </a:cubicBezTo>
                <a:cubicBezTo>
                  <a:pt x="923003" y="2977"/>
                  <a:pt x="1010591" y="-6077"/>
                  <a:pt x="1371600" y="0"/>
                </a:cubicBezTo>
                <a:cubicBezTo>
                  <a:pt x="1732609" y="6077"/>
                  <a:pt x="1646631" y="-10311"/>
                  <a:pt x="1913382" y="0"/>
                </a:cubicBezTo>
                <a:cubicBezTo>
                  <a:pt x="2180133" y="10311"/>
                  <a:pt x="2288481" y="19165"/>
                  <a:pt x="2551175" y="0"/>
                </a:cubicBezTo>
                <a:cubicBezTo>
                  <a:pt x="2813869" y="-19165"/>
                  <a:pt x="3034262" y="-33489"/>
                  <a:pt x="3332987" y="0"/>
                </a:cubicBezTo>
                <a:cubicBezTo>
                  <a:pt x="3631712" y="33489"/>
                  <a:pt x="3735767" y="-28884"/>
                  <a:pt x="3970781" y="0"/>
                </a:cubicBezTo>
                <a:cubicBezTo>
                  <a:pt x="4205795" y="28884"/>
                  <a:pt x="4551899" y="11887"/>
                  <a:pt x="4800599" y="0"/>
                </a:cubicBezTo>
                <a:cubicBezTo>
                  <a:pt x="4793860" y="157050"/>
                  <a:pt x="4803298" y="239080"/>
                  <a:pt x="4800599" y="411696"/>
                </a:cubicBezTo>
                <a:cubicBezTo>
                  <a:pt x="4797900" y="584312"/>
                  <a:pt x="4797902" y="678170"/>
                  <a:pt x="4800599" y="840196"/>
                </a:cubicBezTo>
                <a:cubicBezTo>
                  <a:pt x="4532953" y="858088"/>
                  <a:pt x="4298035" y="810764"/>
                  <a:pt x="4018787" y="840196"/>
                </a:cubicBezTo>
                <a:cubicBezTo>
                  <a:pt x="3739539" y="869628"/>
                  <a:pt x="3640590" y="863310"/>
                  <a:pt x="3380993" y="840196"/>
                </a:cubicBezTo>
                <a:cubicBezTo>
                  <a:pt x="3121396" y="817082"/>
                  <a:pt x="3020390" y="845816"/>
                  <a:pt x="2839211" y="840196"/>
                </a:cubicBezTo>
                <a:cubicBezTo>
                  <a:pt x="2658032" y="834576"/>
                  <a:pt x="2443983" y="857663"/>
                  <a:pt x="2297430" y="840196"/>
                </a:cubicBezTo>
                <a:cubicBezTo>
                  <a:pt x="2150877" y="822729"/>
                  <a:pt x="1787841" y="876070"/>
                  <a:pt x="1515618" y="840196"/>
                </a:cubicBezTo>
                <a:cubicBezTo>
                  <a:pt x="1243395" y="804322"/>
                  <a:pt x="1069099" y="822813"/>
                  <a:pt x="781812" y="840196"/>
                </a:cubicBezTo>
                <a:cubicBezTo>
                  <a:pt x="494525" y="857579"/>
                  <a:pt x="278390" y="805099"/>
                  <a:pt x="0" y="840196"/>
                </a:cubicBezTo>
                <a:cubicBezTo>
                  <a:pt x="582" y="705464"/>
                  <a:pt x="3930" y="565481"/>
                  <a:pt x="0" y="436902"/>
                </a:cubicBezTo>
                <a:cubicBezTo>
                  <a:pt x="-3930" y="308323"/>
                  <a:pt x="-8120" y="122960"/>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dirty="0">
              <a:solidFill>
                <a:schemeClr val="tx1"/>
              </a:solidFill>
            </a:endParaRPr>
          </a:p>
        </p:txBody>
      </p:sp>
      <p:sp>
        <p:nvSpPr>
          <p:cNvPr id="8" name="Rechteck 7">
            <a:extLst>
              <a:ext uri="{FF2B5EF4-FFF2-40B4-BE49-F238E27FC236}">
                <a16:creationId xmlns:a16="http://schemas.microsoft.com/office/drawing/2014/main" id="{7D95EE11-E827-27F4-527B-88FF30E68E15}"/>
              </a:ext>
            </a:extLst>
          </p:cNvPr>
          <p:cNvSpPr/>
          <p:nvPr/>
        </p:nvSpPr>
        <p:spPr>
          <a:xfrm>
            <a:off x="6350000" y="4453638"/>
            <a:ext cx="4800599" cy="854874"/>
          </a:xfrm>
          <a:custGeom>
            <a:avLst/>
            <a:gdLst>
              <a:gd name="csX0" fmla="*/ 0 w 4800599"/>
              <a:gd name="csY0" fmla="*/ 0 h 854874"/>
              <a:gd name="csX1" fmla="*/ 541782 w 4800599"/>
              <a:gd name="csY1" fmla="*/ 0 h 854874"/>
              <a:gd name="csX2" fmla="*/ 1179576 w 4800599"/>
              <a:gd name="csY2" fmla="*/ 0 h 854874"/>
              <a:gd name="csX3" fmla="*/ 1961388 w 4800599"/>
              <a:gd name="csY3" fmla="*/ 0 h 854874"/>
              <a:gd name="csX4" fmla="*/ 2695193 w 4800599"/>
              <a:gd name="csY4" fmla="*/ 0 h 854874"/>
              <a:gd name="csX5" fmla="*/ 3477005 w 4800599"/>
              <a:gd name="csY5" fmla="*/ 0 h 854874"/>
              <a:gd name="csX6" fmla="*/ 4066793 w 4800599"/>
              <a:gd name="csY6" fmla="*/ 0 h 854874"/>
              <a:gd name="csX7" fmla="*/ 4800599 w 4800599"/>
              <a:gd name="csY7" fmla="*/ 0 h 854874"/>
              <a:gd name="csX8" fmla="*/ 4800599 w 4800599"/>
              <a:gd name="csY8" fmla="*/ 418888 h 854874"/>
              <a:gd name="csX9" fmla="*/ 4800599 w 4800599"/>
              <a:gd name="csY9" fmla="*/ 854874 h 854874"/>
              <a:gd name="csX10" fmla="*/ 4066793 w 4800599"/>
              <a:gd name="csY10" fmla="*/ 854874 h 854874"/>
              <a:gd name="csX11" fmla="*/ 3525011 w 4800599"/>
              <a:gd name="csY11" fmla="*/ 854874 h 854874"/>
              <a:gd name="csX12" fmla="*/ 2887217 w 4800599"/>
              <a:gd name="csY12" fmla="*/ 854874 h 854874"/>
              <a:gd name="csX13" fmla="*/ 2297430 w 4800599"/>
              <a:gd name="csY13" fmla="*/ 854874 h 854874"/>
              <a:gd name="csX14" fmla="*/ 1515618 w 4800599"/>
              <a:gd name="csY14" fmla="*/ 854874 h 854874"/>
              <a:gd name="csX15" fmla="*/ 781812 w 4800599"/>
              <a:gd name="csY15" fmla="*/ 854874 h 854874"/>
              <a:gd name="csX16" fmla="*/ 0 w 4800599"/>
              <a:gd name="csY16" fmla="*/ 854874 h 854874"/>
              <a:gd name="csX17" fmla="*/ 0 w 4800599"/>
              <a:gd name="csY17" fmla="*/ 453083 h 854874"/>
              <a:gd name="csX18" fmla="*/ 0 w 4800599"/>
              <a:gd name="csY18" fmla="*/ 0 h 8548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800599" h="854874" fill="none" extrusionOk="0">
                <a:moveTo>
                  <a:pt x="0" y="0"/>
                </a:moveTo>
                <a:cubicBezTo>
                  <a:pt x="242423" y="-15772"/>
                  <a:pt x="367435" y="15947"/>
                  <a:pt x="541782" y="0"/>
                </a:cubicBezTo>
                <a:cubicBezTo>
                  <a:pt x="716129" y="-15947"/>
                  <a:pt x="1012390" y="28833"/>
                  <a:pt x="1179576" y="0"/>
                </a:cubicBezTo>
                <a:cubicBezTo>
                  <a:pt x="1346762" y="-28833"/>
                  <a:pt x="1803008" y="19362"/>
                  <a:pt x="1961388" y="0"/>
                </a:cubicBezTo>
                <a:cubicBezTo>
                  <a:pt x="2119768" y="-19362"/>
                  <a:pt x="2509873" y="-11718"/>
                  <a:pt x="2695193" y="0"/>
                </a:cubicBezTo>
                <a:cubicBezTo>
                  <a:pt x="2880513" y="11718"/>
                  <a:pt x="3216011" y="-6816"/>
                  <a:pt x="3477005" y="0"/>
                </a:cubicBezTo>
                <a:cubicBezTo>
                  <a:pt x="3737999" y="6816"/>
                  <a:pt x="3918710" y="16819"/>
                  <a:pt x="4066793" y="0"/>
                </a:cubicBezTo>
                <a:cubicBezTo>
                  <a:pt x="4214876" y="-16819"/>
                  <a:pt x="4436826" y="-30075"/>
                  <a:pt x="4800599" y="0"/>
                </a:cubicBezTo>
                <a:cubicBezTo>
                  <a:pt x="4806484" y="138686"/>
                  <a:pt x="4808178" y="315921"/>
                  <a:pt x="4800599" y="418888"/>
                </a:cubicBezTo>
                <a:cubicBezTo>
                  <a:pt x="4793020" y="521855"/>
                  <a:pt x="4808281" y="706684"/>
                  <a:pt x="4800599" y="854874"/>
                </a:cubicBezTo>
                <a:cubicBezTo>
                  <a:pt x="4451145" y="875619"/>
                  <a:pt x="4220744" y="838606"/>
                  <a:pt x="4066793" y="854874"/>
                </a:cubicBezTo>
                <a:cubicBezTo>
                  <a:pt x="3912842" y="871142"/>
                  <a:pt x="3745481" y="856123"/>
                  <a:pt x="3525011" y="854874"/>
                </a:cubicBezTo>
                <a:cubicBezTo>
                  <a:pt x="3304541" y="853625"/>
                  <a:pt x="3187944" y="872073"/>
                  <a:pt x="2887217" y="854874"/>
                </a:cubicBezTo>
                <a:cubicBezTo>
                  <a:pt x="2586490" y="837675"/>
                  <a:pt x="2529527" y="875564"/>
                  <a:pt x="2297430" y="854874"/>
                </a:cubicBezTo>
                <a:cubicBezTo>
                  <a:pt x="2065333" y="834184"/>
                  <a:pt x="1863874" y="838448"/>
                  <a:pt x="1515618" y="854874"/>
                </a:cubicBezTo>
                <a:cubicBezTo>
                  <a:pt x="1167362" y="871300"/>
                  <a:pt x="1003026" y="838393"/>
                  <a:pt x="781812" y="854874"/>
                </a:cubicBezTo>
                <a:cubicBezTo>
                  <a:pt x="560598" y="871355"/>
                  <a:pt x="236935" y="823364"/>
                  <a:pt x="0" y="854874"/>
                </a:cubicBezTo>
                <a:cubicBezTo>
                  <a:pt x="6732" y="656250"/>
                  <a:pt x="13447" y="643269"/>
                  <a:pt x="0" y="453083"/>
                </a:cubicBezTo>
                <a:cubicBezTo>
                  <a:pt x="-13447" y="262897"/>
                  <a:pt x="10734" y="140712"/>
                  <a:pt x="0" y="0"/>
                </a:cubicBezTo>
                <a:close/>
              </a:path>
              <a:path w="4800599" h="854874" stroke="0" extrusionOk="0">
                <a:moveTo>
                  <a:pt x="0" y="0"/>
                </a:moveTo>
                <a:cubicBezTo>
                  <a:pt x="281095" y="24750"/>
                  <a:pt x="352585" y="-2977"/>
                  <a:pt x="637794" y="0"/>
                </a:cubicBezTo>
                <a:cubicBezTo>
                  <a:pt x="923003" y="2977"/>
                  <a:pt x="1010591" y="-6077"/>
                  <a:pt x="1371600" y="0"/>
                </a:cubicBezTo>
                <a:cubicBezTo>
                  <a:pt x="1732609" y="6077"/>
                  <a:pt x="1646631" y="-10311"/>
                  <a:pt x="1913382" y="0"/>
                </a:cubicBezTo>
                <a:cubicBezTo>
                  <a:pt x="2180133" y="10311"/>
                  <a:pt x="2288481" y="19165"/>
                  <a:pt x="2551175" y="0"/>
                </a:cubicBezTo>
                <a:cubicBezTo>
                  <a:pt x="2813869" y="-19165"/>
                  <a:pt x="3034262" y="-33489"/>
                  <a:pt x="3332987" y="0"/>
                </a:cubicBezTo>
                <a:cubicBezTo>
                  <a:pt x="3631712" y="33489"/>
                  <a:pt x="3735767" y="-28884"/>
                  <a:pt x="3970781" y="0"/>
                </a:cubicBezTo>
                <a:cubicBezTo>
                  <a:pt x="4205795" y="28884"/>
                  <a:pt x="4551899" y="11887"/>
                  <a:pt x="4800599" y="0"/>
                </a:cubicBezTo>
                <a:cubicBezTo>
                  <a:pt x="4808804" y="163667"/>
                  <a:pt x="4805665" y="280957"/>
                  <a:pt x="4800599" y="418888"/>
                </a:cubicBezTo>
                <a:cubicBezTo>
                  <a:pt x="4795533" y="556819"/>
                  <a:pt x="4817759" y="743687"/>
                  <a:pt x="4800599" y="854874"/>
                </a:cubicBezTo>
                <a:cubicBezTo>
                  <a:pt x="4532953" y="872766"/>
                  <a:pt x="4298035" y="825442"/>
                  <a:pt x="4018787" y="854874"/>
                </a:cubicBezTo>
                <a:cubicBezTo>
                  <a:pt x="3739539" y="884306"/>
                  <a:pt x="3640590" y="877988"/>
                  <a:pt x="3380993" y="854874"/>
                </a:cubicBezTo>
                <a:cubicBezTo>
                  <a:pt x="3121396" y="831760"/>
                  <a:pt x="3020390" y="860494"/>
                  <a:pt x="2839211" y="854874"/>
                </a:cubicBezTo>
                <a:cubicBezTo>
                  <a:pt x="2658032" y="849254"/>
                  <a:pt x="2443983" y="872341"/>
                  <a:pt x="2297430" y="854874"/>
                </a:cubicBezTo>
                <a:cubicBezTo>
                  <a:pt x="2150877" y="837407"/>
                  <a:pt x="1787841" y="890748"/>
                  <a:pt x="1515618" y="854874"/>
                </a:cubicBezTo>
                <a:cubicBezTo>
                  <a:pt x="1243395" y="819000"/>
                  <a:pt x="1069099" y="837491"/>
                  <a:pt x="781812" y="854874"/>
                </a:cubicBezTo>
                <a:cubicBezTo>
                  <a:pt x="494525" y="872257"/>
                  <a:pt x="278390" y="819777"/>
                  <a:pt x="0" y="854874"/>
                </a:cubicBezTo>
                <a:cubicBezTo>
                  <a:pt x="10101" y="752921"/>
                  <a:pt x="2825" y="581493"/>
                  <a:pt x="0" y="444534"/>
                </a:cubicBezTo>
                <a:cubicBezTo>
                  <a:pt x="-2825" y="307575"/>
                  <a:pt x="5228" y="220821"/>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dirty="0">
              <a:solidFill>
                <a:schemeClr val="tx1"/>
              </a:solidFill>
            </a:endParaRPr>
          </a:p>
        </p:txBody>
      </p:sp>
      <p:sp>
        <p:nvSpPr>
          <p:cNvPr id="9" name="Rechteck 8">
            <a:extLst>
              <a:ext uri="{FF2B5EF4-FFF2-40B4-BE49-F238E27FC236}">
                <a16:creationId xmlns:a16="http://schemas.microsoft.com/office/drawing/2014/main" id="{1635CF86-589E-6D8F-9FD8-F804CDE59470}"/>
              </a:ext>
            </a:extLst>
          </p:cNvPr>
          <p:cNvSpPr/>
          <p:nvPr/>
        </p:nvSpPr>
        <p:spPr>
          <a:xfrm>
            <a:off x="6350000" y="5458127"/>
            <a:ext cx="4800599" cy="854874"/>
          </a:xfrm>
          <a:custGeom>
            <a:avLst/>
            <a:gdLst>
              <a:gd name="csX0" fmla="*/ 0 w 4800599"/>
              <a:gd name="csY0" fmla="*/ 0 h 854874"/>
              <a:gd name="csX1" fmla="*/ 541782 w 4800599"/>
              <a:gd name="csY1" fmla="*/ 0 h 854874"/>
              <a:gd name="csX2" fmla="*/ 1179576 w 4800599"/>
              <a:gd name="csY2" fmla="*/ 0 h 854874"/>
              <a:gd name="csX3" fmla="*/ 1961388 w 4800599"/>
              <a:gd name="csY3" fmla="*/ 0 h 854874"/>
              <a:gd name="csX4" fmla="*/ 2695193 w 4800599"/>
              <a:gd name="csY4" fmla="*/ 0 h 854874"/>
              <a:gd name="csX5" fmla="*/ 3477005 w 4800599"/>
              <a:gd name="csY5" fmla="*/ 0 h 854874"/>
              <a:gd name="csX6" fmla="*/ 4066793 w 4800599"/>
              <a:gd name="csY6" fmla="*/ 0 h 854874"/>
              <a:gd name="csX7" fmla="*/ 4800599 w 4800599"/>
              <a:gd name="csY7" fmla="*/ 0 h 854874"/>
              <a:gd name="csX8" fmla="*/ 4800599 w 4800599"/>
              <a:gd name="csY8" fmla="*/ 418888 h 854874"/>
              <a:gd name="csX9" fmla="*/ 4800599 w 4800599"/>
              <a:gd name="csY9" fmla="*/ 854874 h 854874"/>
              <a:gd name="csX10" fmla="*/ 4066793 w 4800599"/>
              <a:gd name="csY10" fmla="*/ 854874 h 854874"/>
              <a:gd name="csX11" fmla="*/ 3525011 w 4800599"/>
              <a:gd name="csY11" fmla="*/ 854874 h 854874"/>
              <a:gd name="csX12" fmla="*/ 2887217 w 4800599"/>
              <a:gd name="csY12" fmla="*/ 854874 h 854874"/>
              <a:gd name="csX13" fmla="*/ 2297430 w 4800599"/>
              <a:gd name="csY13" fmla="*/ 854874 h 854874"/>
              <a:gd name="csX14" fmla="*/ 1515618 w 4800599"/>
              <a:gd name="csY14" fmla="*/ 854874 h 854874"/>
              <a:gd name="csX15" fmla="*/ 781812 w 4800599"/>
              <a:gd name="csY15" fmla="*/ 854874 h 854874"/>
              <a:gd name="csX16" fmla="*/ 0 w 4800599"/>
              <a:gd name="csY16" fmla="*/ 854874 h 854874"/>
              <a:gd name="csX17" fmla="*/ 0 w 4800599"/>
              <a:gd name="csY17" fmla="*/ 453083 h 854874"/>
              <a:gd name="csX18" fmla="*/ 0 w 4800599"/>
              <a:gd name="csY18" fmla="*/ 0 h 8548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800599" h="854874" fill="none" extrusionOk="0">
                <a:moveTo>
                  <a:pt x="0" y="0"/>
                </a:moveTo>
                <a:cubicBezTo>
                  <a:pt x="242423" y="-15772"/>
                  <a:pt x="367435" y="15947"/>
                  <a:pt x="541782" y="0"/>
                </a:cubicBezTo>
                <a:cubicBezTo>
                  <a:pt x="716129" y="-15947"/>
                  <a:pt x="1012390" y="28833"/>
                  <a:pt x="1179576" y="0"/>
                </a:cubicBezTo>
                <a:cubicBezTo>
                  <a:pt x="1346762" y="-28833"/>
                  <a:pt x="1803008" y="19362"/>
                  <a:pt x="1961388" y="0"/>
                </a:cubicBezTo>
                <a:cubicBezTo>
                  <a:pt x="2119768" y="-19362"/>
                  <a:pt x="2509873" y="-11718"/>
                  <a:pt x="2695193" y="0"/>
                </a:cubicBezTo>
                <a:cubicBezTo>
                  <a:pt x="2880513" y="11718"/>
                  <a:pt x="3216011" y="-6816"/>
                  <a:pt x="3477005" y="0"/>
                </a:cubicBezTo>
                <a:cubicBezTo>
                  <a:pt x="3737999" y="6816"/>
                  <a:pt x="3918710" y="16819"/>
                  <a:pt x="4066793" y="0"/>
                </a:cubicBezTo>
                <a:cubicBezTo>
                  <a:pt x="4214876" y="-16819"/>
                  <a:pt x="4436826" y="-30075"/>
                  <a:pt x="4800599" y="0"/>
                </a:cubicBezTo>
                <a:cubicBezTo>
                  <a:pt x="4806484" y="138686"/>
                  <a:pt x="4808178" y="315921"/>
                  <a:pt x="4800599" y="418888"/>
                </a:cubicBezTo>
                <a:cubicBezTo>
                  <a:pt x="4793020" y="521855"/>
                  <a:pt x="4808281" y="706684"/>
                  <a:pt x="4800599" y="854874"/>
                </a:cubicBezTo>
                <a:cubicBezTo>
                  <a:pt x="4451145" y="875619"/>
                  <a:pt x="4220744" y="838606"/>
                  <a:pt x="4066793" y="854874"/>
                </a:cubicBezTo>
                <a:cubicBezTo>
                  <a:pt x="3912842" y="871142"/>
                  <a:pt x="3745481" y="856123"/>
                  <a:pt x="3525011" y="854874"/>
                </a:cubicBezTo>
                <a:cubicBezTo>
                  <a:pt x="3304541" y="853625"/>
                  <a:pt x="3187944" y="872073"/>
                  <a:pt x="2887217" y="854874"/>
                </a:cubicBezTo>
                <a:cubicBezTo>
                  <a:pt x="2586490" y="837675"/>
                  <a:pt x="2529527" y="875564"/>
                  <a:pt x="2297430" y="854874"/>
                </a:cubicBezTo>
                <a:cubicBezTo>
                  <a:pt x="2065333" y="834184"/>
                  <a:pt x="1863874" y="838448"/>
                  <a:pt x="1515618" y="854874"/>
                </a:cubicBezTo>
                <a:cubicBezTo>
                  <a:pt x="1167362" y="871300"/>
                  <a:pt x="1003026" y="838393"/>
                  <a:pt x="781812" y="854874"/>
                </a:cubicBezTo>
                <a:cubicBezTo>
                  <a:pt x="560598" y="871355"/>
                  <a:pt x="236935" y="823364"/>
                  <a:pt x="0" y="854874"/>
                </a:cubicBezTo>
                <a:cubicBezTo>
                  <a:pt x="6732" y="656250"/>
                  <a:pt x="13447" y="643269"/>
                  <a:pt x="0" y="453083"/>
                </a:cubicBezTo>
                <a:cubicBezTo>
                  <a:pt x="-13447" y="262897"/>
                  <a:pt x="10734" y="140712"/>
                  <a:pt x="0" y="0"/>
                </a:cubicBezTo>
                <a:close/>
              </a:path>
              <a:path w="4800599" h="854874" stroke="0" extrusionOk="0">
                <a:moveTo>
                  <a:pt x="0" y="0"/>
                </a:moveTo>
                <a:cubicBezTo>
                  <a:pt x="281095" y="24750"/>
                  <a:pt x="352585" y="-2977"/>
                  <a:pt x="637794" y="0"/>
                </a:cubicBezTo>
                <a:cubicBezTo>
                  <a:pt x="923003" y="2977"/>
                  <a:pt x="1010591" y="-6077"/>
                  <a:pt x="1371600" y="0"/>
                </a:cubicBezTo>
                <a:cubicBezTo>
                  <a:pt x="1732609" y="6077"/>
                  <a:pt x="1646631" y="-10311"/>
                  <a:pt x="1913382" y="0"/>
                </a:cubicBezTo>
                <a:cubicBezTo>
                  <a:pt x="2180133" y="10311"/>
                  <a:pt x="2288481" y="19165"/>
                  <a:pt x="2551175" y="0"/>
                </a:cubicBezTo>
                <a:cubicBezTo>
                  <a:pt x="2813869" y="-19165"/>
                  <a:pt x="3034262" y="-33489"/>
                  <a:pt x="3332987" y="0"/>
                </a:cubicBezTo>
                <a:cubicBezTo>
                  <a:pt x="3631712" y="33489"/>
                  <a:pt x="3735767" y="-28884"/>
                  <a:pt x="3970781" y="0"/>
                </a:cubicBezTo>
                <a:cubicBezTo>
                  <a:pt x="4205795" y="28884"/>
                  <a:pt x="4551899" y="11887"/>
                  <a:pt x="4800599" y="0"/>
                </a:cubicBezTo>
                <a:cubicBezTo>
                  <a:pt x="4808804" y="163667"/>
                  <a:pt x="4805665" y="280957"/>
                  <a:pt x="4800599" y="418888"/>
                </a:cubicBezTo>
                <a:cubicBezTo>
                  <a:pt x="4795533" y="556819"/>
                  <a:pt x="4817759" y="743687"/>
                  <a:pt x="4800599" y="854874"/>
                </a:cubicBezTo>
                <a:cubicBezTo>
                  <a:pt x="4532953" y="872766"/>
                  <a:pt x="4298035" y="825442"/>
                  <a:pt x="4018787" y="854874"/>
                </a:cubicBezTo>
                <a:cubicBezTo>
                  <a:pt x="3739539" y="884306"/>
                  <a:pt x="3640590" y="877988"/>
                  <a:pt x="3380993" y="854874"/>
                </a:cubicBezTo>
                <a:cubicBezTo>
                  <a:pt x="3121396" y="831760"/>
                  <a:pt x="3020390" y="860494"/>
                  <a:pt x="2839211" y="854874"/>
                </a:cubicBezTo>
                <a:cubicBezTo>
                  <a:pt x="2658032" y="849254"/>
                  <a:pt x="2443983" y="872341"/>
                  <a:pt x="2297430" y="854874"/>
                </a:cubicBezTo>
                <a:cubicBezTo>
                  <a:pt x="2150877" y="837407"/>
                  <a:pt x="1787841" y="890748"/>
                  <a:pt x="1515618" y="854874"/>
                </a:cubicBezTo>
                <a:cubicBezTo>
                  <a:pt x="1243395" y="819000"/>
                  <a:pt x="1069099" y="837491"/>
                  <a:pt x="781812" y="854874"/>
                </a:cubicBezTo>
                <a:cubicBezTo>
                  <a:pt x="494525" y="872257"/>
                  <a:pt x="278390" y="819777"/>
                  <a:pt x="0" y="854874"/>
                </a:cubicBezTo>
                <a:cubicBezTo>
                  <a:pt x="10101" y="752921"/>
                  <a:pt x="2825" y="581493"/>
                  <a:pt x="0" y="444534"/>
                </a:cubicBezTo>
                <a:cubicBezTo>
                  <a:pt x="-2825" y="307575"/>
                  <a:pt x="5228" y="220821"/>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dirty="0">
              <a:solidFill>
                <a:schemeClr val="tx1"/>
              </a:solidFill>
            </a:endParaRPr>
          </a:p>
        </p:txBody>
      </p:sp>
      <p:sp>
        <p:nvSpPr>
          <p:cNvPr id="10" name="Rechteck 9">
            <a:extLst>
              <a:ext uri="{FF2B5EF4-FFF2-40B4-BE49-F238E27FC236}">
                <a16:creationId xmlns:a16="http://schemas.microsoft.com/office/drawing/2014/main" id="{3A6F06C2-C527-5FF9-725F-6E019EB5EFD4}"/>
              </a:ext>
            </a:extLst>
          </p:cNvPr>
          <p:cNvSpPr/>
          <p:nvPr/>
        </p:nvSpPr>
        <p:spPr>
          <a:xfrm>
            <a:off x="1143000" y="4453638"/>
            <a:ext cx="4800599" cy="854874"/>
          </a:xfrm>
          <a:custGeom>
            <a:avLst/>
            <a:gdLst>
              <a:gd name="csX0" fmla="*/ 0 w 4800599"/>
              <a:gd name="csY0" fmla="*/ 0 h 854874"/>
              <a:gd name="csX1" fmla="*/ 541782 w 4800599"/>
              <a:gd name="csY1" fmla="*/ 0 h 854874"/>
              <a:gd name="csX2" fmla="*/ 1179576 w 4800599"/>
              <a:gd name="csY2" fmla="*/ 0 h 854874"/>
              <a:gd name="csX3" fmla="*/ 1961388 w 4800599"/>
              <a:gd name="csY3" fmla="*/ 0 h 854874"/>
              <a:gd name="csX4" fmla="*/ 2695193 w 4800599"/>
              <a:gd name="csY4" fmla="*/ 0 h 854874"/>
              <a:gd name="csX5" fmla="*/ 3477005 w 4800599"/>
              <a:gd name="csY5" fmla="*/ 0 h 854874"/>
              <a:gd name="csX6" fmla="*/ 4066793 w 4800599"/>
              <a:gd name="csY6" fmla="*/ 0 h 854874"/>
              <a:gd name="csX7" fmla="*/ 4800599 w 4800599"/>
              <a:gd name="csY7" fmla="*/ 0 h 854874"/>
              <a:gd name="csX8" fmla="*/ 4800599 w 4800599"/>
              <a:gd name="csY8" fmla="*/ 418888 h 854874"/>
              <a:gd name="csX9" fmla="*/ 4800599 w 4800599"/>
              <a:gd name="csY9" fmla="*/ 854874 h 854874"/>
              <a:gd name="csX10" fmla="*/ 4066793 w 4800599"/>
              <a:gd name="csY10" fmla="*/ 854874 h 854874"/>
              <a:gd name="csX11" fmla="*/ 3525011 w 4800599"/>
              <a:gd name="csY11" fmla="*/ 854874 h 854874"/>
              <a:gd name="csX12" fmla="*/ 2887217 w 4800599"/>
              <a:gd name="csY12" fmla="*/ 854874 h 854874"/>
              <a:gd name="csX13" fmla="*/ 2297430 w 4800599"/>
              <a:gd name="csY13" fmla="*/ 854874 h 854874"/>
              <a:gd name="csX14" fmla="*/ 1515618 w 4800599"/>
              <a:gd name="csY14" fmla="*/ 854874 h 854874"/>
              <a:gd name="csX15" fmla="*/ 781812 w 4800599"/>
              <a:gd name="csY15" fmla="*/ 854874 h 854874"/>
              <a:gd name="csX16" fmla="*/ 0 w 4800599"/>
              <a:gd name="csY16" fmla="*/ 854874 h 854874"/>
              <a:gd name="csX17" fmla="*/ 0 w 4800599"/>
              <a:gd name="csY17" fmla="*/ 453083 h 854874"/>
              <a:gd name="csX18" fmla="*/ 0 w 4800599"/>
              <a:gd name="csY18" fmla="*/ 0 h 8548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800599" h="854874" fill="none" extrusionOk="0">
                <a:moveTo>
                  <a:pt x="0" y="0"/>
                </a:moveTo>
                <a:cubicBezTo>
                  <a:pt x="242423" y="-15772"/>
                  <a:pt x="367435" y="15947"/>
                  <a:pt x="541782" y="0"/>
                </a:cubicBezTo>
                <a:cubicBezTo>
                  <a:pt x="716129" y="-15947"/>
                  <a:pt x="1012390" y="28833"/>
                  <a:pt x="1179576" y="0"/>
                </a:cubicBezTo>
                <a:cubicBezTo>
                  <a:pt x="1346762" y="-28833"/>
                  <a:pt x="1803008" y="19362"/>
                  <a:pt x="1961388" y="0"/>
                </a:cubicBezTo>
                <a:cubicBezTo>
                  <a:pt x="2119768" y="-19362"/>
                  <a:pt x="2509873" y="-11718"/>
                  <a:pt x="2695193" y="0"/>
                </a:cubicBezTo>
                <a:cubicBezTo>
                  <a:pt x="2880513" y="11718"/>
                  <a:pt x="3216011" y="-6816"/>
                  <a:pt x="3477005" y="0"/>
                </a:cubicBezTo>
                <a:cubicBezTo>
                  <a:pt x="3737999" y="6816"/>
                  <a:pt x="3918710" y="16819"/>
                  <a:pt x="4066793" y="0"/>
                </a:cubicBezTo>
                <a:cubicBezTo>
                  <a:pt x="4214876" y="-16819"/>
                  <a:pt x="4436826" y="-30075"/>
                  <a:pt x="4800599" y="0"/>
                </a:cubicBezTo>
                <a:cubicBezTo>
                  <a:pt x="4806484" y="138686"/>
                  <a:pt x="4808178" y="315921"/>
                  <a:pt x="4800599" y="418888"/>
                </a:cubicBezTo>
                <a:cubicBezTo>
                  <a:pt x="4793020" y="521855"/>
                  <a:pt x="4808281" y="706684"/>
                  <a:pt x="4800599" y="854874"/>
                </a:cubicBezTo>
                <a:cubicBezTo>
                  <a:pt x="4451145" y="875619"/>
                  <a:pt x="4220744" y="838606"/>
                  <a:pt x="4066793" y="854874"/>
                </a:cubicBezTo>
                <a:cubicBezTo>
                  <a:pt x="3912842" y="871142"/>
                  <a:pt x="3745481" y="856123"/>
                  <a:pt x="3525011" y="854874"/>
                </a:cubicBezTo>
                <a:cubicBezTo>
                  <a:pt x="3304541" y="853625"/>
                  <a:pt x="3187944" y="872073"/>
                  <a:pt x="2887217" y="854874"/>
                </a:cubicBezTo>
                <a:cubicBezTo>
                  <a:pt x="2586490" y="837675"/>
                  <a:pt x="2529527" y="875564"/>
                  <a:pt x="2297430" y="854874"/>
                </a:cubicBezTo>
                <a:cubicBezTo>
                  <a:pt x="2065333" y="834184"/>
                  <a:pt x="1863874" y="838448"/>
                  <a:pt x="1515618" y="854874"/>
                </a:cubicBezTo>
                <a:cubicBezTo>
                  <a:pt x="1167362" y="871300"/>
                  <a:pt x="1003026" y="838393"/>
                  <a:pt x="781812" y="854874"/>
                </a:cubicBezTo>
                <a:cubicBezTo>
                  <a:pt x="560598" y="871355"/>
                  <a:pt x="236935" y="823364"/>
                  <a:pt x="0" y="854874"/>
                </a:cubicBezTo>
                <a:cubicBezTo>
                  <a:pt x="6732" y="656250"/>
                  <a:pt x="13447" y="643269"/>
                  <a:pt x="0" y="453083"/>
                </a:cubicBezTo>
                <a:cubicBezTo>
                  <a:pt x="-13447" y="262897"/>
                  <a:pt x="10734" y="140712"/>
                  <a:pt x="0" y="0"/>
                </a:cubicBezTo>
                <a:close/>
              </a:path>
              <a:path w="4800599" h="854874" stroke="0" extrusionOk="0">
                <a:moveTo>
                  <a:pt x="0" y="0"/>
                </a:moveTo>
                <a:cubicBezTo>
                  <a:pt x="281095" y="24750"/>
                  <a:pt x="352585" y="-2977"/>
                  <a:pt x="637794" y="0"/>
                </a:cubicBezTo>
                <a:cubicBezTo>
                  <a:pt x="923003" y="2977"/>
                  <a:pt x="1010591" y="-6077"/>
                  <a:pt x="1371600" y="0"/>
                </a:cubicBezTo>
                <a:cubicBezTo>
                  <a:pt x="1732609" y="6077"/>
                  <a:pt x="1646631" y="-10311"/>
                  <a:pt x="1913382" y="0"/>
                </a:cubicBezTo>
                <a:cubicBezTo>
                  <a:pt x="2180133" y="10311"/>
                  <a:pt x="2288481" y="19165"/>
                  <a:pt x="2551175" y="0"/>
                </a:cubicBezTo>
                <a:cubicBezTo>
                  <a:pt x="2813869" y="-19165"/>
                  <a:pt x="3034262" y="-33489"/>
                  <a:pt x="3332987" y="0"/>
                </a:cubicBezTo>
                <a:cubicBezTo>
                  <a:pt x="3631712" y="33489"/>
                  <a:pt x="3735767" y="-28884"/>
                  <a:pt x="3970781" y="0"/>
                </a:cubicBezTo>
                <a:cubicBezTo>
                  <a:pt x="4205795" y="28884"/>
                  <a:pt x="4551899" y="11887"/>
                  <a:pt x="4800599" y="0"/>
                </a:cubicBezTo>
                <a:cubicBezTo>
                  <a:pt x="4808804" y="163667"/>
                  <a:pt x="4805665" y="280957"/>
                  <a:pt x="4800599" y="418888"/>
                </a:cubicBezTo>
                <a:cubicBezTo>
                  <a:pt x="4795533" y="556819"/>
                  <a:pt x="4817759" y="743687"/>
                  <a:pt x="4800599" y="854874"/>
                </a:cubicBezTo>
                <a:cubicBezTo>
                  <a:pt x="4532953" y="872766"/>
                  <a:pt x="4298035" y="825442"/>
                  <a:pt x="4018787" y="854874"/>
                </a:cubicBezTo>
                <a:cubicBezTo>
                  <a:pt x="3739539" y="884306"/>
                  <a:pt x="3640590" y="877988"/>
                  <a:pt x="3380993" y="854874"/>
                </a:cubicBezTo>
                <a:cubicBezTo>
                  <a:pt x="3121396" y="831760"/>
                  <a:pt x="3020390" y="860494"/>
                  <a:pt x="2839211" y="854874"/>
                </a:cubicBezTo>
                <a:cubicBezTo>
                  <a:pt x="2658032" y="849254"/>
                  <a:pt x="2443983" y="872341"/>
                  <a:pt x="2297430" y="854874"/>
                </a:cubicBezTo>
                <a:cubicBezTo>
                  <a:pt x="2150877" y="837407"/>
                  <a:pt x="1787841" y="890748"/>
                  <a:pt x="1515618" y="854874"/>
                </a:cubicBezTo>
                <a:cubicBezTo>
                  <a:pt x="1243395" y="819000"/>
                  <a:pt x="1069099" y="837491"/>
                  <a:pt x="781812" y="854874"/>
                </a:cubicBezTo>
                <a:cubicBezTo>
                  <a:pt x="494525" y="872257"/>
                  <a:pt x="278390" y="819777"/>
                  <a:pt x="0" y="854874"/>
                </a:cubicBezTo>
                <a:cubicBezTo>
                  <a:pt x="10101" y="752921"/>
                  <a:pt x="2825" y="581493"/>
                  <a:pt x="0" y="444534"/>
                </a:cubicBezTo>
                <a:cubicBezTo>
                  <a:pt x="-2825" y="307575"/>
                  <a:pt x="5228" y="220821"/>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dirty="0">
              <a:solidFill>
                <a:schemeClr val="tx1"/>
              </a:solidFill>
            </a:endParaRPr>
          </a:p>
        </p:txBody>
      </p:sp>
      <p:sp>
        <p:nvSpPr>
          <p:cNvPr id="11" name="Rechteck 10">
            <a:extLst>
              <a:ext uri="{FF2B5EF4-FFF2-40B4-BE49-F238E27FC236}">
                <a16:creationId xmlns:a16="http://schemas.microsoft.com/office/drawing/2014/main" id="{C35B26BF-BE6C-9A51-7DE9-2DB3BA89AA26}"/>
              </a:ext>
            </a:extLst>
          </p:cNvPr>
          <p:cNvSpPr/>
          <p:nvPr/>
        </p:nvSpPr>
        <p:spPr>
          <a:xfrm>
            <a:off x="1143000" y="5458127"/>
            <a:ext cx="4800599" cy="854874"/>
          </a:xfrm>
          <a:custGeom>
            <a:avLst/>
            <a:gdLst>
              <a:gd name="csX0" fmla="*/ 0 w 4800599"/>
              <a:gd name="csY0" fmla="*/ 0 h 854874"/>
              <a:gd name="csX1" fmla="*/ 541782 w 4800599"/>
              <a:gd name="csY1" fmla="*/ 0 h 854874"/>
              <a:gd name="csX2" fmla="*/ 1179576 w 4800599"/>
              <a:gd name="csY2" fmla="*/ 0 h 854874"/>
              <a:gd name="csX3" fmla="*/ 1961388 w 4800599"/>
              <a:gd name="csY3" fmla="*/ 0 h 854874"/>
              <a:gd name="csX4" fmla="*/ 2695193 w 4800599"/>
              <a:gd name="csY4" fmla="*/ 0 h 854874"/>
              <a:gd name="csX5" fmla="*/ 3477005 w 4800599"/>
              <a:gd name="csY5" fmla="*/ 0 h 854874"/>
              <a:gd name="csX6" fmla="*/ 4066793 w 4800599"/>
              <a:gd name="csY6" fmla="*/ 0 h 854874"/>
              <a:gd name="csX7" fmla="*/ 4800599 w 4800599"/>
              <a:gd name="csY7" fmla="*/ 0 h 854874"/>
              <a:gd name="csX8" fmla="*/ 4800599 w 4800599"/>
              <a:gd name="csY8" fmla="*/ 418888 h 854874"/>
              <a:gd name="csX9" fmla="*/ 4800599 w 4800599"/>
              <a:gd name="csY9" fmla="*/ 854874 h 854874"/>
              <a:gd name="csX10" fmla="*/ 4066793 w 4800599"/>
              <a:gd name="csY10" fmla="*/ 854874 h 854874"/>
              <a:gd name="csX11" fmla="*/ 3525011 w 4800599"/>
              <a:gd name="csY11" fmla="*/ 854874 h 854874"/>
              <a:gd name="csX12" fmla="*/ 2887217 w 4800599"/>
              <a:gd name="csY12" fmla="*/ 854874 h 854874"/>
              <a:gd name="csX13" fmla="*/ 2297430 w 4800599"/>
              <a:gd name="csY13" fmla="*/ 854874 h 854874"/>
              <a:gd name="csX14" fmla="*/ 1515618 w 4800599"/>
              <a:gd name="csY14" fmla="*/ 854874 h 854874"/>
              <a:gd name="csX15" fmla="*/ 781812 w 4800599"/>
              <a:gd name="csY15" fmla="*/ 854874 h 854874"/>
              <a:gd name="csX16" fmla="*/ 0 w 4800599"/>
              <a:gd name="csY16" fmla="*/ 854874 h 854874"/>
              <a:gd name="csX17" fmla="*/ 0 w 4800599"/>
              <a:gd name="csY17" fmla="*/ 453083 h 854874"/>
              <a:gd name="csX18" fmla="*/ 0 w 4800599"/>
              <a:gd name="csY18" fmla="*/ 0 h 8548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800599" h="854874" fill="none" extrusionOk="0">
                <a:moveTo>
                  <a:pt x="0" y="0"/>
                </a:moveTo>
                <a:cubicBezTo>
                  <a:pt x="242423" y="-15772"/>
                  <a:pt x="367435" y="15947"/>
                  <a:pt x="541782" y="0"/>
                </a:cubicBezTo>
                <a:cubicBezTo>
                  <a:pt x="716129" y="-15947"/>
                  <a:pt x="1012390" y="28833"/>
                  <a:pt x="1179576" y="0"/>
                </a:cubicBezTo>
                <a:cubicBezTo>
                  <a:pt x="1346762" y="-28833"/>
                  <a:pt x="1803008" y="19362"/>
                  <a:pt x="1961388" y="0"/>
                </a:cubicBezTo>
                <a:cubicBezTo>
                  <a:pt x="2119768" y="-19362"/>
                  <a:pt x="2509873" y="-11718"/>
                  <a:pt x="2695193" y="0"/>
                </a:cubicBezTo>
                <a:cubicBezTo>
                  <a:pt x="2880513" y="11718"/>
                  <a:pt x="3216011" y="-6816"/>
                  <a:pt x="3477005" y="0"/>
                </a:cubicBezTo>
                <a:cubicBezTo>
                  <a:pt x="3737999" y="6816"/>
                  <a:pt x="3918710" y="16819"/>
                  <a:pt x="4066793" y="0"/>
                </a:cubicBezTo>
                <a:cubicBezTo>
                  <a:pt x="4214876" y="-16819"/>
                  <a:pt x="4436826" y="-30075"/>
                  <a:pt x="4800599" y="0"/>
                </a:cubicBezTo>
                <a:cubicBezTo>
                  <a:pt x="4806484" y="138686"/>
                  <a:pt x="4808178" y="315921"/>
                  <a:pt x="4800599" y="418888"/>
                </a:cubicBezTo>
                <a:cubicBezTo>
                  <a:pt x="4793020" y="521855"/>
                  <a:pt x="4808281" y="706684"/>
                  <a:pt x="4800599" y="854874"/>
                </a:cubicBezTo>
                <a:cubicBezTo>
                  <a:pt x="4451145" y="875619"/>
                  <a:pt x="4220744" y="838606"/>
                  <a:pt x="4066793" y="854874"/>
                </a:cubicBezTo>
                <a:cubicBezTo>
                  <a:pt x="3912842" y="871142"/>
                  <a:pt x="3745481" y="856123"/>
                  <a:pt x="3525011" y="854874"/>
                </a:cubicBezTo>
                <a:cubicBezTo>
                  <a:pt x="3304541" y="853625"/>
                  <a:pt x="3187944" y="872073"/>
                  <a:pt x="2887217" y="854874"/>
                </a:cubicBezTo>
                <a:cubicBezTo>
                  <a:pt x="2586490" y="837675"/>
                  <a:pt x="2529527" y="875564"/>
                  <a:pt x="2297430" y="854874"/>
                </a:cubicBezTo>
                <a:cubicBezTo>
                  <a:pt x="2065333" y="834184"/>
                  <a:pt x="1863874" y="838448"/>
                  <a:pt x="1515618" y="854874"/>
                </a:cubicBezTo>
                <a:cubicBezTo>
                  <a:pt x="1167362" y="871300"/>
                  <a:pt x="1003026" y="838393"/>
                  <a:pt x="781812" y="854874"/>
                </a:cubicBezTo>
                <a:cubicBezTo>
                  <a:pt x="560598" y="871355"/>
                  <a:pt x="236935" y="823364"/>
                  <a:pt x="0" y="854874"/>
                </a:cubicBezTo>
                <a:cubicBezTo>
                  <a:pt x="6732" y="656250"/>
                  <a:pt x="13447" y="643269"/>
                  <a:pt x="0" y="453083"/>
                </a:cubicBezTo>
                <a:cubicBezTo>
                  <a:pt x="-13447" y="262897"/>
                  <a:pt x="10734" y="140712"/>
                  <a:pt x="0" y="0"/>
                </a:cubicBezTo>
                <a:close/>
              </a:path>
              <a:path w="4800599" h="854874" stroke="0" extrusionOk="0">
                <a:moveTo>
                  <a:pt x="0" y="0"/>
                </a:moveTo>
                <a:cubicBezTo>
                  <a:pt x="281095" y="24750"/>
                  <a:pt x="352585" y="-2977"/>
                  <a:pt x="637794" y="0"/>
                </a:cubicBezTo>
                <a:cubicBezTo>
                  <a:pt x="923003" y="2977"/>
                  <a:pt x="1010591" y="-6077"/>
                  <a:pt x="1371600" y="0"/>
                </a:cubicBezTo>
                <a:cubicBezTo>
                  <a:pt x="1732609" y="6077"/>
                  <a:pt x="1646631" y="-10311"/>
                  <a:pt x="1913382" y="0"/>
                </a:cubicBezTo>
                <a:cubicBezTo>
                  <a:pt x="2180133" y="10311"/>
                  <a:pt x="2288481" y="19165"/>
                  <a:pt x="2551175" y="0"/>
                </a:cubicBezTo>
                <a:cubicBezTo>
                  <a:pt x="2813869" y="-19165"/>
                  <a:pt x="3034262" y="-33489"/>
                  <a:pt x="3332987" y="0"/>
                </a:cubicBezTo>
                <a:cubicBezTo>
                  <a:pt x="3631712" y="33489"/>
                  <a:pt x="3735767" y="-28884"/>
                  <a:pt x="3970781" y="0"/>
                </a:cubicBezTo>
                <a:cubicBezTo>
                  <a:pt x="4205795" y="28884"/>
                  <a:pt x="4551899" y="11887"/>
                  <a:pt x="4800599" y="0"/>
                </a:cubicBezTo>
                <a:cubicBezTo>
                  <a:pt x="4808804" y="163667"/>
                  <a:pt x="4805665" y="280957"/>
                  <a:pt x="4800599" y="418888"/>
                </a:cubicBezTo>
                <a:cubicBezTo>
                  <a:pt x="4795533" y="556819"/>
                  <a:pt x="4817759" y="743687"/>
                  <a:pt x="4800599" y="854874"/>
                </a:cubicBezTo>
                <a:cubicBezTo>
                  <a:pt x="4532953" y="872766"/>
                  <a:pt x="4298035" y="825442"/>
                  <a:pt x="4018787" y="854874"/>
                </a:cubicBezTo>
                <a:cubicBezTo>
                  <a:pt x="3739539" y="884306"/>
                  <a:pt x="3640590" y="877988"/>
                  <a:pt x="3380993" y="854874"/>
                </a:cubicBezTo>
                <a:cubicBezTo>
                  <a:pt x="3121396" y="831760"/>
                  <a:pt x="3020390" y="860494"/>
                  <a:pt x="2839211" y="854874"/>
                </a:cubicBezTo>
                <a:cubicBezTo>
                  <a:pt x="2658032" y="849254"/>
                  <a:pt x="2443983" y="872341"/>
                  <a:pt x="2297430" y="854874"/>
                </a:cubicBezTo>
                <a:cubicBezTo>
                  <a:pt x="2150877" y="837407"/>
                  <a:pt x="1787841" y="890748"/>
                  <a:pt x="1515618" y="854874"/>
                </a:cubicBezTo>
                <a:cubicBezTo>
                  <a:pt x="1243395" y="819000"/>
                  <a:pt x="1069099" y="837491"/>
                  <a:pt x="781812" y="854874"/>
                </a:cubicBezTo>
                <a:cubicBezTo>
                  <a:pt x="494525" y="872257"/>
                  <a:pt x="278390" y="819777"/>
                  <a:pt x="0" y="854874"/>
                </a:cubicBezTo>
                <a:cubicBezTo>
                  <a:pt x="10101" y="752921"/>
                  <a:pt x="2825" y="581493"/>
                  <a:pt x="0" y="444534"/>
                </a:cubicBezTo>
                <a:cubicBezTo>
                  <a:pt x="-2825" y="307575"/>
                  <a:pt x="5228" y="220821"/>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dirty="0">
              <a:solidFill>
                <a:schemeClr val="tx1"/>
              </a:solidFill>
            </a:endParaRPr>
          </a:p>
        </p:txBody>
      </p:sp>
    </p:spTree>
    <p:extLst>
      <p:ext uri="{BB962C8B-B14F-4D97-AF65-F5344CB8AC3E}">
        <p14:creationId xmlns:p14="http://schemas.microsoft.com/office/powerpoint/2010/main" val="30662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B080A-62DB-2F4F-3E12-295CC2F0CB58}"/>
              </a:ext>
            </a:extLst>
          </p:cNvPr>
          <p:cNvSpPr>
            <a:spLocks noGrp="1"/>
          </p:cNvSpPr>
          <p:nvPr>
            <p:ph type="title"/>
          </p:nvPr>
        </p:nvSpPr>
        <p:spPr/>
        <p:txBody>
          <a:bodyPr/>
          <a:lstStyle/>
          <a:p>
            <a:r>
              <a:rPr lang="de-DE" dirty="0"/>
              <a:t>Ein Blick in die Forschung...</a:t>
            </a:r>
          </a:p>
        </p:txBody>
      </p:sp>
      <p:sp>
        <p:nvSpPr>
          <p:cNvPr id="3" name="Inhaltsplatzhalter 2">
            <a:extLst>
              <a:ext uri="{FF2B5EF4-FFF2-40B4-BE49-F238E27FC236}">
                <a16:creationId xmlns:a16="http://schemas.microsoft.com/office/drawing/2014/main" id="{C5586F14-3CBB-6A87-AECD-1CA5C0778996}"/>
              </a:ext>
            </a:extLst>
          </p:cNvPr>
          <p:cNvSpPr>
            <a:spLocks noGrp="1"/>
          </p:cNvSpPr>
          <p:nvPr>
            <p:ph idx="1"/>
          </p:nvPr>
        </p:nvSpPr>
        <p:spPr/>
        <p:txBody>
          <a:bodyPr/>
          <a:lstStyle/>
          <a:p>
            <a:endParaRPr lang="de-DE" dirty="0"/>
          </a:p>
        </p:txBody>
      </p:sp>
      <p:pic>
        <p:nvPicPr>
          <p:cNvPr id="6" name="Grafik 5" descr="Geöffnetes Laptop-Gerät">
            <a:extLst>
              <a:ext uri="{FF2B5EF4-FFF2-40B4-BE49-F238E27FC236}">
                <a16:creationId xmlns:a16="http://schemas.microsoft.com/office/drawing/2014/main" id="{74C4A57C-ED77-4999-6729-E510F75CEB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8090" y="1447089"/>
            <a:ext cx="7795820" cy="5410911"/>
          </a:xfrm>
          <a:prstGeom prst="rect">
            <a:avLst/>
          </a:prstGeom>
        </p:spPr>
      </p:pic>
      <p:pic>
        <p:nvPicPr>
          <p:cNvPr id="5" name="Grafik 4">
            <a:extLst>
              <a:ext uri="{FF2B5EF4-FFF2-40B4-BE49-F238E27FC236}">
                <a16:creationId xmlns:a16="http://schemas.microsoft.com/office/drawing/2014/main" id="{4BC0268A-0A82-CF1D-0A1D-507BCECF69A2}"/>
              </a:ext>
            </a:extLst>
          </p:cNvPr>
          <p:cNvPicPr>
            <a:picLocks noChangeAspect="1"/>
          </p:cNvPicPr>
          <p:nvPr/>
        </p:nvPicPr>
        <p:blipFill rotWithShape="1">
          <a:blip r:embed="rId5"/>
          <a:srcRect r="50430" b="16569"/>
          <a:stretch/>
        </p:blipFill>
        <p:spPr>
          <a:xfrm>
            <a:off x="3627454" y="1977239"/>
            <a:ext cx="5064370" cy="2896212"/>
          </a:xfrm>
          <a:prstGeom prst="rect">
            <a:avLst/>
          </a:prstGeom>
        </p:spPr>
      </p:pic>
      <p:sp>
        <p:nvSpPr>
          <p:cNvPr id="4" name="Textfeld 3">
            <a:extLst>
              <a:ext uri="{FF2B5EF4-FFF2-40B4-BE49-F238E27FC236}">
                <a16:creationId xmlns:a16="http://schemas.microsoft.com/office/drawing/2014/main" id="{67598761-F998-BBFA-9D26-6A97708FA47B}"/>
              </a:ext>
            </a:extLst>
          </p:cNvPr>
          <p:cNvSpPr txBox="1"/>
          <p:nvPr/>
        </p:nvSpPr>
        <p:spPr>
          <a:xfrm>
            <a:off x="4922636" y="103515"/>
            <a:ext cx="6575839" cy="261610"/>
          </a:xfrm>
          <a:prstGeom prst="rect">
            <a:avLst/>
          </a:prstGeom>
          <a:noFill/>
        </p:spPr>
        <p:txBody>
          <a:bodyPr wrap="none" rtlCol="0">
            <a:spAutoFit/>
          </a:bodyPr>
          <a:lstStyle/>
          <a:p>
            <a:r>
              <a:rPr lang="de-DE" sz="1100" dirty="0"/>
              <a:t>© Illustration: Patrick Hawlitschek – alle Rechte vorbehalten. Nutzung nur im Rahmen dieses Materials erlaubt.</a:t>
            </a:r>
          </a:p>
        </p:txBody>
      </p:sp>
    </p:spTree>
    <p:extLst>
      <p:ext uri="{BB962C8B-B14F-4D97-AF65-F5344CB8AC3E}">
        <p14:creationId xmlns:p14="http://schemas.microsoft.com/office/powerpoint/2010/main" val="4047068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B080A-62DB-2F4F-3E12-295CC2F0CB58}"/>
              </a:ext>
            </a:extLst>
          </p:cNvPr>
          <p:cNvSpPr>
            <a:spLocks noGrp="1"/>
          </p:cNvSpPr>
          <p:nvPr>
            <p:ph type="title"/>
          </p:nvPr>
        </p:nvSpPr>
        <p:spPr/>
        <p:txBody>
          <a:bodyPr/>
          <a:lstStyle/>
          <a:p>
            <a:r>
              <a:rPr lang="de-DE" dirty="0"/>
              <a:t>Ein Blick in die Forschung...</a:t>
            </a:r>
          </a:p>
        </p:txBody>
      </p:sp>
      <p:sp>
        <p:nvSpPr>
          <p:cNvPr id="3" name="Inhaltsplatzhalter 2">
            <a:extLst>
              <a:ext uri="{FF2B5EF4-FFF2-40B4-BE49-F238E27FC236}">
                <a16:creationId xmlns:a16="http://schemas.microsoft.com/office/drawing/2014/main" id="{C5586F14-3CBB-6A87-AECD-1CA5C0778996}"/>
              </a:ext>
            </a:extLst>
          </p:cNvPr>
          <p:cNvSpPr>
            <a:spLocks noGrp="1"/>
          </p:cNvSpPr>
          <p:nvPr>
            <p:ph idx="1"/>
          </p:nvPr>
        </p:nvSpPr>
        <p:spPr/>
        <p:txBody>
          <a:bodyPr/>
          <a:lstStyle/>
          <a:p>
            <a:endParaRPr lang="de-DE" dirty="0"/>
          </a:p>
        </p:txBody>
      </p:sp>
      <p:pic>
        <p:nvPicPr>
          <p:cNvPr id="6" name="Grafik 5" descr="Geöffnetes Laptop-Gerät">
            <a:extLst>
              <a:ext uri="{FF2B5EF4-FFF2-40B4-BE49-F238E27FC236}">
                <a16:creationId xmlns:a16="http://schemas.microsoft.com/office/drawing/2014/main" id="{74C4A57C-ED77-4999-6729-E510F75CEB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8090" y="1447089"/>
            <a:ext cx="7795820" cy="5410911"/>
          </a:xfrm>
          <a:prstGeom prst="rect">
            <a:avLst/>
          </a:prstGeom>
        </p:spPr>
      </p:pic>
      <p:pic>
        <p:nvPicPr>
          <p:cNvPr id="5" name="Grafik 4">
            <a:extLst>
              <a:ext uri="{FF2B5EF4-FFF2-40B4-BE49-F238E27FC236}">
                <a16:creationId xmlns:a16="http://schemas.microsoft.com/office/drawing/2014/main" id="{4BC0268A-0A82-CF1D-0A1D-507BCECF69A2}"/>
              </a:ext>
            </a:extLst>
          </p:cNvPr>
          <p:cNvPicPr>
            <a:picLocks noChangeAspect="1"/>
          </p:cNvPicPr>
          <p:nvPr/>
        </p:nvPicPr>
        <p:blipFill rotWithShape="1">
          <a:blip r:embed="rId5"/>
          <a:srcRect r="50430" b="16569"/>
          <a:stretch/>
        </p:blipFill>
        <p:spPr>
          <a:xfrm>
            <a:off x="3627454" y="1977239"/>
            <a:ext cx="5064370" cy="2896212"/>
          </a:xfrm>
          <a:prstGeom prst="rect">
            <a:avLst/>
          </a:prstGeom>
        </p:spPr>
      </p:pic>
      <p:sp>
        <p:nvSpPr>
          <p:cNvPr id="4" name="Wolke 3">
            <a:extLst>
              <a:ext uri="{FF2B5EF4-FFF2-40B4-BE49-F238E27FC236}">
                <a16:creationId xmlns:a16="http://schemas.microsoft.com/office/drawing/2014/main" id="{2A6C23AF-D006-8207-7B9E-128A2EC0520D}"/>
              </a:ext>
            </a:extLst>
          </p:cNvPr>
          <p:cNvSpPr/>
          <p:nvPr/>
        </p:nvSpPr>
        <p:spPr>
          <a:xfrm>
            <a:off x="644769" y="1447090"/>
            <a:ext cx="4501662" cy="2486736"/>
          </a:xfrm>
          <a:custGeom>
            <a:avLst/>
            <a:gdLst>
              <a:gd name="csX0" fmla="*/ 406400 w 4501662"/>
              <a:gd name="csY0" fmla="*/ 827185 h 2486736"/>
              <a:gd name="csX1" fmla="*/ 585945 w 4501662"/>
              <a:gd name="csY1" fmla="*/ 397589 h 2486736"/>
              <a:gd name="csX2" fmla="*/ 1459392 w 4501662"/>
              <a:gd name="csY2" fmla="*/ 299444 h 2486736"/>
              <a:gd name="csX3" fmla="*/ 2340030 w 4501662"/>
              <a:gd name="csY3" fmla="*/ 197557 h 2486736"/>
              <a:gd name="csX4" fmla="*/ 2683178 w 4501662"/>
              <a:gd name="csY4" fmla="*/ 11512 h 2486736"/>
              <a:gd name="csX5" fmla="*/ 3108751 w 4501662"/>
              <a:gd name="csY5" fmla="*/ 142814 h 2486736"/>
              <a:gd name="csX6" fmla="*/ 3695426 w 4501662"/>
              <a:gd name="csY6" fmla="*/ 39718 h 2486736"/>
              <a:gd name="csX7" fmla="*/ 3992932 w 4501662"/>
              <a:gd name="csY7" fmla="*/ 320973 h 2486736"/>
              <a:gd name="csX8" fmla="*/ 4374740 w 4501662"/>
              <a:gd name="csY8" fmla="*/ 593938 h 2486736"/>
              <a:gd name="csX9" fmla="*/ 4357650 w 4501662"/>
              <a:gd name="csY9" fmla="*/ 889929 h 2486736"/>
              <a:gd name="csX10" fmla="*/ 4482488 w 4501662"/>
              <a:gd name="csY10" fmla="*/ 1342492 h 2486736"/>
              <a:gd name="csX11" fmla="*/ 3897689 w 4501662"/>
              <a:gd name="csY11" fmla="*/ 1738642 h 2486736"/>
              <a:gd name="csX12" fmla="*/ 3688340 w 4501662"/>
              <a:gd name="csY12" fmla="*/ 2078093 h 2486736"/>
              <a:gd name="csX13" fmla="*/ 2975577 w 4501662"/>
              <a:gd name="csY13" fmla="*/ 2119194 h 2486736"/>
              <a:gd name="csX14" fmla="*/ 2466223 w 4501662"/>
              <a:gd name="csY14" fmla="*/ 2481325 h 2486736"/>
              <a:gd name="csX15" fmla="*/ 1717300 w 4501662"/>
              <a:gd name="csY15" fmla="*/ 2260281 h 2486736"/>
              <a:gd name="csX16" fmla="*/ 604806 w 4501662"/>
              <a:gd name="csY16" fmla="*/ 2041886 h 2486736"/>
              <a:gd name="csX17" fmla="*/ 115667 w 4501662"/>
              <a:gd name="csY17" fmla="*/ 1798854 h 2486736"/>
              <a:gd name="csX18" fmla="*/ 220185 w 4501662"/>
              <a:gd name="csY18" fmla="*/ 1470800 h 2486736"/>
              <a:gd name="csX19" fmla="*/ -522 w 4501662"/>
              <a:gd name="csY19" fmla="*/ 1134227 h 2486736"/>
              <a:gd name="csX20" fmla="*/ 402544 w 4501662"/>
              <a:gd name="csY20" fmla="*/ 835071 h 2486736"/>
              <a:gd name="csX21" fmla="*/ 406400 w 4501662"/>
              <a:gd name="csY21" fmla="*/ 827185 h 2486736"/>
              <a:gd name="csX0" fmla="*/ 489034 w 4501662"/>
              <a:gd name="csY0" fmla="*/ 1506835 h 2486736"/>
              <a:gd name="csX1" fmla="*/ 225083 w 4501662"/>
              <a:gd name="csY1" fmla="*/ 1460957 h 2486736"/>
              <a:gd name="csX2" fmla="*/ 721933 w 4501662"/>
              <a:gd name="csY2" fmla="*/ 2008902 h 2486736"/>
              <a:gd name="csX3" fmla="*/ 606473 w 4501662"/>
              <a:gd name="csY3" fmla="*/ 2030834 h 2486736"/>
              <a:gd name="csX4" fmla="*/ 1717092 w 4501662"/>
              <a:gd name="csY4" fmla="*/ 2250150 h 2486736"/>
              <a:gd name="csX5" fmla="*/ 1647483 w 4501662"/>
              <a:gd name="csY5" fmla="*/ 2149990 h 2486736"/>
              <a:gd name="csX6" fmla="*/ 3003921 w 4501662"/>
              <a:gd name="csY6" fmla="*/ 2000383 h 2486736"/>
              <a:gd name="csX7" fmla="*/ 2976098 w 4501662"/>
              <a:gd name="csY7" fmla="*/ 2110271 h 2486736"/>
              <a:gd name="csX8" fmla="*/ 3556417 w 4501662"/>
              <a:gd name="csY8" fmla="*/ 1321308 h 2486736"/>
              <a:gd name="csX9" fmla="*/ 3895188 w 4501662"/>
              <a:gd name="csY9" fmla="*/ 1732080 h 2486736"/>
              <a:gd name="csX10" fmla="*/ 4355566 w 4501662"/>
              <a:gd name="csY10" fmla="*/ 883827 h 2486736"/>
              <a:gd name="csX11" fmla="*/ 4204677 w 4501662"/>
              <a:gd name="csY11" fmla="*/ 1037866 h 2486736"/>
              <a:gd name="csX12" fmla="*/ 3993557 w 4501662"/>
              <a:gd name="csY12" fmla="*/ 312338 h 2486736"/>
              <a:gd name="csX13" fmla="*/ 4001477 w 4501662"/>
              <a:gd name="csY13" fmla="*/ 385098 h 2486736"/>
              <a:gd name="csX14" fmla="*/ 3030077 w 4501662"/>
              <a:gd name="csY14" fmla="*/ 227490 h 2486736"/>
              <a:gd name="csX15" fmla="*/ 3107397 w 4501662"/>
              <a:gd name="csY15" fmla="*/ 134698 h 2486736"/>
              <a:gd name="csX16" fmla="*/ 2307205 w 4501662"/>
              <a:gd name="csY16" fmla="*/ 271698 h 2486736"/>
              <a:gd name="csX17" fmla="*/ 2344615 w 4501662"/>
              <a:gd name="csY17" fmla="*/ 191685 h 2486736"/>
              <a:gd name="csX18" fmla="*/ 1458871 w 4501662"/>
              <a:gd name="csY18" fmla="*/ 298868 h 2486736"/>
              <a:gd name="csX19" fmla="*/ 1594338 w 4501662"/>
              <a:gd name="csY19" fmla="*/ 376464 h 2486736"/>
              <a:gd name="csX20" fmla="*/ 430054 w 4501662"/>
              <a:gd name="csY20" fmla="*/ 908867 h 2486736"/>
              <a:gd name="csX21" fmla="*/ 406400 w 4501662"/>
              <a:gd name="csY21" fmla="*/ 827185 h 24867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501662" h="2486736" fill="none" extrusionOk="0">
                <a:moveTo>
                  <a:pt x="406400" y="827185"/>
                </a:moveTo>
                <a:cubicBezTo>
                  <a:pt x="382629" y="665106"/>
                  <a:pt x="426527" y="515394"/>
                  <a:pt x="585945" y="397589"/>
                </a:cubicBezTo>
                <a:cubicBezTo>
                  <a:pt x="848408" y="223493"/>
                  <a:pt x="1189096" y="228415"/>
                  <a:pt x="1459392" y="299444"/>
                </a:cubicBezTo>
                <a:cubicBezTo>
                  <a:pt x="1644295" y="44322"/>
                  <a:pt x="2071724" y="10417"/>
                  <a:pt x="2340030" y="197557"/>
                </a:cubicBezTo>
                <a:cubicBezTo>
                  <a:pt x="2429446" y="110915"/>
                  <a:pt x="2551205" y="10770"/>
                  <a:pt x="2683178" y="11512"/>
                </a:cubicBezTo>
                <a:cubicBezTo>
                  <a:pt x="2828247" y="-2326"/>
                  <a:pt x="3006211" y="27399"/>
                  <a:pt x="3108751" y="142814"/>
                </a:cubicBezTo>
                <a:cubicBezTo>
                  <a:pt x="3260432" y="14467"/>
                  <a:pt x="3455427" y="-44438"/>
                  <a:pt x="3695426" y="39718"/>
                </a:cubicBezTo>
                <a:cubicBezTo>
                  <a:pt x="3872252" y="84434"/>
                  <a:pt x="3961741" y="191429"/>
                  <a:pt x="3992932" y="320973"/>
                </a:cubicBezTo>
                <a:cubicBezTo>
                  <a:pt x="4203499" y="339377"/>
                  <a:pt x="4309585" y="436426"/>
                  <a:pt x="4374740" y="593938"/>
                </a:cubicBezTo>
                <a:cubicBezTo>
                  <a:pt x="4432637" y="693120"/>
                  <a:pt x="4433366" y="785524"/>
                  <a:pt x="4357650" y="889929"/>
                </a:cubicBezTo>
                <a:cubicBezTo>
                  <a:pt x="4475167" y="1016143"/>
                  <a:pt x="4510803" y="1164566"/>
                  <a:pt x="4482488" y="1342492"/>
                </a:cubicBezTo>
                <a:cubicBezTo>
                  <a:pt x="4417028" y="1577463"/>
                  <a:pt x="4141598" y="1652328"/>
                  <a:pt x="3897689" y="1738642"/>
                </a:cubicBezTo>
                <a:cubicBezTo>
                  <a:pt x="3882903" y="1865809"/>
                  <a:pt x="3835562" y="1967003"/>
                  <a:pt x="3688340" y="2078093"/>
                </a:cubicBezTo>
                <a:cubicBezTo>
                  <a:pt x="3481526" y="2192313"/>
                  <a:pt x="3176021" y="2173716"/>
                  <a:pt x="2975577" y="2119194"/>
                </a:cubicBezTo>
                <a:cubicBezTo>
                  <a:pt x="2886402" y="2323700"/>
                  <a:pt x="2697573" y="2433754"/>
                  <a:pt x="2466223" y="2481325"/>
                </a:cubicBezTo>
                <a:cubicBezTo>
                  <a:pt x="2184005" y="2592410"/>
                  <a:pt x="1871924" y="2455124"/>
                  <a:pt x="1717300" y="2260281"/>
                </a:cubicBezTo>
                <a:cubicBezTo>
                  <a:pt x="1381930" y="2475427"/>
                  <a:pt x="846799" y="2257666"/>
                  <a:pt x="604806" y="2041886"/>
                </a:cubicBezTo>
                <a:cubicBezTo>
                  <a:pt x="385017" y="2069372"/>
                  <a:pt x="174722" y="1955242"/>
                  <a:pt x="115667" y="1798854"/>
                </a:cubicBezTo>
                <a:cubicBezTo>
                  <a:pt x="71680" y="1650992"/>
                  <a:pt x="120892" y="1553540"/>
                  <a:pt x="220185" y="1470800"/>
                </a:cubicBezTo>
                <a:cubicBezTo>
                  <a:pt x="71649" y="1385346"/>
                  <a:pt x="-17767" y="1266786"/>
                  <a:pt x="-522" y="1134227"/>
                </a:cubicBezTo>
                <a:cubicBezTo>
                  <a:pt x="46759" y="955651"/>
                  <a:pt x="197820" y="833880"/>
                  <a:pt x="402544" y="835071"/>
                </a:cubicBezTo>
                <a:cubicBezTo>
                  <a:pt x="403729" y="832361"/>
                  <a:pt x="404993" y="829701"/>
                  <a:pt x="406400" y="827185"/>
                </a:cubicBezTo>
                <a:close/>
              </a:path>
              <a:path w="4501662" h="2486736" fill="none" extrusionOk="0">
                <a:moveTo>
                  <a:pt x="489034" y="1506835"/>
                </a:moveTo>
                <a:cubicBezTo>
                  <a:pt x="394590" y="1501277"/>
                  <a:pt x="316697" y="1494661"/>
                  <a:pt x="225083" y="1460957"/>
                </a:cubicBezTo>
                <a:moveTo>
                  <a:pt x="721933" y="2008902"/>
                </a:moveTo>
                <a:cubicBezTo>
                  <a:pt x="685580" y="2014087"/>
                  <a:pt x="647418" y="2026068"/>
                  <a:pt x="606473" y="2030834"/>
                </a:cubicBezTo>
                <a:moveTo>
                  <a:pt x="1717092" y="2250150"/>
                </a:moveTo>
                <a:cubicBezTo>
                  <a:pt x="1696315" y="2212930"/>
                  <a:pt x="1663106" y="2185606"/>
                  <a:pt x="1647483" y="2149990"/>
                </a:cubicBezTo>
                <a:moveTo>
                  <a:pt x="3003921" y="2000383"/>
                </a:moveTo>
                <a:cubicBezTo>
                  <a:pt x="2994830" y="2037075"/>
                  <a:pt x="2983009" y="2072693"/>
                  <a:pt x="2976098" y="2110271"/>
                </a:cubicBezTo>
                <a:moveTo>
                  <a:pt x="3556417" y="1321308"/>
                </a:moveTo>
                <a:cubicBezTo>
                  <a:pt x="3783295" y="1401572"/>
                  <a:pt x="3889619" y="1549979"/>
                  <a:pt x="3895188" y="1732080"/>
                </a:cubicBezTo>
                <a:moveTo>
                  <a:pt x="4355566" y="883827"/>
                </a:moveTo>
                <a:cubicBezTo>
                  <a:pt x="4336024" y="942911"/>
                  <a:pt x="4268114" y="1002572"/>
                  <a:pt x="4204677" y="1037866"/>
                </a:cubicBezTo>
                <a:moveTo>
                  <a:pt x="3993557" y="312338"/>
                </a:moveTo>
                <a:cubicBezTo>
                  <a:pt x="4000067" y="334641"/>
                  <a:pt x="4002502" y="359334"/>
                  <a:pt x="4001477" y="385098"/>
                </a:cubicBezTo>
                <a:moveTo>
                  <a:pt x="3030077" y="227490"/>
                </a:moveTo>
                <a:cubicBezTo>
                  <a:pt x="3046512" y="186264"/>
                  <a:pt x="3068426" y="162607"/>
                  <a:pt x="3107397" y="134698"/>
                </a:cubicBezTo>
                <a:moveTo>
                  <a:pt x="2307205" y="271698"/>
                </a:moveTo>
                <a:cubicBezTo>
                  <a:pt x="2315228" y="241195"/>
                  <a:pt x="2328653" y="209986"/>
                  <a:pt x="2344615" y="191685"/>
                </a:cubicBezTo>
                <a:moveTo>
                  <a:pt x="1458871" y="298868"/>
                </a:moveTo>
                <a:cubicBezTo>
                  <a:pt x="1506085" y="319909"/>
                  <a:pt x="1553840" y="340657"/>
                  <a:pt x="1594338" y="376464"/>
                </a:cubicBezTo>
                <a:moveTo>
                  <a:pt x="430054" y="908867"/>
                </a:moveTo>
                <a:cubicBezTo>
                  <a:pt x="421317" y="887553"/>
                  <a:pt x="414194" y="860806"/>
                  <a:pt x="406400" y="827185"/>
                </a:cubicBezTo>
              </a:path>
              <a:path w="4501662" h="2486736" stroke="0" extrusionOk="0">
                <a:moveTo>
                  <a:pt x="406400" y="827185"/>
                </a:moveTo>
                <a:cubicBezTo>
                  <a:pt x="392008" y="671783"/>
                  <a:pt x="438001" y="531285"/>
                  <a:pt x="585945" y="397589"/>
                </a:cubicBezTo>
                <a:cubicBezTo>
                  <a:pt x="762005" y="191427"/>
                  <a:pt x="1148498" y="202151"/>
                  <a:pt x="1459392" y="299444"/>
                </a:cubicBezTo>
                <a:cubicBezTo>
                  <a:pt x="1671174" y="41360"/>
                  <a:pt x="2085821" y="15807"/>
                  <a:pt x="2340030" y="197557"/>
                </a:cubicBezTo>
                <a:cubicBezTo>
                  <a:pt x="2425906" y="87970"/>
                  <a:pt x="2513044" y="28818"/>
                  <a:pt x="2683178" y="11512"/>
                </a:cubicBezTo>
                <a:cubicBezTo>
                  <a:pt x="2813790" y="-18396"/>
                  <a:pt x="3004544" y="46095"/>
                  <a:pt x="3108751" y="142814"/>
                </a:cubicBezTo>
                <a:cubicBezTo>
                  <a:pt x="3296267" y="4509"/>
                  <a:pt x="3442628" y="-37613"/>
                  <a:pt x="3695426" y="39718"/>
                </a:cubicBezTo>
                <a:cubicBezTo>
                  <a:pt x="3873969" y="69650"/>
                  <a:pt x="3942254" y="209034"/>
                  <a:pt x="3992932" y="320973"/>
                </a:cubicBezTo>
                <a:cubicBezTo>
                  <a:pt x="4180255" y="368828"/>
                  <a:pt x="4329146" y="464051"/>
                  <a:pt x="4374740" y="593938"/>
                </a:cubicBezTo>
                <a:cubicBezTo>
                  <a:pt x="4441270" y="687149"/>
                  <a:pt x="4414351" y="789146"/>
                  <a:pt x="4357650" y="889929"/>
                </a:cubicBezTo>
                <a:cubicBezTo>
                  <a:pt x="4493701" y="1018303"/>
                  <a:pt x="4561366" y="1159594"/>
                  <a:pt x="4482488" y="1342492"/>
                </a:cubicBezTo>
                <a:cubicBezTo>
                  <a:pt x="4444380" y="1566677"/>
                  <a:pt x="4172433" y="1721227"/>
                  <a:pt x="3897689" y="1738642"/>
                </a:cubicBezTo>
                <a:cubicBezTo>
                  <a:pt x="3931892" y="1873809"/>
                  <a:pt x="3817735" y="1985189"/>
                  <a:pt x="3688340" y="2078093"/>
                </a:cubicBezTo>
                <a:cubicBezTo>
                  <a:pt x="3500906" y="2178732"/>
                  <a:pt x="3178056" y="2244583"/>
                  <a:pt x="2975577" y="2119194"/>
                </a:cubicBezTo>
                <a:cubicBezTo>
                  <a:pt x="2946792" y="2303380"/>
                  <a:pt x="2731889" y="2441528"/>
                  <a:pt x="2466223" y="2481325"/>
                </a:cubicBezTo>
                <a:cubicBezTo>
                  <a:pt x="2157331" y="2532169"/>
                  <a:pt x="1877030" y="2432345"/>
                  <a:pt x="1717300" y="2260281"/>
                </a:cubicBezTo>
                <a:cubicBezTo>
                  <a:pt x="1364372" y="2418965"/>
                  <a:pt x="795633" y="2343350"/>
                  <a:pt x="604806" y="2041886"/>
                </a:cubicBezTo>
                <a:cubicBezTo>
                  <a:pt x="371983" y="2095092"/>
                  <a:pt x="188906" y="1927955"/>
                  <a:pt x="115667" y="1798854"/>
                </a:cubicBezTo>
                <a:cubicBezTo>
                  <a:pt x="70999" y="1673505"/>
                  <a:pt x="95004" y="1548920"/>
                  <a:pt x="220185" y="1470800"/>
                </a:cubicBezTo>
                <a:cubicBezTo>
                  <a:pt x="80065" y="1412526"/>
                  <a:pt x="-8727" y="1287286"/>
                  <a:pt x="-522" y="1134227"/>
                </a:cubicBezTo>
                <a:cubicBezTo>
                  <a:pt x="10462" y="991437"/>
                  <a:pt x="165624" y="860346"/>
                  <a:pt x="402544" y="835071"/>
                </a:cubicBezTo>
                <a:cubicBezTo>
                  <a:pt x="403407" y="832452"/>
                  <a:pt x="405071" y="829812"/>
                  <a:pt x="406400" y="827185"/>
                </a:cubicBezTo>
                <a:close/>
              </a:path>
              <a:path w="4501662" h="2486736" fill="none" stroke="0" extrusionOk="0">
                <a:moveTo>
                  <a:pt x="489034" y="1506835"/>
                </a:moveTo>
                <a:cubicBezTo>
                  <a:pt x="385933" y="1526858"/>
                  <a:pt x="310151" y="1502298"/>
                  <a:pt x="225083" y="1460957"/>
                </a:cubicBezTo>
                <a:moveTo>
                  <a:pt x="721933" y="2008902"/>
                </a:moveTo>
                <a:cubicBezTo>
                  <a:pt x="680309" y="2022031"/>
                  <a:pt x="645326" y="2029919"/>
                  <a:pt x="606473" y="2030834"/>
                </a:cubicBezTo>
                <a:moveTo>
                  <a:pt x="1717092" y="2250150"/>
                </a:moveTo>
                <a:cubicBezTo>
                  <a:pt x="1691412" y="2210581"/>
                  <a:pt x="1664405" y="2191765"/>
                  <a:pt x="1647483" y="2149990"/>
                </a:cubicBezTo>
                <a:moveTo>
                  <a:pt x="3003921" y="2000383"/>
                </a:moveTo>
                <a:cubicBezTo>
                  <a:pt x="3002055" y="2036074"/>
                  <a:pt x="2992573" y="2075337"/>
                  <a:pt x="2976098" y="2110271"/>
                </a:cubicBezTo>
                <a:moveTo>
                  <a:pt x="3556417" y="1321308"/>
                </a:moveTo>
                <a:cubicBezTo>
                  <a:pt x="3761842" y="1412534"/>
                  <a:pt x="3868605" y="1543072"/>
                  <a:pt x="3895188" y="1732080"/>
                </a:cubicBezTo>
                <a:moveTo>
                  <a:pt x="4355566" y="883827"/>
                </a:moveTo>
                <a:cubicBezTo>
                  <a:pt x="4315045" y="938019"/>
                  <a:pt x="4270871" y="999400"/>
                  <a:pt x="4204677" y="1037866"/>
                </a:cubicBezTo>
                <a:moveTo>
                  <a:pt x="3993557" y="312338"/>
                </a:moveTo>
                <a:cubicBezTo>
                  <a:pt x="4001592" y="339812"/>
                  <a:pt x="4000948" y="362614"/>
                  <a:pt x="4001477" y="385098"/>
                </a:cubicBezTo>
                <a:moveTo>
                  <a:pt x="3030077" y="227490"/>
                </a:moveTo>
                <a:cubicBezTo>
                  <a:pt x="3043993" y="199247"/>
                  <a:pt x="3077767" y="161353"/>
                  <a:pt x="3107397" y="134698"/>
                </a:cubicBezTo>
                <a:moveTo>
                  <a:pt x="2307205" y="271698"/>
                </a:moveTo>
                <a:cubicBezTo>
                  <a:pt x="2316266" y="244125"/>
                  <a:pt x="2325352" y="223534"/>
                  <a:pt x="2344615" y="191685"/>
                </a:cubicBezTo>
                <a:moveTo>
                  <a:pt x="1458871" y="298868"/>
                </a:moveTo>
                <a:cubicBezTo>
                  <a:pt x="1505996" y="323975"/>
                  <a:pt x="1550540" y="348949"/>
                  <a:pt x="1594338" y="376464"/>
                </a:cubicBezTo>
                <a:moveTo>
                  <a:pt x="430054" y="908867"/>
                </a:moveTo>
                <a:cubicBezTo>
                  <a:pt x="421126" y="886860"/>
                  <a:pt x="406185" y="855942"/>
                  <a:pt x="406400" y="827185"/>
                </a:cubicBezTo>
              </a:path>
            </a:pathLst>
          </a:custGeom>
          <a:solidFill>
            <a:schemeClr val="bg1"/>
          </a:solidFill>
          <a:ln>
            <a:solidFill>
              <a:schemeClr val="tx1"/>
            </a:solidFill>
            <a:extLst>
              <a:ext uri="{C807C97D-BFC1-408E-A445-0C87EB9F89A2}">
                <ask:lineSketchStyleProps xmlns:ask="http://schemas.microsoft.com/office/drawing/2018/sketchyshapes" sd="74487597">
                  <a:prstGeom prst="cloud">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Bahnschrift SemiCondensed" panose="020B0502040204020203" pitchFamily="34" charset="0"/>
              </a:rPr>
              <a:t>Merkmale der Daten</a:t>
            </a:r>
          </a:p>
          <a:p>
            <a:pPr algn="ctr"/>
            <a:r>
              <a:rPr lang="de-DE" dirty="0">
                <a:solidFill>
                  <a:schemeClr val="tx1"/>
                </a:solidFill>
                <a:latin typeface="Bahnschrift SemiCondensed" panose="020B0502040204020203" pitchFamily="34" charset="0"/>
              </a:rPr>
              <a:t>(z. B. langfristige Verfügbarkeit, Verknüpfung untereinander)</a:t>
            </a:r>
          </a:p>
        </p:txBody>
      </p:sp>
      <p:sp>
        <p:nvSpPr>
          <p:cNvPr id="7" name="Wolke 6">
            <a:extLst>
              <a:ext uri="{FF2B5EF4-FFF2-40B4-BE49-F238E27FC236}">
                <a16:creationId xmlns:a16="http://schemas.microsoft.com/office/drawing/2014/main" id="{1F8CB148-0A4D-0054-6CE6-C915EF8EF161}"/>
              </a:ext>
            </a:extLst>
          </p:cNvPr>
          <p:cNvSpPr/>
          <p:nvPr/>
        </p:nvSpPr>
        <p:spPr>
          <a:xfrm rot="162285" flipH="1">
            <a:off x="6149779" y="1797136"/>
            <a:ext cx="4844593" cy="2445677"/>
          </a:xfrm>
          <a:custGeom>
            <a:avLst/>
            <a:gdLst>
              <a:gd name="csX0" fmla="*/ 437359 w 4844593"/>
              <a:gd name="csY0" fmla="*/ 813527 h 2445677"/>
              <a:gd name="csX1" fmla="*/ 630582 w 4844593"/>
              <a:gd name="csY1" fmla="*/ 391025 h 2445677"/>
              <a:gd name="csX2" fmla="*/ 1570567 w 4844593"/>
              <a:gd name="csY2" fmla="*/ 294500 h 2445677"/>
              <a:gd name="csX3" fmla="*/ 2518291 w 4844593"/>
              <a:gd name="csY3" fmla="*/ 194295 h 2445677"/>
              <a:gd name="csX4" fmla="*/ 2887579 w 4844593"/>
              <a:gd name="csY4" fmla="*/ 11322 h 2445677"/>
              <a:gd name="csX5" fmla="*/ 3345572 w 4844593"/>
              <a:gd name="csY5" fmla="*/ 140456 h 2445677"/>
              <a:gd name="csX6" fmla="*/ 3976939 w 4844593"/>
              <a:gd name="csY6" fmla="*/ 39062 h 2445677"/>
              <a:gd name="csX7" fmla="*/ 4297109 w 4844593"/>
              <a:gd name="csY7" fmla="*/ 315673 h 2445677"/>
              <a:gd name="csX8" fmla="*/ 4708002 w 4844593"/>
              <a:gd name="csY8" fmla="*/ 584131 h 2445677"/>
              <a:gd name="csX9" fmla="*/ 4689610 w 4844593"/>
              <a:gd name="csY9" fmla="*/ 875235 h 2445677"/>
              <a:gd name="csX10" fmla="*/ 4823958 w 4844593"/>
              <a:gd name="csY10" fmla="*/ 1320325 h 2445677"/>
              <a:gd name="csX11" fmla="*/ 4194610 w 4844593"/>
              <a:gd name="csY11" fmla="*/ 1709935 h 2445677"/>
              <a:gd name="csX12" fmla="*/ 3969314 w 4844593"/>
              <a:gd name="csY12" fmla="*/ 2043782 h 2445677"/>
              <a:gd name="csX13" fmla="*/ 3202253 w 4844593"/>
              <a:gd name="csY13" fmla="*/ 2084203 h 2445677"/>
              <a:gd name="csX14" fmla="*/ 2654096 w 4844593"/>
              <a:gd name="csY14" fmla="*/ 2440355 h 2445677"/>
              <a:gd name="csX15" fmla="*/ 1848122 w 4844593"/>
              <a:gd name="csY15" fmla="*/ 2222961 h 2445677"/>
              <a:gd name="csX16" fmla="*/ 650880 w 4844593"/>
              <a:gd name="csY16" fmla="*/ 2008172 h 2445677"/>
              <a:gd name="csX17" fmla="*/ 124479 w 4844593"/>
              <a:gd name="csY17" fmla="*/ 1769152 h 2445677"/>
              <a:gd name="csX18" fmla="*/ 236958 w 4844593"/>
              <a:gd name="csY18" fmla="*/ 1446516 h 2445677"/>
              <a:gd name="csX19" fmla="*/ -561 w 4844593"/>
              <a:gd name="csY19" fmla="*/ 1115500 h 2445677"/>
              <a:gd name="csX20" fmla="*/ 433209 w 4844593"/>
              <a:gd name="csY20" fmla="*/ 821283 h 2445677"/>
              <a:gd name="csX21" fmla="*/ 437359 w 4844593"/>
              <a:gd name="csY21" fmla="*/ 813527 h 2445677"/>
              <a:gd name="csX0" fmla="*/ 526288 w 4844593"/>
              <a:gd name="csY0" fmla="*/ 1481955 h 2445677"/>
              <a:gd name="csX1" fmla="*/ 242229 w 4844593"/>
              <a:gd name="csY1" fmla="*/ 1436835 h 2445677"/>
              <a:gd name="csX2" fmla="*/ 776929 w 4844593"/>
              <a:gd name="csY2" fmla="*/ 1975733 h 2445677"/>
              <a:gd name="csX3" fmla="*/ 652674 w 4844593"/>
              <a:gd name="csY3" fmla="*/ 1997302 h 2445677"/>
              <a:gd name="csX4" fmla="*/ 1847898 w 4844593"/>
              <a:gd name="csY4" fmla="*/ 2212998 h 2445677"/>
              <a:gd name="csX5" fmla="*/ 1772986 w 4844593"/>
              <a:gd name="csY5" fmla="*/ 2114491 h 2445677"/>
              <a:gd name="csX6" fmla="*/ 3232756 w 4844593"/>
              <a:gd name="csY6" fmla="*/ 1967354 h 2445677"/>
              <a:gd name="csX7" fmla="*/ 3202814 w 4844593"/>
              <a:gd name="csY7" fmla="*/ 2075428 h 2445677"/>
              <a:gd name="csX8" fmla="*/ 3827340 w 4844593"/>
              <a:gd name="csY8" fmla="*/ 1299492 h 2445677"/>
              <a:gd name="csX9" fmla="*/ 4191918 w 4844593"/>
              <a:gd name="csY9" fmla="*/ 1703481 h 2445677"/>
              <a:gd name="csX10" fmla="*/ 4687368 w 4844593"/>
              <a:gd name="csY10" fmla="*/ 869234 h 2445677"/>
              <a:gd name="csX11" fmla="*/ 4524984 w 4844593"/>
              <a:gd name="csY11" fmla="*/ 1020730 h 2445677"/>
              <a:gd name="csX12" fmla="*/ 4297781 w 4844593"/>
              <a:gd name="csY12" fmla="*/ 307181 h 2445677"/>
              <a:gd name="csX13" fmla="*/ 4306304 w 4844593"/>
              <a:gd name="csY13" fmla="*/ 378740 h 2445677"/>
              <a:gd name="csX14" fmla="*/ 3260904 w 4844593"/>
              <a:gd name="csY14" fmla="*/ 223734 h 2445677"/>
              <a:gd name="csX15" fmla="*/ 3344114 w 4844593"/>
              <a:gd name="csY15" fmla="*/ 132474 h 2445677"/>
              <a:gd name="csX16" fmla="*/ 2482966 w 4844593"/>
              <a:gd name="csY16" fmla="*/ 267212 h 2445677"/>
              <a:gd name="csX17" fmla="*/ 2523225 w 4844593"/>
              <a:gd name="csY17" fmla="*/ 188520 h 2445677"/>
              <a:gd name="csX18" fmla="*/ 1570006 w 4844593"/>
              <a:gd name="csY18" fmla="*/ 293934 h 2445677"/>
              <a:gd name="csX19" fmla="*/ 1715793 w 4844593"/>
              <a:gd name="csY19" fmla="*/ 370248 h 2445677"/>
              <a:gd name="csX20" fmla="*/ 462815 w 4844593"/>
              <a:gd name="csY20" fmla="*/ 893860 h 2445677"/>
              <a:gd name="csX21" fmla="*/ 437359 w 4844593"/>
              <a:gd name="csY21" fmla="*/ 813527 h 24456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844593" h="2445677" fill="none" extrusionOk="0">
                <a:moveTo>
                  <a:pt x="437359" y="813527"/>
                </a:moveTo>
                <a:cubicBezTo>
                  <a:pt x="423694" y="637823"/>
                  <a:pt x="460801" y="506867"/>
                  <a:pt x="630582" y="391025"/>
                </a:cubicBezTo>
                <a:cubicBezTo>
                  <a:pt x="886399" y="214355"/>
                  <a:pt x="1269126" y="192026"/>
                  <a:pt x="1570567" y="294500"/>
                </a:cubicBezTo>
                <a:cubicBezTo>
                  <a:pt x="1790194" y="27217"/>
                  <a:pt x="2229045" y="12432"/>
                  <a:pt x="2518291" y="194295"/>
                </a:cubicBezTo>
                <a:cubicBezTo>
                  <a:pt x="2606432" y="105367"/>
                  <a:pt x="2741604" y="13111"/>
                  <a:pt x="2887579" y="11322"/>
                </a:cubicBezTo>
                <a:cubicBezTo>
                  <a:pt x="3031989" y="360"/>
                  <a:pt x="3236841" y="35490"/>
                  <a:pt x="3345572" y="140456"/>
                </a:cubicBezTo>
                <a:cubicBezTo>
                  <a:pt x="3541630" y="10286"/>
                  <a:pt x="3720455" y="-44460"/>
                  <a:pt x="3976939" y="39062"/>
                </a:cubicBezTo>
                <a:cubicBezTo>
                  <a:pt x="4161583" y="84045"/>
                  <a:pt x="4261352" y="179913"/>
                  <a:pt x="4297109" y="315673"/>
                </a:cubicBezTo>
                <a:cubicBezTo>
                  <a:pt x="4517954" y="335558"/>
                  <a:pt x="4639501" y="432697"/>
                  <a:pt x="4708002" y="584131"/>
                </a:cubicBezTo>
                <a:cubicBezTo>
                  <a:pt x="4770343" y="681888"/>
                  <a:pt x="4763170" y="775353"/>
                  <a:pt x="4689610" y="875235"/>
                </a:cubicBezTo>
                <a:cubicBezTo>
                  <a:pt x="4800664" y="996500"/>
                  <a:pt x="4856224" y="1144953"/>
                  <a:pt x="4823958" y="1320325"/>
                </a:cubicBezTo>
                <a:cubicBezTo>
                  <a:pt x="4760448" y="1595047"/>
                  <a:pt x="4489204" y="1664725"/>
                  <a:pt x="4194610" y="1709935"/>
                </a:cubicBezTo>
                <a:cubicBezTo>
                  <a:pt x="4185144" y="1836292"/>
                  <a:pt x="4122588" y="1940690"/>
                  <a:pt x="3969314" y="2043782"/>
                </a:cubicBezTo>
                <a:cubicBezTo>
                  <a:pt x="3729289" y="2115841"/>
                  <a:pt x="3435844" y="2171556"/>
                  <a:pt x="3202253" y="2084203"/>
                </a:cubicBezTo>
                <a:cubicBezTo>
                  <a:pt x="3110392" y="2281648"/>
                  <a:pt x="2897595" y="2391516"/>
                  <a:pt x="2654096" y="2440355"/>
                </a:cubicBezTo>
                <a:cubicBezTo>
                  <a:pt x="2349766" y="2546316"/>
                  <a:pt x="2004312" y="2427049"/>
                  <a:pt x="1848122" y="2222961"/>
                </a:cubicBezTo>
                <a:cubicBezTo>
                  <a:pt x="1477695" y="2430816"/>
                  <a:pt x="909049" y="2223131"/>
                  <a:pt x="650880" y="2008172"/>
                </a:cubicBezTo>
                <a:cubicBezTo>
                  <a:pt x="414622" y="2040380"/>
                  <a:pt x="172601" y="1905410"/>
                  <a:pt x="124479" y="1769152"/>
                </a:cubicBezTo>
                <a:cubicBezTo>
                  <a:pt x="76480" y="1643825"/>
                  <a:pt x="127238" y="1528816"/>
                  <a:pt x="236958" y="1446516"/>
                </a:cubicBezTo>
                <a:cubicBezTo>
                  <a:pt x="71403" y="1374148"/>
                  <a:pt x="-20143" y="1246268"/>
                  <a:pt x="-561" y="1115500"/>
                </a:cubicBezTo>
                <a:cubicBezTo>
                  <a:pt x="52916" y="935646"/>
                  <a:pt x="222364" y="788608"/>
                  <a:pt x="433209" y="821283"/>
                </a:cubicBezTo>
                <a:cubicBezTo>
                  <a:pt x="434203" y="818344"/>
                  <a:pt x="435598" y="815780"/>
                  <a:pt x="437359" y="813527"/>
                </a:cubicBezTo>
                <a:close/>
              </a:path>
              <a:path w="4844593" h="2445677" fill="none" extrusionOk="0">
                <a:moveTo>
                  <a:pt x="526288" y="1481955"/>
                </a:moveTo>
                <a:cubicBezTo>
                  <a:pt x="422888" y="1467167"/>
                  <a:pt x="344529" y="1469342"/>
                  <a:pt x="242229" y="1436835"/>
                </a:cubicBezTo>
                <a:moveTo>
                  <a:pt x="776929" y="1975733"/>
                </a:moveTo>
                <a:cubicBezTo>
                  <a:pt x="737404" y="1984010"/>
                  <a:pt x="697935" y="1991329"/>
                  <a:pt x="652674" y="1997302"/>
                </a:cubicBezTo>
                <a:moveTo>
                  <a:pt x="1847898" y="2212998"/>
                </a:moveTo>
                <a:cubicBezTo>
                  <a:pt x="1821251" y="2179378"/>
                  <a:pt x="1786353" y="2150105"/>
                  <a:pt x="1772986" y="2114491"/>
                </a:cubicBezTo>
                <a:moveTo>
                  <a:pt x="3232756" y="1967354"/>
                </a:moveTo>
                <a:cubicBezTo>
                  <a:pt x="3226080" y="2003731"/>
                  <a:pt x="3210572" y="2038382"/>
                  <a:pt x="3202814" y="2075428"/>
                </a:cubicBezTo>
                <a:moveTo>
                  <a:pt x="3827340" y="1299492"/>
                </a:moveTo>
                <a:cubicBezTo>
                  <a:pt x="4087109" y="1382089"/>
                  <a:pt x="4181594" y="1519281"/>
                  <a:pt x="4191918" y="1703481"/>
                </a:cubicBezTo>
                <a:moveTo>
                  <a:pt x="4687368" y="869234"/>
                </a:moveTo>
                <a:cubicBezTo>
                  <a:pt x="4660305" y="927448"/>
                  <a:pt x="4593691" y="985190"/>
                  <a:pt x="4524984" y="1020730"/>
                </a:cubicBezTo>
                <a:moveTo>
                  <a:pt x="4297781" y="307181"/>
                </a:moveTo>
                <a:cubicBezTo>
                  <a:pt x="4306359" y="325518"/>
                  <a:pt x="4308034" y="351585"/>
                  <a:pt x="4306304" y="378740"/>
                </a:cubicBezTo>
                <a:moveTo>
                  <a:pt x="3260904" y="223734"/>
                </a:moveTo>
                <a:cubicBezTo>
                  <a:pt x="3280324" y="186553"/>
                  <a:pt x="3307530" y="159965"/>
                  <a:pt x="3344114" y="132474"/>
                </a:cubicBezTo>
                <a:moveTo>
                  <a:pt x="2482966" y="267212"/>
                </a:moveTo>
                <a:cubicBezTo>
                  <a:pt x="2491600" y="237488"/>
                  <a:pt x="2505448" y="211067"/>
                  <a:pt x="2523225" y="188520"/>
                </a:cubicBezTo>
                <a:moveTo>
                  <a:pt x="1570006" y="293934"/>
                </a:moveTo>
                <a:cubicBezTo>
                  <a:pt x="1613097" y="312210"/>
                  <a:pt x="1672168" y="335204"/>
                  <a:pt x="1715793" y="370248"/>
                </a:cubicBezTo>
                <a:moveTo>
                  <a:pt x="462815" y="893860"/>
                </a:moveTo>
                <a:cubicBezTo>
                  <a:pt x="452577" y="871140"/>
                  <a:pt x="443245" y="841829"/>
                  <a:pt x="437359" y="813527"/>
                </a:cubicBezTo>
              </a:path>
              <a:path w="4844593" h="2445677" stroke="0" extrusionOk="0">
                <a:moveTo>
                  <a:pt x="437359" y="813527"/>
                </a:moveTo>
                <a:cubicBezTo>
                  <a:pt x="431615" y="661302"/>
                  <a:pt x="476108" y="510163"/>
                  <a:pt x="630582" y="391025"/>
                </a:cubicBezTo>
                <a:cubicBezTo>
                  <a:pt x="857221" y="203910"/>
                  <a:pt x="1208462" y="232483"/>
                  <a:pt x="1570567" y="294500"/>
                </a:cubicBezTo>
                <a:cubicBezTo>
                  <a:pt x="1792810" y="41321"/>
                  <a:pt x="2266722" y="46857"/>
                  <a:pt x="2518291" y="194295"/>
                </a:cubicBezTo>
                <a:cubicBezTo>
                  <a:pt x="2602815" y="89377"/>
                  <a:pt x="2717898" y="27551"/>
                  <a:pt x="2887579" y="11322"/>
                </a:cubicBezTo>
                <a:cubicBezTo>
                  <a:pt x="3056583" y="-8247"/>
                  <a:pt x="3227568" y="47868"/>
                  <a:pt x="3345572" y="140456"/>
                </a:cubicBezTo>
                <a:cubicBezTo>
                  <a:pt x="3546455" y="3657"/>
                  <a:pt x="3708212" y="-37256"/>
                  <a:pt x="3976939" y="39062"/>
                </a:cubicBezTo>
                <a:cubicBezTo>
                  <a:pt x="4158138" y="76457"/>
                  <a:pt x="4244424" y="205622"/>
                  <a:pt x="4297109" y="315673"/>
                </a:cubicBezTo>
                <a:cubicBezTo>
                  <a:pt x="4501338" y="367707"/>
                  <a:pt x="4649780" y="454102"/>
                  <a:pt x="4708002" y="584131"/>
                </a:cubicBezTo>
                <a:cubicBezTo>
                  <a:pt x="4763887" y="677885"/>
                  <a:pt x="4755488" y="764969"/>
                  <a:pt x="4689610" y="875235"/>
                </a:cubicBezTo>
                <a:cubicBezTo>
                  <a:pt x="4863238" y="1000170"/>
                  <a:pt x="4885474" y="1160800"/>
                  <a:pt x="4823958" y="1320325"/>
                </a:cubicBezTo>
                <a:cubicBezTo>
                  <a:pt x="4762272" y="1532354"/>
                  <a:pt x="4458748" y="1739346"/>
                  <a:pt x="4194610" y="1709935"/>
                </a:cubicBezTo>
                <a:cubicBezTo>
                  <a:pt x="4227055" y="1842730"/>
                  <a:pt x="4105342" y="1940479"/>
                  <a:pt x="3969314" y="2043782"/>
                </a:cubicBezTo>
                <a:cubicBezTo>
                  <a:pt x="3776851" y="2118820"/>
                  <a:pt x="3435123" y="2195188"/>
                  <a:pt x="3202253" y="2084203"/>
                </a:cubicBezTo>
                <a:cubicBezTo>
                  <a:pt x="3165387" y="2265185"/>
                  <a:pt x="2966871" y="2406487"/>
                  <a:pt x="2654096" y="2440355"/>
                </a:cubicBezTo>
                <a:cubicBezTo>
                  <a:pt x="2315192" y="2490015"/>
                  <a:pt x="2018547" y="2386375"/>
                  <a:pt x="1848122" y="2222961"/>
                </a:cubicBezTo>
                <a:cubicBezTo>
                  <a:pt x="1468489" y="2377402"/>
                  <a:pt x="881526" y="2300452"/>
                  <a:pt x="650880" y="2008172"/>
                </a:cubicBezTo>
                <a:cubicBezTo>
                  <a:pt x="405134" y="2050648"/>
                  <a:pt x="196928" y="1910620"/>
                  <a:pt x="124479" y="1769152"/>
                </a:cubicBezTo>
                <a:cubicBezTo>
                  <a:pt x="76773" y="1630232"/>
                  <a:pt x="97678" y="1519574"/>
                  <a:pt x="236958" y="1446516"/>
                </a:cubicBezTo>
                <a:cubicBezTo>
                  <a:pt x="83625" y="1388453"/>
                  <a:pt x="-19507" y="1254437"/>
                  <a:pt x="-561" y="1115500"/>
                </a:cubicBezTo>
                <a:cubicBezTo>
                  <a:pt x="-7633" y="997195"/>
                  <a:pt x="175749" y="847804"/>
                  <a:pt x="433209" y="821283"/>
                </a:cubicBezTo>
                <a:cubicBezTo>
                  <a:pt x="433971" y="818723"/>
                  <a:pt x="435907" y="816102"/>
                  <a:pt x="437359" y="813527"/>
                </a:cubicBezTo>
                <a:close/>
              </a:path>
              <a:path w="4844593" h="2445677" fill="none" stroke="0" extrusionOk="0">
                <a:moveTo>
                  <a:pt x="526288" y="1481955"/>
                </a:moveTo>
                <a:cubicBezTo>
                  <a:pt x="422966" y="1492848"/>
                  <a:pt x="337459" y="1482220"/>
                  <a:pt x="242229" y="1436835"/>
                </a:cubicBezTo>
                <a:moveTo>
                  <a:pt x="776929" y="1975733"/>
                </a:moveTo>
                <a:cubicBezTo>
                  <a:pt x="729895" y="1989808"/>
                  <a:pt x="694149" y="1997786"/>
                  <a:pt x="652674" y="1997302"/>
                </a:cubicBezTo>
                <a:moveTo>
                  <a:pt x="1847898" y="2212998"/>
                </a:moveTo>
                <a:cubicBezTo>
                  <a:pt x="1818545" y="2179847"/>
                  <a:pt x="1792537" y="2150376"/>
                  <a:pt x="1772986" y="2114491"/>
                </a:cubicBezTo>
                <a:moveTo>
                  <a:pt x="3232756" y="1967354"/>
                </a:moveTo>
                <a:cubicBezTo>
                  <a:pt x="3229393" y="2003269"/>
                  <a:pt x="3219368" y="2040663"/>
                  <a:pt x="3202814" y="2075428"/>
                </a:cubicBezTo>
                <a:moveTo>
                  <a:pt x="3827340" y="1299492"/>
                </a:moveTo>
                <a:cubicBezTo>
                  <a:pt x="4043787" y="1410688"/>
                  <a:pt x="4161931" y="1515550"/>
                  <a:pt x="4191918" y="1703481"/>
                </a:cubicBezTo>
                <a:moveTo>
                  <a:pt x="4687368" y="869234"/>
                </a:moveTo>
                <a:cubicBezTo>
                  <a:pt x="4643759" y="922047"/>
                  <a:pt x="4597595" y="989502"/>
                  <a:pt x="4524984" y="1020730"/>
                </a:cubicBezTo>
                <a:moveTo>
                  <a:pt x="4297781" y="307181"/>
                </a:moveTo>
                <a:cubicBezTo>
                  <a:pt x="4305187" y="332654"/>
                  <a:pt x="4306022" y="356280"/>
                  <a:pt x="4306304" y="378740"/>
                </a:cubicBezTo>
                <a:moveTo>
                  <a:pt x="3260904" y="223734"/>
                </a:moveTo>
                <a:cubicBezTo>
                  <a:pt x="3276555" y="195830"/>
                  <a:pt x="3314977" y="156797"/>
                  <a:pt x="3344114" y="132474"/>
                </a:cubicBezTo>
                <a:moveTo>
                  <a:pt x="2482966" y="267212"/>
                </a:moveTo>
                <a:cubicBezTo>
                  <a:pt x="2497711" y="240941"/>
                  <a:pt x="2503555" y="217686"/>
                  <a:pt x="2523225" y="188520"/>
                </a:cubicBezTo>
                <a:moveTo>
                  <a:pt x="1570006" y="293934"/>
                </a:moveTo>
                <a:cubicBezTo>
                  <a:pt x="1619547" y="320921"/>
                  <a:pt x="1668105" y="343849"/>
                  <a:pt x="1715793" y="370248"/>
                </a:cubicBezTo>
                <a:moveTo>
                  <a:pt x="462815" y="893860"/>
                </a:moveTo>
                <a:cubicBezTo>
                  <a:pt x="453106" y="872391"/>
                  <a:pt x="437663" y="841799"/>
                  <a:pt x="437359" y="813527"/>
                </a:cubicBezTo>
              </a:path>
            </a:pathLst>
          </a:custGeom>
          <a:solidFill>
            <a:schemeClr val="bg1"/>
          </a:solidFill>
          <a:ln>
            <a:solidFill>
              <a:schemeClr val="tx1"/>
            </a:solidFill>
            <a:extLst>
              <a:ext uri="{C807C97D-BFC1-408E-A445-0C87EB9F89A2}">
                <ask:lineSketchStyleProps xmlns:ask="http://schemas.microsoft.com/office/drawing/2018/sketchyshapes" sd="74487597">
                  <a:prstGeom prst="cloud">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Bahnschrift SemiCondensed" panose="020B0502040204020203" pitchFamily="34" charset="0"/>
              </a:rPr>
              <a:t>Persönliche Voraussetzungen</a:t>
            </a:r>
          </a:p>
          <a:p>
            <a:pPr algn="ctr"/>
            <a:r>
              <a:rPr lang="de-DE" dirty="0">
                <a:solidFill>
                  <a:schemeClr val="tx1"/>
                </a:solidFill>
                <a:latin typeface="Bahnschrift SemiCondensed" panose="020B0502040204020203" pitchFamily="34" charset="0"/>
              </a:rPr>
              <a:t>(z. B. Einstellungen und Motivation, Wissen)</a:t>
            </a:r>
          </a:p>
        </p:txBody>
      </p:sp>
      <p:sp>
        <p:nvSpPr>
          <p:cNvPr id="8" name="Wolke 7">
            <a:extLst>
              <a:ext uri="{FF2B5EF4-FFF2-40B4-BE49-F238E27FC236}">
                <a16:creationId xmlns:a16="http://schemas.microsoft.com/office/drawing/2014/main" id="{A3709406-7C67-5AC5-92D2-49DB3448083A}"/>
              </a:ext>
            </a:extLst>
          </p:cNvPr>
          <p:cNvSpPr/>
          <p:nvPr/>
        </p:nvSpPr>
        <p:spPr>
          <a:xfrm rot="21341228" flipH="1">
            <a:off x="2950606" y="4085165"/>
            <a:ext cx="4844593" cy="2445677"/>
          </a:xfrm>
          <a:custGeom>
            <a:avLst/>
            <a:gdLst>
              <a:gd name="csX0" fmla="*/ 437359 w 4844593"/>
              <a:gd name="csY0" fmla="*/ 813527 h 2445677"/>
              <a:gd name="csX1" fmla="*/ 630582 w 4844593"/>
              <a:gd name="csY1" fmla="*/ 391025 h 2445677"/>
              <a:gd name="csX2" fmla="*/ 1570567 w 4844593"/>
              <a:gd name="csY2" fmla="*/ 294500 h 2445677"/>
              <a:gd name="csX3" fmla="*/ 2518291 w 4844593"/>
              <a:gd name="csY3" fmla="*/ 194295 h 2445677"/>
              <a:gd name="csX4" fmla="*/ 2887579 w 4844593"/>
              <a:gd name="csY4" fmla="*/ 11322 h 2445677"/>
              <a:gd name="csX5" fmla="*/ 3345572 w 4844593"/>
              <a:gd name="csY5" fmla="*/ 140456 h 2445677"/>
              <a:gd name="csX6" fmla="*/ 3976939 w 4844593"/>
              <a:gd name="csY6" fmla="*/ 39062 h 2445677"/>
              <a:gd name="csX7" fmla="*/ 4297109 w 4844593"/>
              <a:gd name="csY7" fmla="*/ 315673 h 2445677"/>
              <a:gd name="csX8" fmla="*/ 4708002 w 4844593"/>
              <a:gd name="csY8" fmla="*/ 584131 h 2445677"/>
              <a:gd name="csX9" fmla="*/ 4689610 w 4844593"/>
              <a:gd name="csY9" fmla="*/ 875235 h 2445677"/>
              <a:gd name="csX10" fmla="*/ 4823958 w 4844593"/>
              <a:gd name="csY10" fmla="*/ 1320325 h 2445677"/>
              <a:gd name="csX11" fmla="*/ 4194610 w 4844593"/>
              <a:gd name="csY11" fmla="*/ 1709935 h 2445677"/>
              <a:gd name="csX12" fmla="*/ 3969314 w 4844593"/>
              <a:gd name="csY12" fmla="*/ 2043782 h 2445677"/>
              <a:gd name="csX13" fmla="*/ 3202253 w 4844593"/>
              <a:gd name="csY13" fmla="*/ 2084203 h 2445677"/>
              <a:gd name="csX14" fmla="*/ 2654096 w 4844593"/>
              <a:gd name="csY14" fmla="*/ 2440355 h 2445677"/>
              <a:gd name="csX15" fmla="*/ 1848122 w 4844593"/>
              <a:gd name="csY15" fmla="*/ 2222961 h 2445677"/>
              <a:gd name="csX16" fmla="*/ 650880 w 4844593"/>
              <a:gd name="csY16" fmla="*/ 2008172 h 2445677"/>
              <a:gd name="csX17" fmla="*/ 124479 w 4844593"/>
              <a:gd name="csY17" fmla="*/ 1769152 h 2445677"/>
              <a:gd name="csX18" fmla="*/ 236958 w 4844593"/>
              <a:gd name="csY18" fmla="*/ 1446516 h 2445677"/>
              <a:gd name="csX19" fmla="*/ -561 w 4844593"/>
              <a:gd name="csY19" fmla="*/ 1115500 h 2445677"/>
              <a:gd name="csX20" fmla="*/ 433209 w 4844593"/>
              <a:gd name="csY20" fmla="*/ 821283 h 2445677"/>
              <a:gd name="csX21" fmla="*/ 437359 w 4844593"/>
              <a:gd name="csY21" fmla="*/ 813527 h 2445677"/>
              <a:gd name="csX0" fmla="*/ 526288 w 4844593"/>
              <a:gd name="csY0" fmla="*/ 1481955 h 2445677"/>
              <a:gd name="csX1" fmla="*/ 242229 w 4844593"/>
              <a:gd name="csY1" fmla="*/ 1436835 h 2445677"/>
              <a:gd name="csX2" fmla="*/ 776929 w 4844593"/>
              <a:gd name="csY2" fmla="*/ 1975733 h 2445677"/>
              <a:gd name="csX3" fmla="*/ 652674 w 4844593"/>
              <a:gd name="csY3" fmla="*/ 1997302 h 2445677"/>
              <a:gd name="csX4" fmla="*/ 1847898 w 4844593"/>
              <a:gd name="csY4" fmla="*/ 2212998 h 2445677"/>
              <a:gd name="csX5" fmla="*/ 1772986 w 4844593"/>
              <a:gd name="csY5" fmla="*/ 2114491 h 2445677"/>
              <a:gd name="csX6" fmla="*/ 3232756 w 4844593"/>
              <a:gd name="csY6" fmla="*/ 1967354 h 2445677"/>
              <a:gd name="csX7" fmla="*/ 3202814 w 4844593"/>
              <a:gd name="csY7" fmla="*/ 2075428 h 2445677"/>
              <a:gd name="csX8" fmla="*/ 3827340 w 4844593"/>
              <a:gd name="csY8" fmla="*/ 1299492 h 2445677"/>
              <a:gd name="csX9" fmla="*/ 4191918 w 4844593"/>
              <a:gd name="csY9" fmla="*/ 1703481 h 2445677"/>
              <a:gd name="csX10" fmla="*/ 4687368 w 4844593"/>
              <a:gd name="csY10" fmla="*/ 869234 h 2445677"/>
              <a:gd name="csX11" fmla="*/ 4524984 w 4844593"/>
              <a:gd name="csY11" fmla="*/ 1020730 h 2445677"/>
              <a:gd name="csX12" fmla="*/ 4297781 w 4844593"/>
              <a:gd name="csY12" fmla="*/ 307181 h 2445677"/>
              <a:gd name="csX13" fmla="*/ 4306304 w 4844593"/>
              <a:gd name="csY13" fmla="*/ 378740 h 2445677"/>
              <a:gd name="csX14" fmla="*/ 3260904 w 4844593"/>
              <a:gd name="csY14" fmla="*/ 223734 h 2445677"/>
              <a:gd name="csX15" fmla="*/ 3344114 w 4844593"/>
              <a:gd name="csY15" fmla="*/ 132474 h 2445677"/>
              <a:gd name="csX16" fmla="*/ 2482966 w 4844593"/>
              <a:gd name="csY16" fmla="*/ 267212 h 2445677"/>
              <a:gd name="csX17" fmla="*/ 2523225 w 4844593"/>
              <a:gd name="csY17" fmla="*/ 188520 h 2445677"/>
              <a:gd name="csX18" fmla="*/ 1570006 w 4844593"/>
              <a:gd name="csY18" fmla="*/ 293934 h 2445677"/>
              <a:gd name="csX19" fmla="*/ 1715793 w 4844593"/>
              <a:gd name="csY19" fmla="*/ 370248 h 2445677"/>
              <a:gd name="csX20" fmla="*/ 462815 w 4844593"/>
              <a:gd name="csY20" fmla="*/ 893860 h 2445677"/>
              <a:gd name="csX21" fmla="*/ 437359 w 4844593"/>
              <a:gd name="csY21" fmla="*/ 813527 h 24456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844593" h="2445677" fill="none" extrusionOk="0">
                <a:moveTo>
                  <a:pt x="437359" y="813527"/>
                </a:moveTo>
                <a:cubicBezTo>
                  <a:pt x="423694" y="637823"/>
                  <a:pt x="460801" y="506867"/>
                  <a:pt x="630582" y="391025"/>
                </a:cubicBezTo>
                <a:cubicBezTo>
                  <a:pt x="886399" y="214355"/>
                  <a:pt x="1269126" y="192026"/>
                  <a:pt x="1570567" y="294500"/>
                </a:cubicBezTo>
                <a:cubicBezTo>
                  <a:pt x="1790194" y="27217"/>
                  <a:pt x="2229045" y="12432"/>
                  <a:pt x="2518291" y="194295"/>
                </a:cubicBezTo>
                <a:cubicBezTo>
                  <a:pt x="2606432" y="105367"/>
                  <a:pt x="2741604" y="13111"/>
                  <a:pt x="2887579" y="11322"/>
                </a:cubicBezTo>
                <a:cubicBezTo>
                  <a:pt x="3031989" y="360"/>
                  <a:pt x="3236841" y="35490"/>
                  <a:pt x="3345572" y="140456"/>
                </a:cubicBezTo>
                <a:cubicBezTo>
                  <a:pt x="3541630" y="10286"/>
                  <a:pt x="3720455" y="-44460"/>
                  <a:pt x="3976939" y="39062"/>
                </a:cubicBezTo>
                <a:cubicBezTo>
                  <a:pt x="4161583" y="84045"/>
                  <a:pt x="4261352" y="179913"/>
                  <a:pt x="4297109" y="315673"/>
                </a:cubicBezTo>
                <a:cubicBezTo>
                  <a:pt x="4517954" y="335558"/>
                  <a:pt x="4639501" y="432697"/>
                  <a:pt x="4708002" y="584131"/>
                </a:cubicBezTo>
                <a:cubicBezTo>
                  <a:pt x="4770343" y="681888"/>
                  <a:pt x="4763170" y="775353"/>
                  <a:pt x="4689610" y="875235"/>
                </a:cubicBezTo>
                <a:cubicBezTo>
                  <a:pt x="4800664" y="996500"/>
                  <a:pt x="4856224" y="1144953"/>
                  <a:pt x="4823958" y="1320325"/>
                </a:cubicBezTo>
                <a:cubicBezTo>
                  <a:pt x="4760448" y="1595047"/>
                  <a:pt x="4489204" y="1664725"/>
                  <a:pt x="4194610" y="1709935"/>
                </a:cubicBezTo>
                <a:cubicBezTo>
                  <a:pt x="4185144" y="1836292"/>
                  <a:pt x="4122588" y="1940690"/>
                  <a:pt x="3969314" y="2043782"/>
                </a:cubicBezTo>
                <a:cubicBezTo>
                  <a:pt x="3729289" y="2115841"/>
                  <a:pt x="3435844" y="2171556"/>
                  <a:pt x="3202253" y="2084203"/>
                </a:cubicBezTo>
                <a:cubicBezTo>
                  <a:pt x="3110392" y="2281648"/>
                  <a:pt x="2897595" y="2391516"/>
                  <a:pt x="2654096" y="2440355"/>
                </a:cubicBezTo>
                <a:cubicBezTo>
                  <a:pt x="2349766" y="2546316"/>
                  <a:pt x="2004312" y="2427049"/>
                  <a:pt x="1848122" y="2222961"/>
                </a:cubicBezTo>
                <a:cubicBezTo>
                  <a:pt x="1477695" y="2430816"/>
                  <a:pt x="909049" y="2223131"/>
                  <a:pt x="650880" y="2008172"/>
                </a:cubicBezTo>
                <a:cubicBezTo>
                  <a:pt x="414622" y="2040380"/>
                  <a:pt x="172601" y="1905410"/>
                  <a:pt x="124479" y="1769152"/>
                </a:cubicBezTo>
                <a:cubicBezTo>
                  <a:pt x="76480" y="1643825"/>
                  <a:pt x="127238" y="1528816"/>
                  <a:pt x="236958" y="1446516"/>
                </a:cubicBezTo>
                <a:cubicBezTo>
                  <a:pt x="71403" y="1374148"/>
                  <a:pt x="-20143" y="1246268"/>
                  <a:pt x="-561" y="1115500"/>
                </a:cubicBezTo>
                <a:cubicBezTo>
                  <a:pt x="52916" y="935646"/>
                  <a:pt x="222364" y="788608"/>
                  <a:pt x="433209" y="821283"/>
                </a:cubicBezTo>
                <a:cubicBezTo>
                  <a:pt x="434203" y="818344"/>
                  <a:pt x="435598" y="815780"/>
                  <a:pt x="437359" y="813527"/>
                </a:cubicBezTo>
                <a:close/>
              </a:path>
              <a:path w="4844593" h="2445677" fill="none" extrusionOk="0">
                <a:moveTo>
                  <a:pt x="526288" y="1481955"/>
                </a:moveTo>
                <a:cubicBezTo>
                  <a:pt x="422888" y="1467167"/>
                  <a:pt x="344529" y="1469342"/>
                  <a:pt x="242229" y="1436835"/>
                </a:cubicBezTo>
                <a:moveTo>
                  <a:pt x="776929" y="1975733"/>
                </a:moveTo>
                <a:cubicBezTo>
                  <a:pt x="737404" y="1984010"/>
                  <a:pt x="697935" y="1991329"/>
                  <a:pt x="652674" y="1997302"/>
                </a:cubicBezTo>
                <a:moveTo>
                  <a:pt x="1847898" y="2212998"/>
                </a:moveTo>
                <a:cubicBezTo>
                  <a:pt x="1821251" y="2179378"/>
                  <a:pt x="1786353" y="2150105"/>
                  <a:pt x="1772986" y="2114491"/>
                </a:cubicBezTo>
                <a:moveTo>
                  <a:pt x="3232756" y="1967354"/>
                </a:moveTo>
                <a:cubicBezTo>
                  <a:pt x="3226080" y="2003731"/>
                  <a:pt x="3210572" y="2038382"/>
                  <a:pt x="3202814" y="2075428"/>
                </a:cubicBezTo>
                <a:moveTo>
                  <a:pt x="3827340" y="1299492"/>
                </a:moveTo>
                <a:cubicBezTo>
                  <a:pt x="4087109" y="1382089"/>
                  <a:pt x="4181594" y="1519281"/>
                  <a:pt x="4191918" y="1703481"/>
                </a:cubicBezTo>
                <a:moveTo>
                  <a:pt x="4687368" y="869234"/>
                </a:moveTo>
                <a:cubicBezTo>
                  <a:pt x="4660305" y="927448"/>
                  <a:pt x="4593691" y="985190"/>
                  <a:pt x="4524984" y="1020730"/>
                </a:cubicBezTo>
                <a:moveTo>
                  <a:pt x="4297781" y="307181"/>
                </a:moveTo>
                <a:cubicBezTo>
                  <a:pt x="4306359" y="325518"/>
                  <a:pt x="4308034" y="351585"/>
                  <a:pt x="4306304" y="378740"/>
                </a:cubicBezTo>
                <a:moveTo>
                  <a:pt x="3260904" y="223734"/>
                </a:moveTo>
                <a:cubicBezTo>
                  <a:pt x="3280324" y="186553"/>
                  <a:pt x="3307530" y="159965"/>
                  <a:pt x="3344114" y="132474"/>
                </a:cubicBezTo>
                <a:moveTo>
                  <a:pt x="2482966" y="267212"/>
                </a:moveTo>
                <a:cubicBezTo>
                  <a:pt x="2491600" y="237488"/>
                  <a:pt x="2505448" y="211067"/>
                  <a:pt x="2523225" y="188520"/>
                </a:cubicBezTo>
                <a:moveTo>
                  <a:pt x="1570006" y="293934"/>
                </a:moveTo>
                <a:cubicBezTo>
                  <a:pt x="1613097" y="312210"/>
                  <a:pt x="1672168" y="335204"/>
                  <a:pt x="1715793" y="370248"/>
                </a:cubicBezTo>
                <a:moveTo>
                  <a:pt x="462815" y="893860"/>
                </a:moveTo>
                <a:cubicBezTo>
                  <a:pt x="452577" y="871140"/>
                  <a:pt x="443245" y="841829"/>
                  <a:pt x="437359" y="813527"/>
                </a:cubicBezTo>
              </a:path>
              <a:path w="4844593" h="2445677" stroke="0" extrusionOk="0">
                <a:moveTo>
                  <a:pt x="437359" y="813527"/>
                </a:moveTo>
                <a:cubicBezTo>
                  <a:pt x="431615" y="661302"/>
                  <a:pt x="476108" y="510163"/>
                  <a:pt x="630582" y="391025"/>
                </a:cubicBezTo>
                <a:cubicBezTo>
                  <a:pt x="857221" y="203910"/>
                  <a:pt x="1208462" y="232483"/>
                  <a:pt x="1570567" y="294500"/>
                </a:cubicBezTo>
                <a:cubicBezTo>
                  <a:pt x="1792810" y="41321"/>
                  <a:pt x="2266722" y="46857"/>
                  <a:pt x="2518291" y="194295"/>
                </a:cubicBezTo>
                <a:cubicBezTo>
                  <a:pt x="2602815" y="89377"/>
                  <a:pt x="2717898" y="27551"/>
                  <a:pt x="2887579" y="11322"/>
                </a:cubicBezTo>
                <a:cubicBezTo>
                  <a:pt x="3056583" y="-8247"/>
                  <a:pt x="3227568" y="47868"/>
                  <a:pt x="3345572" y="140456"/>
                </a:cubicBezTo>
                <a:cubicBezTo>
                  <a:pt x="3546455" y="3657"/>
                  <a:pt x="3708212" y="-37256"/>
                  <a:pt x="3976939" y="39062"/>
                </a:cubicBezTo>
                <a:cubicBezTo>
                  <a:pt x="4158138" y="76457"/>
                  <a:pt x="4244424" y="205622"/>
                  <a:pt x="4297109" y="315673"/>
                </a:cubicBezTo>
                <a:cubicBezTo>
                  <a:pt x="4501338" y="367707"/>
                  <a:pt x="4649780" y="454102"/>
                  <a:pt x="4708002" y="584131"/>
                </a:cubicBezTo>
                <a:cubicBezTo>
                  <a:pt x="4763887" y="677885"/>
                  <a:pt x="4755488" y="764969"/>
                  <a:pt x="4689610" y="875235"/>
                </a:cubicBezTo>
                <a:cubicBezTo>
                  <a:pt x="4863238" y="1000170"/>
                  <a:pt x="4885474" y="1160800"/>
                  <a:pt x="4823958" y="1320325"/>
                </a:cubicBezTo>
                <a:cubicBezTo>
                  <a:pt x="4762272" y="1532354"/>
                  <a:pt x="4458748" y="1739346"/>
                  <a:pt x="4194610" y="1709935"/>
                </a:cubicBezTo>
                <a:cubicBezTo>
                  <a:pt x="4227055" y="1842730"/>
                  <a:pt x="4105342" y="1940479"/>
                  <a:pt x="3969314" y="2043782"/>
                </a:cubicBezTo>
                <a:cubicBezTo>
                  <a:pt x="3776851" y="2118820"/>
                  <a:pt x="3435123" y="2195188"/>
                  <a:pt x="3202253" y="2084203"/>
                </a:cubicBezTo>
                <a:cubicBezTo>
                  <a:pt x="3165387" y="2265185"/>
                  <a:pt x="2966871" y="2406487"/>
                  <a:pt x="2654096" y="2440355"/>
                </a:cubicBezTo>
                <a:cubicBezTo>
                  <a:pt x="2315192" y="2490015"/>
                  <a:pt x="2018547" y="2386375"/>
                  <a:pt x="1848122" y="2222961"/>
                </a:cubicBezTo>
                <a:cubicBezTo>
                  <a:pt x="1468489" y="2377402"/>
                  <a:pt x="881526" y="2300452"/>
                  <a:pt x="650880" y="2008172"/>
                </a:cubicBezTo>
                <a:cubicBezTo>
                  <a:pt x="405134" y="2050648"/>
                  <a:pt x="196928" y="1910620"/>
                  <a:pt x="124479" y="1769152"/>
                </a:cubicBezTo>
                <a:cubicBezTo>
                  <a:pt x="76773" y="1630232"/>
                  <a:pt x="97678" y="1519574"/>
                  <a:pt x="236958" y="1446516"/>
                </a:cubicBezTo>
                <a:cubicBezTo>
                  <a:pt x="83625" y="1388453"/>
                  <a:pt x="-19507" y="1254437"/>
                  <a:pt x="-561" y="1115500"/>
                </a:cubicBezTo>
                <a:cubicBezTo>
                  <a:pt x="-7633" y="997195"/>
                  <a:pt x="175749" y="847804"/>
                  <a:pt x="433209" y="821283"/>
                </a:cubicBezTo>
                <a:cubicBezTo>
                  <a:pt x="433971" y="818723"/>
                  <a:pt x="435907" y="816102"/>
                  <a:pt x="437359" y="813527"/>
                </a:cubicBezTo>
                <a:close/>
              </a:path>
              <a:path w="4844593" h="2445677" fill="none" stroke="0" extrusionOk="0">
                <a:moveTo>
                  <a:pt x="526288" y="1481955"/>
                </a:moveTo>
                <a:cubicBezTo>
                  <a:pt x="422966" y="1492848"/>
                  <a:pt x="337459" y="1482220"/>
                  <a:pt x="242229" y="1436835"/>
                </a:cubicBezTo>
                <a:moveTo>
                  <a:pt x="776929" y="1975733"/>
                </a:moveTo>
                <a:cubicBezTo>
                  <a:pt x="729895" y="1989808"/>
                  <a:pt x="694149" y="1997786"/>
                  <a:pt x="652674" y="1997302"/>
                </a:cubicBezTo>
                <a:moveTo>
                  <a:pt x="1847898" y="2212998"/>
                </a:moveTo>
                <a:cubicBezTo>
                  <a:pt x="1818545" y="2179847"/>
                  <a:pt x="1792537" y="2150376"/>
                  <a:pt x="1772986" y="2114491"/>
                </a:cubicBezTo>
                <a:moveTo>
                  <a:pt x="3232756" y="1967354"/>
                </a:moveTo>
                <a:cubicBezTo>
                  <a:pt x="3229393" y="2003269"/>
                  <a:pt x="3219368" y="2040663"/>
                  <a:pt x="3202814" y="2075428"/>
                </a:cubicBezTo>
                <a:moveTo>
                  <a:pt x="3827340" y="1299492"/>
                </a:moveTo>
                <a:cubicBezTo>
                  <a:pt x="4043787" y="1410688"/>
                  <a:pt x="4161931" y="1515550"/>
                  <a:pt x="4191918" y="1703481"/>
                </a:cubicBezTo>
                <a:moveTo>
                  <a:pt x="4687368" y="869234"/>
                </a:moveTo>
                <a:cubicBezTo>
                  <a:pt x="4643759" y="922047"/>
                  <a:pt x="4597595" y="989502"/>
                  <a:pt x="4524984" y="1020730"/>
                </a:cubicBezTo>
                <a:moveTo>
                  <a:pt x="4297781" y="307181"/>
                </a:moveTo>
                <a:cubicBezTo>
                  <a:pt x="4305187" y="332654"/>
                  <a:pt x="4306022" y="356280"/>
                  <a:pt x="4306304" y="378740"/>
                </a:cubicBezTo>
                <a:moveTo>
                  <a:pt x="3260904" y="223734"/>
                </a:moveTo>
                <a:cubicBezTo>
                  <a:pt x="3276555" y="195830"/>
                  <a:pt x="3314977" y="156797"/>
                  <a:pt x="3344114" y="132474"/>
                </a:cubicBezTo>
                <a:moveTo>
                  <a:pt x="2482966" y="267212"/>
                </a:moveTo>
                <a:cubicBezTo>
                  <a:pt x="2497711" y="240941"/>
                  <a:pt x="2503555" y="217686"/>
                  <a:pt x="2523225" y="188520"/>
                </a:cubicBezTo>
                <a:moveTo>
                  <a:pt x="1570006" y="293934"/>
                </a:moveTo>
                <a:cubicBezTo>
                  <a:pt x="1619547" y="320921"/>
                  <a:pt x="1668105" y="343849"/>
                  <a:pt x="1715793" y="370248"/>
                </a:cubicBezTo>
                <a:moveTo>
                  <a:pt x="462815" y="893860"/>
                </a:moveTo>
                <a:cubicBezTo>
                  <a:pt x="453106" y="872391"/>
                  <a:pt x="437663" y="841799"/>
                  <a:pt x="437359" y="813527"/>
                </a:cubicBezTo>
              </a:path>
            </a:pathLst>
          </a:custGeom>
          <a:solidFill>
            <a:schemeClr val="bg1"/>
          </a:solidFill>
          <a:ln>
            <a:solidFill>
              <a:schemeClr val="tx1"/>
            </a:solidFill>
            <a:extLst>
              <a:ext uri="{C807C97D-BFC1-408E-A445-0C87EB9F89A2}">
                <ask:lineSketchStyleProps xmlns:ask="http://schemas.microsoft.com/office/drawing/2018/sketchyshapes" sd="74487597">
                  <a:prstGeom prst="cloud">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Bahnschrift SemiCondensed" panose="020B0502040204020203" pitchFamily="34" charset="0"/>
              </a:rPr>
              <a:t>Schulische Voraussetzungen</a:t>
            </a:r>
          </a:p>
          <a:p>
            <a:pPr algn="ctr"/>
            <a:r>
              <a:rPr lang="de-DE" dirty="0">
                <a:solidFill>
                  <a:schemeClr val="tx1"/>
                </a:solidFill>
                <a:latin typeface="Bahnschrift SemiCondensed" panose="020B0502040204020203" pitchFamily="34" charset="0"/>
              </a:rPr>
              <a:t>(z. B. kollegiale Unterstützung)</a:t>
            </a:r>
          </a:p>
        </p:txBody>
      </p:sp>
    </p:spTree>
    <p:extLst>
      <p:ext uri="{BB962C8B-B14F-4D97-AF65-F5344CB8AC3E}">
        <p14:creationId xmlns:p14="http://schemas.microsoft.com/office/powerpoint/2010/main" val="3165882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31A73-B071-C879-3622-DEFCDA1CDE3E}"/>
              </a:ext>
            </a:extLst>
          </p:cNvPr>
          <p:cNvSpPr>
            <a:spLocks noGrp="1"/>
          </p:cNvSpPr>
          <p:nvPr>
            <p:ph type="title"/>
          </p:nvPr>
        </p:nvSpPr>
        <p:spPr/>
        <p:txBody>
          <a:bodyPr/>
          <a:lstStyle/>
          <a:p>
            <a:r>
              <a:rPr lang="de-DE" dirty="0"/>
              <a:t>Fragen?</a:t>
            </a:r>
          </a:p>
        </p:txBody>
      </p:sp>
      <p:pic>
        <p:nvPicPr>
          <p:cNvPr id="4" name="Grafik 3" descr="Ein Bild, das Kleidung, Schuhwerk, Cartoon, Mann enthält.&#10;&#10;Automatisch generierte Beschreibung">
            <a:extLst>
              <a:ext uri="{FF2B5EF4-FFF2-40B4-BE49-F238E27FC236}">
                <a16:creationId xmlns:a16="http://schemas.microsoft.com/office/drawing/2014/main" id="{0E384B07-2378-EE72-0B4F-69AD9D148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29" y="2714171"/>
            <a:ext cx="5879117" cy="4143829"/>
          </a:xfrm>
          <a:prstGeom prst="rect">
            <a:avLst/>
          </a:prstGeom>
        </p:spPr>
      </p:pic>
      <p:pic>
        <p:nvPicPr>
          <p:cNvPr id="7" name="Grafik 6" descr="Ein Bild, das Kleidung, Schuhwerk, Person, Cartoon enthält.&#10;&#10;Automatisch generierte Beschreibung">
            <a:extLst>
              <a:ext uri="{FF2B5EF4-FFF2-40B4-BE49-F238E27FC236}">
                <a16:creationId xmlns:a16="http://schemas.microsoft.com/office/drawing/2014/main" id="{9F74118F-E7B4-A4D2-5C75-1F2C9C625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946" y="2783393"/>
            <a:ext cx="5780908" cy="4074607"/>
          </a:xfrm>
          <a:prstGeom prst="rect">
            <a:avLst/>
          </a:prstGeom>
        </p:spPr>
      </p:pic>
      <p:pic>
        <p:nvPicPr>
          <p:cNvPr id="10" name="Inhaltsplatzhalter 4" descr="Chat Silhouette">
            <a:extLst>
              <a:ext uri="{FF2B5EF4-FFF2-40B4-BE49-F238E27FC236}">
                <a16:creationId xmlns:a16="http://schemas.microsoft.com/office/drawing/2014/main" id="{DCFAA698-B809-00C4-6225-30B2D400C0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8281" y="365125"/>
            <a:ext cx="1325563" cy="1325563"/>
          </a:xfrm>
          <a:prstGeom prst="rect">
            <a:avLst/>
          </a:prstGeom>
        </p:spPr>
      </p:pic>
      <p:sp>
        <p:nvSpPr>
          <p:cNvPr id="3" name="Textfeld 2">
            <a:extLst>
              <a:ext uri="{FF2B5EF4-FFF2-40B4-BE49-F238E27FC236}">
                <a16:creationId xmlns:a16="http://schemas.microsoft.com/office/drawing/2014/main" id="{8CB53C1B-C31B-1680-0909-52248351200D}"/>
              </a:ext>
            </a:extLst>
          </p:cNvPr>
          <p:cNvSpPr txBox="1"/>
          <p:nvPr/>
        </p:nvSpPr>
        <p:spPr>
          <a:xfrm>
            <a:off x="4983596" y="103515"/>
            <a:ext cx="6575839" cy="261610"/>
          </a:xfrm>
          <a:prstGeom prst="rect">
            <a:avLst/>
          </a:prstGeom>
          <a:noFill/>
        </p:spPr>
        <p:txBody>
          <a:bodyPr wrap="none" rtlCol="0">
            <a:spAutoFit/>
          </a:bodyPr>
          <a:lstStyle/>
          <a:p>
            <a:r>
              <a:rPr lang="de-DE" sz="1100" dirty="0"/>
              <a:t>© Illustration: Patrick Hawlitschek – alle Rechte vorbehalten. Nutzung nur im Rahmen dieses Materials erlaubt.</a:t>
            </a:r>
          </a:p>
        </p:txBody>
      </p:sp>
    </p:spTree>
    <p:extLst>
      <p:ext uri="{BB962C8B-B14F-4D97-AF65-F5344CB8AC3E}">
        <p14:creationId xmlns:p14="http://schemas.microsoft.com/office/powerpoint/2010/main" val="140905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ihandform: Form 47">
            <a:extLst>
              <a:ext uri="{FF2B5EF4-FFF2-40B4-BE49-F238E27FC236}">
                <a16:creationId xmlns:a16="http://schemas.microsoft.com/office/drawing/2014/main" id="{99BA59CE-655A-E15A-6A6F-0FDE510932B7}"/>
              </a:ext>
            </a:extLst>
          </p:cNvPr>
          <p:cNvSpPr/>
          <p:nvPr/>
        </p:nvSpPr>
        <p:spPr>
          <a:xfrm>
            <a:off x="-1" y="-1"/>
            <a:ext cx="6027745" cy="4285648"/>
          </a:xfrm>
          <a:custGeom>
            <a:avLst/>
            <a:gdLst>
              <a:gd name="connsiteX0" fmla="*/ 0 w 6027745"/>
              <a:gd name="connsiteY0" fmla="*/ 0 h 4285648"/>
              <a:gd name="connsiteX1" fmla="*/ 6027745 w 6027745"/>
              <a:gd name="connsiteY1" fmla="*/ 0 h 4285648"/>
              <a:gd name="connsiteX2" fmla="*/ 6027745 w 6027745"/>
              <a:gd name="connsiteY2" fmla="*/ 109295 h 4285648"/>
              <a:gd name="connsiteX3" fmla="*/ 6023713 w 6027745"/>
              <a:gd name="connsiteY3" fmla="*/ 108680 h 4285648"/>
              <a:gd name="connsiteX4" fmla="*/ 5940825 w 6027745"/>
              <a:gd name="connsiteY4" fmla="*/ 104494 h 4285648"/>
              <a:gd name="connsiteX5" fmla="*/ 5130136 w 6027745"/>
              <a:gd name="connsiteY5" fmla="*/ 915183 h 4285648"/>
              <a:gd name="connsiteX6" fmla="*/ 5940825 w 6027745"/>
              <a:gd name="connsiteY6" fmla="*/ 1725872 h 4285648"/>
              <a:gd name="connsiteX7" fmla="*/ 6023713 w 6027745"/>
              <a:gd name="connsiteY7" fmla="*/ 1721687 h 4285648"/>
              <a:gd name="connsiteX8" fmla="*/ 6027745 w 6027745"/>
              <a:gd name="connsiteY8" fmla="*/ 1721071 h 4285648"/>
              <a:gd name="connsiteX9" fmla="*/ 6027745 w 6027745"/>
              <a:gd name="connsiteY9" fmla="*/ 1817239 h 4285648"/>
              <a:gd name="connsiteX10" fmla="*/ 3524903 w 6027745"/>
              <a:gd name="connsiteY10" fmla="*/ 1817239 h 4285648"/>
              <a:gd name="connsiteX11" fmla="*/ 2986314 w 6027745"/>
              <a:gd name="connsiteY11" fmla="*/ 2355828 h 4285648"/>
              <a:gd name="connsiteX12" fmla="*/ 2986314 w 6027745"/>
              <a:gd name="connsiteY12" fmla="*/ 3358655 h 4285648"/>
              <a:gd name="connsiteX13" fmla="*/ 1981658 w 6027745"/>
              <a:gd name="connsiteY13" fmla="*/ 3358655 h 4285648"/>
              <a:gd name="connsiteX14" fmla="*/ 2013989 w 6027745"/>
              <a:gd name="connsiteY14" fmla="*/ 3462808 h 4285648"/>
              <a:gd name="connsiteX15" fmla="*/ 2027902 w 6027745"/>
              <a:gd name="connsiteY15" fmla="*/ 3600824 h 4285648"/>
              <a:gd name="connsiteX16" fmla="*/ 1343078 w 6027745"/>
              <a:gd name="connsiteY16" fmla="*/ 4285648 h 4285648"/>
              <a:gd name="connsiteX17" fmla="*/ 658254 w 6027745"/>
              <a:gd name="connsiteY17" fmla="*/ 3600824 h 4285648"/>
              <a:gd name="connsiteX18" fmla="*/ 672167 w 6027745"/>
              <a:gd name="connsiteY18" fmla="*/ 3462808 h 4285648"/>
              <a:gd name="connsiteX19" fmla="*/ 704498 w 6027745"/>
              <a:gd name="connsiteY19" fmla="*/ 3358655 h 4285648"/>
              <a:gd name="connsiteX20" fmla="*/ 0 w 6027745"/>
              <a:gd name="connsiteY20" fmla="*/ 3358655 h 42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7745" h="4285648">
                <a:moveTo>
                  <a:pt x="0" y="0"/>
                </a:moveTo>
                <a:lnTo>
                  <a:pt x="6027745" y="0"/>
                </a:lnTo>
                <a:lnTo>
                  <a:pt x="6027745" y="109295"/>
                </a:lnTo>
                <a:lnTo>
                  <a:pt x="6023713" y="108680"/>
                </a:lnTo>
                <a:cubicBezTo>
                  <a:pt x="5996461" y="105912"/>
                  <a:pt x="5968808" y="104494"/>
                  <a:pt x="5940825" y="104494"/>
                </a:cubicBezTo>
                <a:cubicBezTo>
                  <a:pt x="5493094" y="104494"/>
                  <a:pt x="5130136" y="467452"/>
                  <a:pt x="5130136" y="915183"/>
                </a:cubicBezTo>
                <a:cubicBezTo>
                  <a:pt x="5130136" y="1362914"/>
                  <a:pt x="5493094" y="1725872"/>
                  <a:pt x="5940825" y="1725872"/>
                </a:cubicBezTo>
                <a:cubicBezTo>
                  <a:pt x="5968808" y="1725872"/>
                  <a:pt x="5996461" y="1724454"/>
                  <a:pt x="6023713" y="1721687"/>
                </a:cubicBezTo>
                <a:lnTo>
                  <a:pt x="6027745" y="1721071"/>
                </a:lnTo>
                <a:lnTo>
                  <a:pt x="6027745" y="1817239"/>
                </a:lnTo>
                <a:lnTo>
                  <a:pt x="3524903" y="1817239"/>
                </a:lnTo>
                <a:cubicBezTo>
                  <a:pt x="3227449" y="1817239"/>
                  <a:pt x="2986314" y="2058374"/>
                  <a:pt x="2986314" y="2355828"/>
                </a:cubicBezTo>
                <a:lnTo>
                  <a:pt x="2986314" y="3358655"/>
                </a:lnTo>
                <a:lnTo>
                  <a:pt x="1981658" y="3358655"/>
                </a:lnTo>
                <a:lnTo>
                  <a:pt x="2013989" y="3462808"/>
                </a:lnTo>
                <a:cubicBezTo>
                  <a:pt x="2023111" y="3507389"/>
                  <a:pt x="2027902" y="3553547"/>
                  <a:pt x="2027902" y="3600824"/>
                </a:cubicBezTo>
                <a:cubicBezTo>
                  <a:pt x="2027902" y="3979042"/>
                  <a:pt x="1721296" y="4285648"/>
                  <a:pt x="1343078" y="4285648"/>
                </a:cubicBezTo>
                <a:cubicBezTo>
                  <a:pt x="964860" y="4285648"/>
                  <a:pt x="658254" y="3979042"/>
                  <a:pt x="658254" y="3600824"/>
                </a:cubicBezTo>
                <a:cubicBezTo>
                  <a:pt x="658254" y="3553547"/>
                  <a:pt x="663045" y="3507389"/>
                  <a:pt x="672167" y="3462808"/>
                </a:cubicBezTo>
                <a:lnTo>
                  <a:pt x="704498" y="3358655"/>
                </a:lnTo>
                <a:lnTo>
                  <a:pt x="0" y="3358655"/>
                </a:lnTo>
                <a:close/>
              </a:path>
            </a:pathLst>
          </a:custGeom>
          <a:gradFill flip="none" rotWithShape="1">
            <a:gsLst>
              <a:gs pos="0">
                <a:srgbClr val="FB212A">
                  <a:shade val="30000"/>
                  <a:satMod val="115000"/>
                </a:srgbClr>
              </a:gs>
              <a:gs pos="50000">
                <a:srgbClr val="FB212A">
                  <a:shade val="67500"/>
                  <a:satMod val="115000"/>
                </a:srgbClr>
              </a:gs>
              <a:gs pos="100000">
                <a:srgbClr val="FB212A">
                  <a:shade val="100000"/>
                  <a:satMod val="115000"/>
                </a:srgb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3" name="Freihandform: Form 52">
            <a:extLst>
              <a:ext uri="{FF2B5EF4-FFF2-40B4-BE49-F238E27FC236}">
                <a16:creationId xmlns:a16="http://schemas.microsoft.com/office/drawing/2014/main" id="{8432CA11-79F9-5748-ECD9-8F029C16C711}"/>
              </a:ext>
            </a:extLst>
          </p:cNvPr>
          <p:cNvSpPr/>
          <p:nvPr/>
        </p:nvSpPr>
        <p:spPr>
          <a:xfrm>
            <a:off x="-1" y="3499345"/>
            <a:ext cx="6949649" cy="3364728"/>
          </a:xfrm>
          <a:custGeom>
            <a:avLst/>
            <a:gdLst>
              <a:gd name="connsiteX0" fmla="*/ 0 w 6949649"/>
              <a:gd name="connsiteY0" fmla="*/ 0 h 3364728"/>
              <a:gd name="connsiteX1" fmla="*/ 539477 w 6949649"/>
              <a:gd name="connsiteY1" fmla="*/ 0 h 3364728"/>
              <a:gd name="connsiteX2" fmla="*/ 530716 w 6949649"/>
              <a:gd name="connsiteY2" fmla="*/ 86904 h 3364728"/>
              <a:gd name="connsiteX3" fmla="*/ 1341405 w 6949649"/>
              <a:gd name="connsiteY3" fmla="*/ 897593 h 3364728"/>
              <a:gd name="connsiteX4" fmla="*/ 2152094 w 6949649"/>
              <a:gd name="connsiteY4" fmla="*/ 86904 h 3364728"/>
              <a:gd name="connsiteX5" fmla="*/ 2143334 w 6949649"/>
              <a:gd name="connsiteY5" fmla="*/ 0 h 3364728"/>
              <a:gd name="connsiteX6" fmla="*/ 2984377 w 6949649"/>
              <a:gd name="connsiteY6" fmla="*/ 0 h 3364728"/>
              <a:gd name="connsiteX7" fmla="*/ 2984377 w 6949649"/>
              <a:gd name="connsiteY7" fmla="*/ 1006802 h 3364728"/>
              <a:gd name="connsiteX8" fmla="*/ 3522966 w 6949649"/>
              <a:gd name="connsiteY8" fmla="*/ 1545391 h 3364728"/>
              <a:gd name="connsiteX9" fmla="*/ 6025807 w 6949649"/>
              <a:gd name="connsiteY9" fmla="*/ 1545391 h 3364728"/>
              <a:gd name="connsiteX10" fmla="*/ 6025807 w 6949649"/>
              <a:gd name="connsiteY10" fmla="*/ 1841799 h 3364728"/>
              <a:gd name="connsiteX11" fmla="*/ 6126809 w 6949649"/>
              <a:gd name="connsiteY11" fmla="*/ 1810446 h 3364728"/>
              <a:gd name="connsiteX12" fmla="*/ 6264825 w 6949649"/>
              <a:gd name="connsiteY12" fmla="*/ 1796533 h 3364728"/>
              <a:gd name="connsiteX13" fmla="*/ 6949649 w 6949649"/>
              <a:gd name="connsiteY13" fmla="*/ 2481357 h 3364728"/>
              <a:gd name="connsiteX14" fmla="*/ 6264825 w 6949649"/>
              <a:gd name="connsiteY14" fmla="*/ 3166181 h 3364728"/>
              <a:gd name="connsiteX15" fmla="*/ 6126809 w 6949649"/>
              <a:gd name="connsiteY15" fmla="*/ 3152268 h 3364728"/>
              <a:gd name="connsiteX16" fmla="*/ 6025807 w 6949649"/>
              <a:gd name="connsiteY16" fmla="*/ 3120915 h 3364728"/>
              <a:gd name="connsiteX17" fmla="*/ 6025807 w 6949649"/>
              <a:gd name="connsiteY17" fmla="*/ 3364728 h 3364728"/>
              <a:gd name="connsiteX18" fmla="*/ 0 w 6949649"/>
              <a:gd name="connsiteY18" fmla="*/ 3364728 h 336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49649" h="3364728">
                <a:moveTo>
                  <a:pt x="0" y="0"/>
                </a:moveTo>
                <a:lnTo>
                  <a:pt x="539477" y="0"/>
                </a:lnTo>
                <a:lnTo>
                  <a:pt x="530716" y="86904"/>
                </a:lnTo>
                <a:cubicBezTo>
                  <a:pt x="530716" y="534635"/>
                  <a:pt x="893674" y="897593"/>
                  <a:pt x="1341405" y="897593"/>
                </a:cubicBezTo>
                <a:cubicBezTo>
                  <a:pt x="1789136" y="897593"/>
                  <a:pt x="2152094" y="534635"/>
                  <a:pt x="2152094" y="86904"/>
                </a:cubicBezTo>
                <a:lnTo>
                  <a:pt x="2143334" y="0"/>
                </a:lnTo>
                <a:lnTo>
                  <a:pt x="2984377" y="0"/>
                </a:lnTo>
                <a:lnTo>
                  <a:pt x="2984377" y="1006802"/>
                </a:lnTo>
                <a:cubicBezTo>
                  <a:pt x="2984377" y="1304256"/>
                  <a:pt x="3225512" y="1545391"/>
                  <a:pt x="3522966" y="1545391"/>
                </a:cubicBezTo>
                <a:lnTo>
                  <a:pt x="6025807" y="1545391"/>
                </a:lnTo>
                <a:lnTo>
                  <a:pt x="6025807" y="1841799"/>
                </a:lnTo>
                <a:lnTo>
                  <a:pt x="6126809" y="1810446"/>
                </a:lnTo>
                <a:cubicBezTo>
                  <a:pt x="6171390" y="1801324"/>
                  <a:pt x="6217548" y="1796533"/>
                  <a:pt x="6264825" y="1796533"/>
                </a:cubicBezTo>
                <a:cubicBezTo>
                  <a:pt x="6643043" y="1796533"/>
                  <a:pt x="6949649" y="2103139"/>
                  <a:pt x="6949649" y="2481357"/>
                </a:cubicBezTo>
                <a:cubicBezTo>
                  <a:pt x="6949649" y="2859575"/>
                  <a:pt x="6643043" y="3166181"/>
                  <a:pt x="6264825" y="3166181"/>
                </a:cubicBezTo>
                <a:cubicBezTo>
                  <a:pt x="6217548" y="3166181"/>
                  <a:pt x="6171390" y="3161391"/>
                  <a:pt x="6126809" y="3152268"/>
                </a:cubicBezTo>
                <a:lnTo>
                  <a:pt x="6025807" y="3120915"/>
                </a:lnTo>
                <a:lnTo>
                  <a:pt x="6025807" y="3364728"/>
                </a:lnTo>
                <a:lnTo>
                  <a:pt x="0" y="3364728"/>
                </a:lnTo>
                <a:close/>
              </a:path>
            </a:pathLst>
          </a:custGeom>
          <a:gradFill flip="none" rotWithShape="1">
            <a:gsLst>
              <a:gs pos="0">
                <a:srgbClr val="3674FF">
                  <a:shade val="30000"/>
                  <a:satMod val="115000"/>
                </a:srgbClr>
              </a:gs>
              <a:gs pos="50000">
                <a:srgbClr val="3674FF">
                  <a:shade val="67500"/>
                  <a:satMod val="115000"/>
                </a:srgbClr>
              </a:gs>
              <a:gs pos="100000">
                <a:srgbClr val="3674FF">
                  <a:shade val="100000"/>
                  <a:satMod val="115000"/>
                </a:srgbClr>
              </a:gs>
            </a:gsLst>
            <a:path path="circle">
              <a:fillToRect t="100000" r="100000"/>
            </a:path>
            <a:tileRect l="-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2" name="Freihandform: Form 51">
            <a:extLst>
              <a:ext uri="{FF2B5EF4-FFF2-40B4-BE49-F238E27FC236}">
                <a16:creationId xmlns:a16="http://schemas.microsoft.com/office/drawing/2014/main" id="{CE98A387-7F5A-A949-C7A6-B324E7F582E2}"/>
              </a:ext>
            </a:extLst>
          </p:cNvPr>
          <p:cNvSpPr/>
          <p:nvPr/>
        </p:nvSpPr>
        <p:spPr>
          <a:xfrm>
            <a:off x="6157960" y="2589796"/>
            <a:ext cx="6027746" cy="4266330"/>
          </a:xfrm>
          <a:custGeom>
            <a:avLst/>
            <a:gdLst>
              <a:gd name="connsiteX0" fmla="*/ 4600510 w 6027746"/>
              <a:gd name="connsiteY0" fmla="*/ 0 h 4266330"/>
              <a:gd name="connsiteX1" fmla="*/ 5285334 w 6027746"/>
              <a:gd name="connsiteY1" fmla="*/ 684824 h 4266330"/>
              <a:gd name="connsiteX2" fmla="*/ 5271421 w 6027746"/>
              <a:gd name="connsiteY2" fmla="*/ 822840 h 4266330"/>
              <a:gd name="connsiteX3" fmla="*/ 5239322 w 6027746"/>
              <a:gd name="connsiteY3" fmla="*/ 926244 h 4266330"/>
              <a:gd name="connsiteX4" fmla="*/ 6027746 w 6027746"/>
              <a:gd name="connsiteY4" fmla="*/ 926244 h 4266330"/>
              <a:gd name="connsiteX5" fmla="*/ 6027746 w 6027746"/>
              <a:gd name="connsiteY5" fmla="*/ 4266330 h 4266330"/>
              <a:gd name="connsiteX6" fmla="*/ 0 w 6027746"/>
              <a:gd name="connsiteY6" fmla="*/ 4266330 h 4266330"/>
              <a:gd name="connsiteX7" fmla="*/ 0 w 6027746"/>
              <a:gd name="connsiteY7" fmla="*/ 4190072 h 4266330"/>
              <a:gd name="connsiteX8" fmla="*/ 23976 w 6027746"/>
              <a:gd name="connsiteY8" fmla="*/ 4193731 h 4266330"/>
              <a:gd name="connsiteX9" fmla="*/ 106864 w 6027746"/>
              <a:gd name="connsiteY9" fmla="*/ 4197916 h 4266330"/>
              <a:gd name="connsiteX10" fmla="*/ 917553 w 6027746"/>
              <a:gd name="connsiteY10" fmla="*/ 3387227 h 4266330"/>
              <a:gd name="connsiteX11" fmla="*/ 106864 w 6027746"/>
              <a:gd name="connsiteY11" fmla="*/ 2576538 h 4266330"/>
              <a:gd name="connsiteX12" fmla="*/ 23976 w 6027746"/>
              <a:gd name="connsiteY12" fmla="*/ 2580724 h 4266330"/>
              <a:gd name="connsiteX13" fmla="*/ 0 w 6027746"/>
              <a:gd name="connsiteY13" fmla="*/ 2584383 h 4266330"/>
              <a:gd name="connsiteX14" fmla="*/ 0 w 6027746"/>
              <a:gd name="connsiteY14" fmla="*/ 2451289 h 4266330"/>
              <a:gd name="connsiteX15" fmla="*/ 2511075 w 6027746"/>
              <a:gd name="connsiteY15" fmla="*/ 2451289 h 4266330"/>
              <a:gd name="connsiteX16" fmla="*/ 3049664 w 6027746"/>
              <a:gd name="connsiteY16" fmla="*/ 1912700 h 4266330"/>
              <a:gd name="connsiteX17" fmla="*/ 3049664 w 6027746"/>
              <a:gd name="connsiteY17" fmla="*/ 926244 h 4266330"/>
              <a:gd name="connsiteX18" fmla="*/ 3961698 w 6027746"/>
              <a:gd name="connsiteY18" fmla="*/ 926244 h 4266330"/>
              <a:gd name="connsiteX19" fmla="*/ 3929599 w 6027746"/>
              <a:gd name="connsiteY19" fmla="*/ 822840 h 4266330"/>
              <a:gd name="connsiteX20" fmla="*/ 3915686 w 6027746"/>
              <a:gd name="connsiteY20" fmla="*/ 684824 h 4266330"/>
              <a:gd name="connsiteX21" fmla="*/ 4600510 w 6027746"/>
              <a:gd name="connsiteY21" fmla="*/ 0 h 426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7746" h="4266330">
                <a:moveTo>
                  <a:pt x="4600510" y="0"/>
                </a:moveTo>
                <a:cubicBezTo>
                  <a:pt x="4978728" y="0"/>
                  <a:pt x="5285334" y="306606"/>
                  <a:pt x="5285334" y="684824"/>
                </a:cubicBezTo>
                <a:cubicBezTo>
                  <a:pt x="5285334" y="732101"/>
                  <a:pt x="5280543" y="778260"/>
                  <a:pt x="5271421" y="822840"/>
                </a:cubicBezTo>
                <a:lnTo>
                  <a:pt x="5239322" y="926244"/>
                </a:lnTo>
                <a:lnTo>
                  <a:pt x="6027746" y="926244"/>
                </a:lnTo>
                <a:lnTo>
                  <a:pt x="6027746" y="4266330"/>
                </a:lnTo>
                <a:lnTo>
                  <a:pt x="0" y="4266330"/>
                </a:lnTo>
                <a:lnTo>
                  <a:pt x="0" y="4190072"/>
                </a:lnTo>
                <a:lnTo>
                  <a:pt x="23976" y="4193731"/>
                </a:lnTo>
                <a:cubicBezTo>
                  <a:pt x="51229" y="4196498"/>
                  <a:pt x="78881" y="4197916"/>
                  <a:pt x="106864" y="4197916"/>
                </a:cubicBezTo>
                <a:cubicBezTo>
                  <a:pt x="554595" y="4197916"/>
                  <a:pt x="917553" y="3834958"/>
                  <a:pt x="917553" y="3387227"/>
                </a:cubicBezTo>
                <a:cubicBezTo>
                  <a:pt x="917553" y="2939496"/>
                  <a:pt x="554595" y="2576538"/>
                  <a:pt x="106864" y="2576538"/>
                </a:cubicBezTo>
                <a:cubicBezTo>
                  <a:pt x="78881" y="2576538"/>
                  <a:pt x="51229" y="2577956"/>
                  <a:pt x="23976" y="2580724"/>
                </a:cubicBezTo>
                <a:lnTo>
                  <a:pt x="0" y="2584383"/>
                </a:lnTo>
                <a:lnTo>
                  <a:pt x="0" y="2451289"/>
                </a:lnTo>
                <a:lnTo>
                  <a:pt x="2511075" y="2451289"/>
                </a:lnTo>
                <a:cubicBezTo>
                  <a:pt x="2808529" y="2451289"/>
                  <a:pt x="3049664" y="2210154"/>
                  <a:pt x="3049664" y="1912700"/>
                </a:cubicBezTo>
                <a:lnTo>
                  <a:pt x="3049664" y="926244"/>
                </a:lnTo>
                <a:lnTo>
                  <a:pt x="3961698" y="926244"/>
                </a:lnTo>
                <a:lnTo>
                  <a:pt x="3929599" y="822840"/>
                </a:lnTo>
                <a:cubicBezTo>
                  <a:pt x="3920477" y="778260"/>
                  <a:pt x="3915686" y="732101"/>
                  <a:pt x="3915686" y="684824"/>
                </a:cubicBezTo>
                <a:cubicBezTo>
                  <a:pt x="3915686" y="306606"/>
                  <a:pt x="4222292" y="0"/>
                  <a:pt x="4600510" y="0"/>
                </a:cubicBezTo>
                <a:close/>
              </a:path>
            </a:pathLst>
          </a:custGeom>
          <a:gradFill flip="none" rotWithShape="1">
            <a:gsLst>
              <a:gs pos="0">
                <a:srgbClr val="FFE423">
                  <a:shade val="30000"/>
                  <a:satMod val="115000"/>
                </a:srgbClr>
              </a:gs>
              <a:gs pos="50000">
                <a:srgbClr val="FFE423">
                  <a:shade val="67500"/>
                  <a:satMod val="115000"/>
                </a:srgbClr>
              </a:gs>
              <a:gs pos="100000">
                <a:srgbClr val="FFE423">
                  <a:shade val="100000"/>
                  <a:satMod val="115000"/>
                </a:srgbClr>
              </a:gs>
            </a:gsLst>
            <a:lin ang="135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1" name="Freihandform: Form 50">
            <a:extLst>
              <a:ext uri="{FF2B5EF4-FFF2-40B4-BE49-F238E27FC236}">
                <a16:creationId xmlns:a16="http://schemas.microsoft.com/office/drawing/2014/main" id="{7E3EC2B1-105B-6E43-1D3C-D206397A84D2}"/>
              </a:ext>
            </a:extLst>
          </p:cNvPr>
          <p:cNvSpPr/>
          <p:nvPr/>
        </p:nvSpPr>
        <p:spPr>
          <a:xfrm>
            <a:off x="5255999" y="1"/>
            <a:ext cx="6929706" cy="3353228"/>
          </a:xfrm>
          <a:custGeom>
            <a:avLst/>
            <a:gdLst>
              <a:gd name="connsiteX0" fmla="*/ 911091 w 6929706"/>
              <a:gd name="connsiteY0" fmla="*/ 0 h 3353228"/>
              <a:gd name="connsiteX1" fmla="*/ 6929706 w 6929706"/>
              <a:gd name="connsiteY1" fmla="*/ 0 h 3353228"/>
              <a:gd name="connsiteX2" fmla="*/ 6929706 w 6929706"/>
              <a:gd name="connsiteY2" fmla="*/ 3353228 h 3353228"/>
              <a:gd name="connsiteX3" fmla="*/ 6305235 w 6929706"/>
              <a:gd name="connsiteY3" fmla="*/ 3353228 h 3353228"/>
              <a:gd name="connsiteX4" fmla="*/ 6313159 w 6929706"/>
              <a:gd name="connsiteY4" fmla="*/ 3274619 h 3353228"/>
              <a:gd name="connsiteX5" fmla="*/ 5502470 w 6929706"/>
              <a:gd name="connsiteY5" fmla="*/ 2463930 h 3353228"/>
              <a:gd name="connsiteX6" fmla="*/ 4691781 w 6929706"/>
              <a:gd name="connsiteY6" fmla="*/ 3274619 h 3353228"/>
              <a:gd name="connsiteX7" fmla="*/ 4699705 w 6929706"/>
              <a:gd name="connsiteY7" fmla="*/ 3353228 h 3353228"/>
              <a:gd name="connsiteX8" fmla="*/ 3953562 w 6929706"/>
              <a:gd name="connsiteY8" fmla="*/ 3353228 h 3353228"/>
              <a:gd name="connsiteX9" fmla="*/ 3953562 w 6929706"/>
              <a:gd name="connsiteY9" fmla="*/ 2355826 h 3353228"/>
              <a:gd name="connsiteX10" fmla="*/ 3414973 w 6929706"/>
              <a:gd name="connsiteY10" fmla="*/ 1817237 h 3353228"/>
              <a:gd name="connsiteX11" fmla="*/ 911091 w 6929706"/>
              <a:gd name="connsiteY11" fmla="*/ 1817237 h 3353228"/>
              <a:gd name="connsiteX12" fmla="*/ 911091 w 6929706"/>
              <a:gd name="connsiteY12" fmla="*/ 1558698 h 3353228"/>
              <a:gd name="connsiteX13" fmla="*/ 822840 w 6929706"/>
              <a:gd name="connsiteY13" fmla="*/ 1586093 h 3353228"/>
              <a:gd name="connsiteX14" fmla="*/ 684824 w 6929706"/>
              <a:gd name="connsiteY14" fmla="*/ 1600006 h 3353228"/>
              <a:gd name="connsiteX15" fmla="*/ 0 w 6929706"/>
              <a:gd name="connsiteY15" fmla="*/ 915182 h 3353228"/>
              <a:gd name="connsiteX16" fmla="*/ 684824 w 6929706"/>
              <a:gd name="connsiteY16" fmla="*/ 230358 h 3353228"/>
              <a:gd name="connsiteX17" fmla="*/ 822840 w 6929706"/>
              <a:gd name="connsiteY17" fmla="*/ 244271 h 3353228"/>
              <a:gd name="connsiteX18" fmla="*/ 911091 w 6929706"/>
              <a:gd name="connsiteY18" fmla="*/ 271666 h 335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29706" h="3353228">
                <a:moveTo>
                  <a:pt x="911091" y="0"/>
                </a:moveTo>
                <a:lnTo>
                  <a:pt x="6929706" y="0"/>
                </a:lnTo>
                <a:lnTo>
                  <a:pt x="6929706" y="3353228"/>
                </a:lnTo>
                <a:lnTo>
                  <a:pt x="6305235" y="3353228"/>
                </a:lnTo>
                <a:lnTo>
                  <a:pt x="6313159" y="3274619"/>
                </a:lnTo>
                <a:cubicBezTo>
                  <a:pt x="6313159" y="2826888"/>
                  <a:pt x="5950201" y="2463930"/>
                  <a:pt x="5502470" y="2463930"/>
                </a:cubicBezTo>
                <a:cubicBezTo>
                  <a:pt x="5054739" y="2463930"/>
                  <a:pt x="4691781" y="2826888"/>
                  <a:pt x="4691781" y="3274619"/>
                </a:cubicBezTo>
                <a:lnTo>
                  <a:pt x="4699705" y="3353228"/>
                </a:lnTo>
                <a:lnTo>
                  <a:pt x="3953562" y="3353228"/>
                </a:lnTo>
                <a:lnTo>
                  <a:pt x="3953562" y="2355826"/>
                </a:lnTo>
                <a:cubicBezTo>
                  <a:pt x="3953562" y="2058372"/>
                  <a:pt x="3712427" y="1817237"/>
                  <a:pt x="3414973" y="1817237"/>
                </a:cubicBezTo>
                <a:lnTo>
                  <a:pt x="911091" y="1817237"/>
                </a:lnTo>
                <a:lnTo>
                  <a:pt x="911091" y="1558698"/>
                </a:lnTo>
                <a:lnTo>
                  <a:pt x="822840" y="1586093"/>
                </a:lnTo>
                <a:cubicBezTo>
                  <a:pt x="778259" y="1595215"/>
                  <a:pt x="732101" y="1600006"/>
                  <a:pt x="684824" y="1600006"/>
                </a:cubicBezTo>
                <a:cubicBezTo>
                  <a:pt x="306606" y="1600006"/>
                  <a:pt x="0" y="1293400"/>
                  <a:pt x="0" y="915182"/>
                </a:cubicBezTo>
                <a:cubicBezTo>
                  <a:pt x="0" y="536964"/>
                  <a:pt x="306606" y="230358"/>
                  <a:pt x="684824" y="230358"/>
                </a:cubicBezTo>
                <a:cubicBezTo>
                  <a:pt x="732101" y="230358"/>
                  <a:pt x="778259" y="235149"/>
                  <a:pt x="822840" y="244271"/>
                </a:cubicBezTo>
                <a:lnTo>
                  <a:pt x="911091" y="271666"/>
                </a:lnTo>
                <a:close/>
              </a:path>
            </a:pathLst>
          </a:custGeom>
          <a:gradFill flip="none" rotWithShape="1">
            <a:gsLst>
              <a:gs pos="0">
                <a:srgbClr val="2AD01A">
                  <a:shade val="30000"/>
                  <a:satMod val="115000"/>
                </a:srgbClr>
              </a:gs>
              <a:gs pos="50000">
                <a:srgbClr val="2AD01A">
                  <a:shade val="67500"/>
                  <a:satMod val="115000"/>
                </a:srgbClr>
              </a:gs>
              <a:gs pos="100000">
                <a:srgbClr val="2AD01A">
                  <a:shade val="100000"/>
                  <a:satMod val="115000"/>
                </a:srgb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4" name="Textfeld 3">
            <a:hlinkClick r:id="" action="ppaction://hlinkshowjump?jump=nextslide"/>
            <a:extLst>
              <a:ext uri="{FF2B5EF4-FFF2-40B4-BE49-F238E27FC236}">
                <a16:creationId xmlns:a16="http://schemas.microsoft.com/office/drawing/2014/main" id="{93576249-DCE9-B92D-8BB5-F1E364647832}"/>
              </a:ext>
            </a:extLst>
          </p:cNvPr>
          <p:cNvSpPr txBox="1"/>
          <p:nvPr/>
        </p:nvSpPr>
        <p:spPr>
          <a:xfrm>
            <a:off x="3541032" y="2703012"/>
            <a:ext cx="5233856" cy="1446550"/>
          </a:xfrm>
          <a:prstGeom prst="rect">
            <a:avLst/>
          </a:prstGeom>
          <a:noFill/>
          <a:scene3d>
            <a:camera prst="orthographicFront"/>
            <a:lightRig rig="threePt" dir="t"/>
          </a:scene3d>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b="1" dirty="0">
                <a:solidFill>
                  <a:prstClr val="black"/>
                </a:solidFill>
                <a:latin typeface="Bahnschrift SemiCondensed" panose="020B0502040204020203" pitchFamily="34" charset="0"/>
                <a:cs typeface="Calibri" panose="020F0502020204030204" pitchFamily="34" charset="0"/>
              </a:rPr>
              <a:t>E-Learning-Einheiten: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Calibri" panose="020F0502020204030204" pitchFamily="34" charset="0"/>
              </a:rPr>
              <a:t>Ausgewählte Aufgaben</a:t>
            </a:r>
            <a:endParaRPr kumimoji="0" lang="de-DE" sz="4000" b="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Calibri" panose="020F0502020204030204" pitchFamily="34" charset="0"/>
            </a:endParaRPr>
          </a:p>
        </p:txBody>
      </p:sp>
    </p:spTree>
    <p:extLst>
      <p:ext uri="{BB962C8B-B14F-4D97-AF65-F5344CB8AC3E}">
        <p14:creationId xmlns:p14="http://schemas.microsoft.com/office/powerpoint/2010/main" val="83319345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
            <a:extLst>
              <a:ext uri="{FF2B5EF4-FFF2-40B4-BE49-F238E27FC236}">
                <a16:creationId xmlns:a16="http://schemas.microsoft.com/office/drawing/2014/main" id="{8CB95F7A-EA48-B54B-5EA2-EC5E06CC57ED}"/>
              </a:ext>
            </a:extLst>
          </p:cNvPr>
          <p:cNvSpPr txBox="1">
            <a:spLocks noChangeArrowheads="1"/>
          </p:cNvSpPr>
          <p:nvPr/>
        </p:nvSpPr>
        <p:spPr bwMode="auto">
          <a:xfrm>
            <a:off x="1625600" y="1855145"/>
            <a:ext cx="8920480" cy="1847229"/>
          </a:xfrm>
          <a:custGeom>
            <a:avLst/>
            <a:gdLst>
              <a:gd name="csX0" fmla="*/ 0 w 8920480"/>
              <a:gd name="csY0" fmla="*/ 0 h 1847229"/>
              <a:gd name="csX1" fmla="*/ 775396 w 8920480"/>
              <a:gd name="csY1" fmla="*/ 0 h 1847229"/>
              <a:gd name="csX2" fmla="*/ 1461586 w 8920480"/>
              <a:gd name="csY2" fmla="*/ 0 h 1847229"/>
              <a:gd name="csX3" fmla="*/ 2058572 w 8920480"/>
              <a:gd name="csY3" fmla="*/ 0 h 1847229"/>
              <a:gd name="csX4" fmla="*/ 2923173 w 8920480"/>
              <a:gd name="csY4" fmla="*/ 0 h 1847229"/>
              <a:gd name="csX5" fmla="*/ 3430954 w 8920480"/>
              <a:gd name="csY5" fmla="*/ 0 h 1847229"/>
              <a:gd name="csX6" fmla="*/ 4027940 w 8920480"/>
              <a:gd name="csY6" fmla="*/ 0 h 1847229"/>
              <a:gd name="csX7" fmla="*/ 4803335 w 8920480"/>
              <a:gd name="csY7" fmla="*/ 0 h 1847229"/>
              <a:gd name="csX8" fmla="*/ 5667936 w 8920480"/>
              <a:gd name="csY8" fmla="*/ 0 h 1847229"/>
              <a:gd name="csX9" fmla="*/ 6443331 w 8920480"/>
              <a:gd name="csY9" fmla="*/ 0 h 1847229"/>
              <a:gd name="csX10" fmla="*/ 7218727 w 8920480"/>
              <a:gd name="csY10" fmla="*/ 0 h 1847229"/>
              <a:gd name="csX11" fmla="*/ 7994122 w 8920480"/>
              <a:gd name="csY11" fmla="*/ 0 h 1847229"/>
              <a:gd name="csX12" fmla="*/ 8920480 w 8920480"/>
              <a:gd name="csY12" fmla="*/ 0 h 1847229"/>
              <a:gd name="csX13" fmla="*/ 8920480 w 8920480"/>
              <a:gd name="csY13" fmla="*/ 560326 h 1847229"/>
              <a:gd name="csX14" fmla="*/ 8920480 w 8920480"/>
              <a:gd name="csY14" fmla="*/ 1194541 h 1847229"/>
              <a:gd name="csX15" fmla="*/ 8920480 w 8920480"/>
              <a:gd name="csY15" fmla="*/ 1847229 h 1847229"/>
              <a:gd name="csX16" fmla="*/ 8323494 w 8920480"/>
              <a:gd name="csY16" fmla="*/ 1847229 h 1847229"/>
              <a:gd name="csX17" fmla="*/ 7458894 w 8920480"/>
              <a:gd name="csY17" fmla="*/ 1847229 h 1847229"/>
              <a:gd name="csX18" fmla="*/ 6861908 w 8920480"/>
              <a:gd name="csY18" fmla="*/ 1847229 h 1847229"/>
              <a:gd name="csX19" fmla="*/ 6443331 w 8920480"/>
              <a:gd name="csY19" fmla="*/ 1847229 h 1847229"/>
              <a:gd name="csX20" fmla="*/ 5935550 w 8920480"/>
              <a:gd name="csY20" fmla="*/ 1847229 h 1847229"/>
              <a:gd name="csX21" fmla="*/ 5427769 w 8920480"/>
              <a:gd name="csY21" fmla="*/ 1847229 h 1847229"/>
              <a:gd name="csX22" fmla="*/ 4919988 w 8920480"/>
              <a:gd name="csY22" fmla="*/ 1847229 h 1847229"/>
              <a:gd name="csX23" fmla="*/ 4323002 w 8920480"/>
              <a:gd name="csY23" fmla="*/ 1847229 h 1847229"/>
              <a:gd name="csX24" fmla="*/ 3636811 w 8920480"/>
              <a:gd name="csY24" fmla="*/ 1847229 h 1847229"/>
              <a:gd name="csX25" fmla="*/ 3039825 w 8920480"/>
              <a:gd name="csY25" fmla="*/ 1847229 h 1847229"/>
              <a:gd name="csX26" fmla="*/ 2621249 w 8920480"/>
              <a:gd name="csY26" fmla="*/ 1847229 h 1847229"/>
              <a:gd name="csX27" fmla="*/ 2202672 w 8920480"/>
              <a:gd name="csY27" fmla="*/ 1847229 h 1847229"/>
              <a:gd name="csX28" fmla="*/ 1516482 w 8920480"/>
              <a:gd name="csY28" fmla="*/ 1847229 h 1847229"/>
              <a:gd name="csX29" fmla="*/ 1097905 w 8920480"/>
              <a:gd name="csY29" fmla="*/ 1847229 h 1847229"/>
              <a:gd name="csX30" fmla="*/ 0 w 8920480"/>
              <a:gd name="csY30" fmla="*/ 1847229 h 1847229"/>
              <a:gd name="csX31" fmla="*/ 0 w 8920480"/>
              <a:gd name="csY31" fmla="*/ 1286903 h 1847229"/>
              <a:gd name="csX32" fmla="*/ 0 w 8920480"/>
              <a:gd name="csY32" fmla="*/ 689632 h 1847229"/>
              <a:gd name="csX33" fmla="*/ 0 w 8920480"/>
              <a:gd name="csY33" fmla="*/ 0 h 18472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8920480" h="1847229" fill="none" extrusionOk="0">
                <a:moveTo>
                  <a:pt x="0" y="0"/>
                </a:moveTo>
                <a:cubicBezTo>
                  <a:pt x="373724" y="33351"/>
                  <a:pt x="387963" y="24865"/>
                  <a:pt x="775396" y="0"/>
                </a:cubicBezTo>
                <a:cubicBezTo>
                  <a:pt x="1162829" y="-24865"/>
                  <a:pt x="1141868" y="-1600"/>
                  <a:pt x="1461586" y="0"/>
                </a:cubicBezTo>
                <a:cubicBezTo>
                  <a:pt x="1781304" y="1600"/>
                  <a:pt x="1937030" y="6791"/>
                  <a:pt x="2058572" y="0"/>
                </a:cubicBezTo>
                <a:cubicBezTo>
                  <a:pt x="2180114" y="-6791"/>
                  <a:pt x="2522616" y="-42567"/>
                  <a:pt x="2923173" y="0"/>
                </a:cubicBezTo>
                <a:cubicBezTo>
                  <a:pt x="3323730" y="42567"/>
                  <a:pt x="3228021" y="-2990"/>
                  <a:pt x="3430954" y="0"/>
                </a:cubicBezTo>
                <a:cubicBezTo>
                  <a:pt x="3633887" y="2990"/>
                  <a:pt x="3874363" y="-20993"/>
                  <a:pt x="4027940" y="0"/>
                </a:cubicBezTo>
                <a:cubicBezTo>
                  <a:pt x="4181517" y="20993"/>
                  <a:pt x="4501035" y="9423"/>
                  <a:pt x="4803335" y="0"/>
                </a:cubicBezTo>
                <a:cubicBezTo>
                  <a:pt x="5105636" y="-9423"/>
                  <a:pt x="5289689" y="-15803"/>
                  <a:pt x="5667936" y="0"/>
                </a:cubicBezTo>
                <a:cubicBezTo>
                  <a:pt x="6046183" y="15803"/>
                  <a:pt x="6166929" y="16587"/>
                  <a:pt x="6443331" y="0"/>
                </a:cubicBezTo>
                <a:cubicBezTo>
                  <a:pt x="6719734" y="-16587"/>
                  <a:pt x="6884471" y="23003"/>
                  <a:pt x="7218727" y="0"/>
                </a:cubicBezTo>
                <a:cubicBezTo>
                  <a:pt x="7552983" y="-23003"/>
                  <a:pt x="7691977" y="17057"/>
                  <a:pt x="7994122" y="0"/>
                </a:cubicBezTo>
                <a:cubicBezTo>
                  <a:pt x="8296267" y="-17057"/>
                  <a:pt x="8557895" y="-41199"/>
                  <a:pt x="8920480" y="0"/>
                </a:cubicBezTo>
                <a:cubicBezTo>
                  <a:pt x="8946636" y="121097"/>
                  <a:pt x="8913505" y="287870"/>
                  <a:pt x="8920480" y="560326"/>
                </a:cubicBezTo>
                <a:cubicBezTo>
                  <a:pt x="8927455" y="832782"/>
                  <a:pt x="8903252" y="960297"/>
                  <a:pt x="8920480" y="1194541"/>
                </a:cubicBezTo>
                <a:cubicBezTo>
                  <a:pt x="8937708" y="1428785"/>
                  <a:pt x="8909513" y="1602216"/>
                  <a:pt x="8920480" y="1847229"/>
                </a:cubicBezTo>
                <a:cubicBezTo>
                  <a:pt x="8689644" y="1828058"/>
                  <a:pt x="8506297" y="1820283"/>
                  <a:pt x="8323494" y="1847229"/>
                </a:cubicBezTo>
                <a:cubicBezTo>
                  <a:pt x="8140691" y="1874175"/>
                  <a:pt x="7866931" y="1855841"/>
                  <a:pt x="7458894" y="1847229"/>
                </a:cubicBezTo>
                <a:cubicBezTo>
                  <a:pt x="7050857" y="1838617"/>
                  <a:pt x="7046795" y="1853045"/>
                  <a:pt x="6861908" y="1847229"/>
                </a:cubicBezTo>
                <a:cubicBezTo>
                  <a:pt x="6677021" y="1841413"/>
                  <a:pt x="6545453" y="1851423"/>
                  <a:pt x="6443331" y="1847229"/>
                </a:cubicBezTo>
                <a:cubicBezTo>
                  <a:pt x="6341209" y="1843035"/>
                  <a:pt x="6101560" y="1839775"/>
                  <a:pt x="5935550" y="1847229"/>
                </a:cubicBezTo>
                <a:cubicBezTo>
                  <a:pt x="5769540" y="1854683"/>
                  <a:pt x="5652365" y="1828777"/>
                  <a:pt x="5427769" y="1847229"/>
                </a:cubicBezTo>
                <a:cubicBezTo>
                  <a:pt x="5203173" y="1865681"/>
                  <a:pt x="5136983" y="1832045"/>
                  <a:pt x="4919988" y="1847229"/>
                </a:cubicBezTo>
                <a:cubicBezTo>
                  <a:pt x="4702993" y="1862413"/>
                  <a:pt x="4503361" y="1820085"/>
                  <a:pt x="4323002" y="1847229"/>
                </a:cubicBezTo>
                <a:cubicBezTo>
                  <a:pt x="4142643" y="1874373"/>
                  <a:pt x="3819926" y="1868428"/>
                  <a:pt x="3636811" y="1847229"/>
                </a:cubicBezTo>
                <a:cubicBezTo>
                  <a:pt x="3453696" y="1826030"/>
                  <a:pt x="3188875" y="1832693"/>
                  <a:pt x="3039825" y="1847229"/>
                </a:cubicBezTo>
                <a:cubicBezTo>
                  <a:pt x="2890775" y="1861765"/>
                  <a:pt x="2743446" y="1864792"/>
                  <a:pt x="2621249" y="1847229"/>
                </a:cubicBezTo>
                <a:cubicBezTo>
                  <a:pt x="2499052" y="1829666"/>
                  <a:pt x="2329304" y="1854777"/>
                  <a:pt x="2202672" y="1847229"/>
                </a:cubicBezTo>
                <a:cubicBezTo>
                  <a:pt x="2076040" y="1839681"/>
                  <a:pt x="1695040" y="1872125"/>
                  <a:pt x="1516482" y="1847229"/>
                </a:cubicBezTo>
                <a:cubicBezTo>
                  <a:pt x="1337924" y="1822334"/>
                  <a:pt x="1276852" y="1832229"/>
                  <a:pt x="1097905" y="1847229"/>
                </a:cubicBezTo>
                <a:cubicBezTo>
                  <a:pt x="918958" y="1862229"/>
                  <a:pt x="468730" y="1796416"/>
                  <a:pt x="0" y="1847229"/>
                </a:cubicBezTo>
                <a:cubicBezTo>
                  <a:pt x="-8338" y="1615116"/>
                  <a:pt x="-5295" y="1502171"/>
                  <a:pt x="0" y="1286903"/>
                </a:cubicBezTo>
                <a:cubicBezTo>
                  <a:pt x="5295" y="1071635"/>
                  <a:pt x="7484" y="912905"/>
                  <a:pt x="0" y="689632"/>
                </a:cubicBezTo>
                <a:cubicBezTo>
                  <a:pt x="-7484" y="466359"/>
                  <a:pt x="-32224" y="159931"/>
                  <a:pt x="0" y="0"/>
                </a:cubicBezTo>
                <a:close/>
              </a:path>
              <a:path w="8920480" h="1847229" stroke="0" extrusionOk="0">
                <a:moveTo>
                  <a:pt x="0" y="0"/>
                </a:moveTo>
                <a:cubicBezTo>
                  <a:pt x="358050" y="-39628"/>
                  <a:pt x="455645" y="-37965"/>
                  <a:pt x="864600" y="0"/>
                </a:cubicBezTo>
                <a:cubicBezTo>
                  <a:pt x="1273555" y="37965"/>
                  <a:pt x="1341199" y="-9587"/>
                  <a:pt x="1550791" y="0"/>
                </a:cubicBezTo>
                <a:cubicBezTo>
                  <a:pt x="1760383" y="9587"/>
                  <a:pt x="1810293" y="-10823"/>
                  <a:pt x="2058572" y="0"/>
                </a:cubicBezTo>
                <a:cubicBezTo>
                  <a:pt x="2306851" y="10823"/>
                  <a:pt x="2411413" y="-1191"/>
                  <a:pt x="2744763" y="0"/>
                </a:cubicBezTo>
                <a:cubicBezTo>
                  <a:pt x="3078113" y="1191"/>
                  <a:pt x="3388031" y="-23853"/>
                  <a:pt x="3609363" y="0"/>
                </a:cubicBezTo>
                <a:cubicBezTo>
                  <a:pt x="3830695" y="23853"/>
                  <a:pt x="3975026" y="-20230"/>
                  <a:pt x="4117145" y="0"/>
                </a:cubicBezTo>
                <a:cubicBezTo>
                  <a:pt x="4259264" y="20230"/>
                  <a:pt x="4390715" y="-16752"/>
                  <a:pt x="4535721" y="0"/>
                </a:cubicBezTo>
                <a:cubicBezTo>
                  <a:pt x="4680727" y="16752"/>
                  <a:pt x="4959330" y="9411"/>
                  <a:pt x="5221912" y="0"/>
                </a:cubicBezTo>
                <a:cubicBezTo>
                  <a:pt x="5484494" y="-9411"/>
                  <a:pt x="5614834" y="-21976"/>
                  <a:pt x="5908103" y="0"/>
                </a:cubicBezTo>
                <a:cubicBezTo>
                  <a:pt x="6201372" y="21976"/>
                  <a:pt x="6344526" y="30212"/>
                  <a:pt x="6683498" y="0"/>
                </a:cubicBezTo>
                <a:cubicBezTo>
                  <a:pt x="7022471" y="-30212"/>
                  <a:pt x="7059755" y="-10291"/>
                  <a:pt x="7280484" y="0"/>
                </a:cubicBezTo>
                <a:cubicBezTo>
                  <a:pt x="7501213" y="10291"/>
                  <a:pt x="7499675" y="17680"/>
                  <a:pt x="7699060" y="0"/>
                </a:cubicBezTo>
                <a:cubicBezTo>
                  <a:pt x="7898445" y="-17680"/>
                  <a:pt x="8053048" y="12315"/>
                  <a:pt x="8206842" y="0"/>
                </a:cubicBezTo>
                <a:cubicBezTo>
                  <a:pt x="8360636" y="-12315"/>
                  <a:pt x="8704696" y="26772"/>
                  <a:pt x="8920480" y="0"/>
                </a:cubicBezTo>
                <a:cubicBezTo>
                  <a:pt x="8908794" y="224885"/>
                  <a:pt x="8925236" y="293760"/>
                  <a:pt x="8920480" y="578798"/>
                </a:cubicBezTo>
                <a:cubicBezTo>
                  <a:pt x="8915724" y="863836"/>
                  <a:pt x="8921961" y="928927"/>
                  <a:pt x="8920480" y="1194541"/>
                </a:cubicBezTo>
                <a:cubicBezTo>
                  <a:pt x="8918999" y="1460155"/>
                  <a:pt x="8895730" y="1640528"/>
                  <a:pt x="8920480" y="1847229"/>
                </a:cubicBezTo>
                <a:cubicBezTo>
                  <a:pt x="8663810" y="1828392"/>
                  <a:pt x="8460793" y="1856690"/>
                  <a:pt x="8055880" y="1847229"/>
                </a:cubicBezTo>
                <a:cubicBezTo>
                  <a:pt x="7650967" y="1837768"/>
                  <a:pt x="7831934" y="1852904"/>
                  <a:pt x="7637303" y="1847229"/>
                </a:cubicBezTo>
                <a:cubicBezTo>
                  <a:pt x="7442672" y="1841554"/>
                  <a:pt x="7206463" y="1878781"/>
                  <a:pt x="6951112" y="1847229"/>
                </a:cubicBezTo>
                <a:cubicBezTo>
                  <a:pt x="6695761" y="1815677"/>
                  <a:pt x="6516267" y="1819064"/>
                  <a:pt x="6086512" y="1847229"/>
                </a:cubicBezTo>
                <a:cubicBezTo>
                  <a:pt x="5656757" y="1875394"/>
                  <a:pt x="5644107" y="1818526"/>
                  <a:pt x="5221912" y="1847229"/>
                </a:cubicBezTo>
                <a:cubicBezTo>
                  <a:pt x="4799717" y="1875932"/>
                  <a:pt x="4680997" y="1869335"/>
                  <a:pt x="4535721" y="1847229"/>
                </a:cubicBezTo>
                <a:cubicBezTo>
                  <a:pt x="4390445" y="1825123"/>
                  <a:pt x="4069445" y="1839102"/>
                  <a:pt x="3849530" y="1847229"/>
                </a:cubicBezTo>
                <a:cubicBezTo>
                  <a:pt x="3629615" y="1855356"/>
                  <a:pt x="3401338" y="1815324"/>
                  <a:pt x="3074135" y="1847229"/>
                </a:cubicBezTo>
                <a:cubicBezTo>
                  <a:pt x="2746932" y="1879134"/>
                  <a:pt x="2519390" y="1887046"/>
                  <a:pt x="2209534" y="1847229"/>
                </a:cubicBezTo>
                <a:cubicBezTo>
                  <a:pt x="1899678" y="1807412"/>
                  <a:pt x="1906157" y="1848886"/>
                  <a:pt x="1790958" y="1847229"/>
                </a:cubicBezTo>
                <a:cubicBezTo>
                  <a:pt x="1675759" y="1845572"/>
                  <a:pt x="1488175" y="1842244"/>
                  <a:pt x="1372382" y="1847229"/>
                </a:cubicBezTo>
                <a:cubicBezTo>
                  <a:pt x="1256589" y="1852214"/>
                  <a:pt x="972398" y="1868080"/>
                  <a:pt x="775396" y="1847229"/>
                </a:cubicBezTo>
                <a:cubicBezTo>
                  <a:pt x="578394" y="1826378"/>
                  <a:pt x="252801" y="1882312"/>
                  <a:pt x="0" y="1847229"/>
                </a:cubicBezTo>
                <a:cubicBezTo>
                  <a:pt x="17193" y="1697311"/>
                  <a:pt x="6870" y="1477502"/>
                  <a:pt x="0" y="1249958"/>
                </a:cubicBezTo>
                <a:cubicBezTo>
                  <a:pt x="-6870" y="1022414"/>
                  <a:pt x="32372" y="790537"/>
                  <a:pt x="0" y="597271"/>
                </a:cubicBezTo>
                <a:cubicBezTo>
                  <a:pt x="-32372" y="404005"/>
                  <a:pt x="682" y="209845"/>
                  <a:pt x="0" y="0"/>
                </a:cubicBezTo>
                <a:close/>
              </a:path>
            </a:pathLst>
          </a:custGeom>
          <a:solidFill>
            <a:srgbClr val="FFFFFF"/>
          </a:solidFill>
          <a:ln w="25400">
            <a:solidFill>
              <a:srgbClr val="A7AAAC">
                <a:lumMod val="75000"/>
              </a:srgbClr>
            </a:solidFill>
            <a:miter lim="800000"/>
            <a:headEnd/>
            <a:tailEnd/>
            <a:extLst>
              <a:ext uri="{C807C97D-BFC1-408E-A445-0C87EB9F89A2}">
                <ask:lineSketchStyleProps xmlns:ask="http://schemas.microsoft.com/office/drawing/2018/sketchyshapes" sd="981765707">
                  <a:prstGeom prst="rect">
                    <a:avLst/>
                  </a:prstGeom>
                  <ask:type>
                    <ask:lineSketchFreehand/>
                  </ask:type>
                </ask:lineSketchStyleProps>
              </a:ext>
            </a:extLst>
          </a:ln>
          <a:effectLst>
            <a:outerShdw blurRad="63500" sx="102000" sy="102000" algn="ctr" rotWithShape="0">
              <a:prstClr val="black">
                <a:alpha val="40000"/>
              </a:prstClr>
            </a:outerShdw>
          </a:effectLst>
        </p:spPr>
        <p:txBody>
          <a:bodyPr rot="0" vert="horz" wrap="square" lIns="91440" tIns="45720" rIns="91440" bIns="45720" anchor="t" anchorCtr="0">
            <a:noAutofit/>
          </a:bodyPr>
          <a:lstStyle>
            <a:lvl1pPr marL="432000" indent="-324000" algn="l" defTabSz="914400" rtl="0" eaLnBrk="1" latinLnBrk="0" hangingPunct="1">
              <a:lnSpc>
                <a:spcPct val="90000"/>
              </a:lnSpc>
              <a:spcBef>
                <a:spcPts val="1417"/>
              </a:spcBef>
              <a:buClr>
                <a:srgbClr val="646567"/>
              </a:buClr>
              <a:buSzPct val="100000"/>
              <a:buFont typeface="Arial" panose="020B0604020202020204" pitchFamily="34" charset="0"/>
              <a:buChar char="•"/>
              <a:defRPr sz="2000" kern="1200">
                <a:solidFill>
                  <a:srgbClr val="646567"/>
                </a:solidFill>
                <a:latin typeface="+mn-lt"/>
                <a:ea typeface="+mn-ea"/>
                <a:cs typeface="+mn-cs"/>
              </a:defRPr>
            </a:lvl1pPr>
            <a:lvl2pPr marL="742950" indent="-285750" algn="l" defTabSz="914400" rtl="0" eaLnBrk="1" latinLnBrk="0" hangingPunct="1">
              <a:lnSpc>
                <a:spcPct val="90000"/>
              </a:lnSpc>
              <a:spcBef>
                <a:spcPts val="500"/>
              </a:spcBef>
              <a:buClr>
                <a:srgbClr val="646567"/>
              </a:buClr>
              <a:buSzPct val="75000"/>
              <a:buFont typeface="Courier New" panose="02070309020205020404" pitchFamily="49" charset="0"/>
              <a:buChar char="o"/>
              <a:defRPr sz="1800" kern="1200">
                <a:solidFill>
                  <a:srgbClr val="646567"/>
                </a:solidFill>
                <a:latin typeface="+mn-lt"/>
                <a:ea typeface="+mn-ea"/>
                <a:cs typeface="+mn-cs"/>
              </a:defRPr>
            </a:lvl2pPr>
            <a:lvl3pPr marL="1143000" indent="-228600" algn="l" defTabSz="914400" rtl="0" eaLnBrk="1" latinLnBrk="0" hangingPunct="1">
              <a:lnSpc>
                <a:spcPct val="90000"/>
              </a:lnSpc>
              <a:spcBef>
                <a:spcPts val="500"/>
              </a:spcBef>
              <a:buClr>
                <a:srgbClr val="646567"/>
              </a:buClr>
              <a:buSzPct val="75000"/>
              <a:buFont typeface="Wingdings" panose="05000000000000000000" pitchFamily="2" charset="2"/>
              <a:buChar char="§"/>
              <a:defRPr sz="1800" kern="1200">
                <a:solidFill>
                  <a:srgbClr val="646567"/>
                </a:solidFill>
                <a:latin typeface="+mn-lt"/>
                <a:ea typeface="+mn-ea"/>
                <a:cs typeface="+mn-cs"/>
              </a:defRPr>
            </a:lvl3pPr>
            <a:lvl4pPr marL="1600200" indent="-228600" algn="l" defTabSz="914400" rtl="0" eaLnBrk="1" latinLnBrk="0" hangingPunct="1">
              <a:lnSpc>
                <a:spcPct val="90000"/>
              </a:lnSpc>
              <a:spcBef>
                <a:spcPts val="500"/>
              </a:spcBef>
              <a:buClr>
                <a:srgbClr val="646567"/>
              </a:buClr>
              <a:buSzPct val="75000"/>
              <a:buFont typeface="Wingdings" panose="05000000000000000000" pitchFamily="2" charset="2"/>
              <a:buChar char="v"/>
              <a:defRPr sz="1600" kern="1200">
                <a:solidFill>
                  <a:srgbClr val="646567"/>
                </a:solidFill>
                <a:latin typeface="+mn-lt"/>
                <a:ea typeface="+mn-ea"/>
                <a:cs typeface="+mn-cs"/>
              </a:defRPr>
            </a:lvl4pPr>
            <a:lvl5pPr marL="2057400" indent="-228600" algn="l" defTabSz="914400" rtl="0" eaLnBrk="1" latinLnBrk="0" hangingPunct="1">
              <a:lnSpc>
                <a:spcPct val="90000"/>
              </a:lnSpc>
              <a:spcBef>
                <a:spcPts val="500"/>
              </a:spcBef>
              <a:buClr>
                <a:srgbClr val="646567"/>
              </a:buClr>
              <a:buSzPct val="75000"/>
              <a:buFont typeface="Courier New" panose="02070309020205020404" pitchFamily="49" charset="0"/>
              <a:buChar char="o"/>
              <a:defRPr sz="1600" kern="1200">
                <a:solidFill>
                  <a:srgbClr val="6465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dirty="0">
              <a:latin typeface="Bahnschrift SemiCondensed" panose="020B0502040204020203" pitchFamily="34" charset="0"/>
            </a:endParaRPr>
          </a:p>
        </p:txBody>
      </p:sp>
      <p:sp>
        <p:nvSpPr>
          <p:cNvPr id="2" name="Titel 1">
            <a:extLst>
              <a:ext uri="{FF2B5EF4-FFF2-40B4-BE49-F238E27FC236}">
                <a16:creationId xmlns:a16="http://schemas.microsoft.com/office/drawing/2014/main" id="{1CFB8A4F-997D-473B-B160-271AC65818F1}"/>
              </a:ext>
            </a:extLst>
          </p:cNvPr>
          <p:cNvSpPr>
            <a:spLocks noGrp="1"/>
          </p:cNvSpPr>
          <p:nvPr>
            <p:ph type="title"/>
          </p:nvPr>
        </p:nvSpPr>
        <p:spPr/>
        <p:txBody>
          <a:bodyPr>
            <a:normAutofit/>
          </a:bodyPr>
          <a:lstStyle/>
          <a:p>
            <a:r>
              <a:rPr lang="de-DE" dirty="0"/>
              <a:t>Dieser Kurs</a:t>
            </a:r>
          </a:p>
        </p:txBody>
      </p:sp>
      <p:sp>
        <p:nvSpPr>
          <p:cNvPr id="3" name="Inhaltsplatzhalter 2">
            <a:extLst>
              <a:ext uri="{FF2B5EF4-FFF2-40B4-BE49-F238E27FC236}">
                <a16:creationId xmlns:a16="http://schemas.microsoft.com/office/drawing/2014/main" id="{DE21B9D8-4445-4635-8734-CEF4CA062580}"/>
              </a:ext>
            </a:extLst>
          </p:cNvPr>
          <p:cNvSpPr>
            <a:spLocks noGrp="1"/>
          </p:cNvSpPr>
          <p:nvPr>
            <p:ph idx="1"/>
          </p:nvPr>
        </p:nvSpPr>
        <p:spPr>
          <a:xfrm>
            <a:off x="1041400" y="1690688"/>
            <a:ext cx="10172700" cy="4486275"/>
          </a:xfrm>
        </p:spPr>
        <p:txBody>
          <a:bodyPr>
            <a:normAutofit/>
          </a:bodyPr>
          <a:lstStyle/>
          <a:p>
            <a:pPr marL="0" indent="0" algn="ctr">
              <a:buNone/>
            </a:pPr>
            <a:endParaRPr lang="de-DE" sz="3600" dirty="0"/>
          </a:p>
          <a:p>
            <a:pPr marL="0" indent="0" algn="ctr">
              <a:buNone/>
            </a:pPr>
            <a:r>
              <a:rPr lang="de-DE" sz="3600" u="sng" dirty="0"/>
              <a:t>Leitfrage:</a:t>
            </a:r>
            <a:r>
              <a:rPr lang="de-DE" sz="3600" dirty="0"/>
              <a:t> Wie geht es nach Erhalt der klassenbezogenen Ergebnisrückmeldung weiter?</a:t>
            </a:r>
          </a:p>
          <a:p>
            <a:pPr marL="0" indent="0" algn="ctr">
              <a:buNone/>
            </a:pPr>
            <a:endParaRPr lang="de-DE" sz="3600" dirty="0"/>
          </a:p>
          <a:p>
            <a:endParaRPr lang="de-DE" dirty="0"/>
          </a:p>
          <a:p>
            <a:pPr marL="0" indent="0">
              <a:buNone/>
            </a:pPr>
            <a:endParaRPr lang="de-DE" dirty="0"/>
          </a:p>
          <a:p>
            <a:pPr marL="0" indent="0">
              <a:buNone/>
            </a:pPr>
            <a:r>
              <a:rPr lang="de-DE" dirty="0">
                <a:sym typeface="Wingdings" panose="05000000000000000000" pitchFamily="2" charset="2"/>
              </a:rPr>
              <a:t> </a:t>
            </a:r>
            <a:r>
              <a:rPr lang="de-DE" dirty="0"/>
              <a:t>Erwerb von grundlegenden Handlungskompetenzen im Umgang mit </a:t>
            </a:r>
            <a:r>
              <a:rPr lang="de-DE" dirty="0">
                <a:solidFill>
                  <a:srgbClr val="2AD01A"/>
                </a:solidFill>
              </a:rPr>
              <a:t>VERA-Ergebnissen</a:t>
            </a:r>
            <a:r>
              <a:rPr lang="de-DE" dirty="0"/>
              <a:t> für die Umsetzung allein oder in der Fachgruppe</a:t>
            </a:r>
          </a:p>
        </p:txBody>
      </p:sp>
    </p:spTree>
    <p:extLst>
      <p:ext uri="{BB962C8B-B14F-4D97-AF65-F5344CB8AC3E}">
        <p14:creationId xmlns:p14="http://schemas.microsoft.com/office/powerpoint/2010/main" val="2932378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D356B-6153-4654-9074-B4CB3F76DE2D}"/>
              </a:ext>
            </a:extLst>
          </p:cNvPr>
          <p:cNvSpPr>
            <a:spLocks noGrp="1"/>
          </p:cNvSpPr>
          <p:nvPr>
            <p:ph type="title"/>
          </p:nvPr>
        </p:nvSpPr>
        <p:spPr/>
        <p:txBody>
          <a:bodyPr/>
          <a:lstStyle/>
          <a:p>
            <a:r>
              <a:rPr lang="de-DE" dirty="0"/>
              <a:t>„Die Daten sagen einem nicht ...“ </a:t>
            </a:r>
          </a:p>
        </p:txBody>
      </p:sp>
      <p:pic>
        <p:nvPicPr>
          <p:cNvPr id="7" name="Inhaltsplatzhalter 6" descr="Filmklappe mit einfarbiger Füllung">
            <a:extLst>
              <a:ext uri="{FF2B5EF4-FFF2-40B4-BE49-F238E27FC236}">
                <a16:creationId xmlns:a16="http://schemas.microsoft.com/office/drawing/2014/main" id="{D8EC98FA-E063-08B7-11BF-499E0FBBE34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91581" y="365124"/>
            <a:ext cx="1060188" cy="1060188"/>
          </a:xfrm>
        </p:spPr>
      </p:pic>
      <p:sp>
        <p:nvSpPr>
          <p:cNvPr id="4" name="Sprechblase: rechteckig mit abgerundeten Ecken 3">
            <a:extLst>
              <a:ext uri="{FF2B5EF4-FFF2-40B4-BE49-F238E27FC236}">
                <a16:creationId xmlns:a16="http://schemas.microsoft.com/office/drawing/2014/main" id="{17543DAB-AD6E-6537-7291-9AF3BD69533B}"/>
              </a:ext>
            </a:extLst>
          </p:cNvPr>
          <p:cNvSpPr/>
          <p:nvPr/>
        </p:nvSpPr>
        <p:spPr>
          <a:xfrm>
            <a:off x="1041399" y="1690689"/>
            <a:ext cx="8956711" cy="2660248"/>
          </a:xfrm>
          <a:prstGeom prst="wedgeRoundRectCallout">
            <a:avLst>
              <a:gd name="adj1" fmla="val 57347"/>
              <a:gd name="adj2" fmla="val -40160"/>
              <a:gd name="adj3" fmla="val 1666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n w="0"/>
                <a:solidFill>
                  <a:schemeClr val="tx1"/>
                </a:solidFill>
                <a:latin typeface="Bahnschrift SemiCondensed" panose="020B0502040204020203" pitchFamily="34" charset="0"/>
              </a:rPr>
              <a:t>„Die [VERA-]Daten sagen einem nicht ‚Wie ist es zustande gekommen?‘. Das sagen sie im ganz geringen Umfang. Sie können Aussagen machen, statistisch, über, sind es vor allem Mädchen? Sind es Jungen? Gibt es Unterschiede? Spielt die Herkunft eine Rolle? Spielt Deutsch als Muttersprache eine Rolle?. Da gibt es so einige Hinweise. Aber präzise auf was im Unterricht hat dazu geführt? Was müssen wir ändern? Das gibt es nicht. Und da müssen wir nacharbeiten. Und müssen gucken, müssen sprechen mit den Lehrern, müssen sie fragen ‚Was stellt ihr fest im Unterricht?‘“</a:t>
            </a:r>
          </a:p>
        </p:txBody>
      </p:sp>
      <p:sp>
        <p:nvSpPr>
          <p:cNvPr id="5" name="Sprechblase: rechteckig mit abgerundeten Ecken 4">
            <a:extLst>
              <a:ext uri="{FF2B5EF4-FFF2-40B4-BE49-F238E27FC236}">
                <a16:creationId xmlns:a16="http://schemas.microsoft.com/office/drawing/2014/main" id="{1317C10D-6E85-4ADD-D93B-6ACB5265E3D8}"/>
              </a:ext>
            </a:extLst>
          </p:cNvPr>
          <p:cNvSpPr/>
          <p:nvPr/>
        </p:nvSpPr>
        <p:spPr>
          <a:xfrm>
            <a:off x="3326004" y="4664863"/>
            <a:ext cx="7596553" cy="1512100"/>
          </a:xfrm>
          <a:prstGeom prst="wedgeRoundRectCallout">
            <a:avLst>
              <a:gd name="adj1" fmla="val -56366"/>
              <a:gd name="adj2" fmla="val -33017"/>
              <a:gd name="adj3" fmla="val 1666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n w="0"/>
                <a:solidFill>
                  <a:schemeClr val="tx1"/>
                </a:solidFill>
                <a:latin typeface="Bahnschrift SemiCondensed" panose="020B0502040204020203" pitchFamily="34" charset="0"/>
              </a:rPr>
              <a:t>„Da muss man dann eben in der Schule selber gucken, Umfragen machen, vielleicht Interviews führen, um herauszufinden, woran hakt es? Um dann zu einer Veränderung zu kommen und auch das ist Evaluation.“</a:t>
            </a:r>
          </a:p>
        </p:txBody>
      </p:sp>
    </p:spTree>
    <p:extLst>
      <p:ext uri="{BB962C8B-B14F-4D97-AF65-F5344CB8AC3E}">
        <p14:creationId xmlns:p14="http://schemas.microsoft.com/office/powerpoint/2010/main" val="41129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74E8F-1C09-6E4E-ABC4-6F7481F26095}"/>
              </a:ext>
            </a:extLst>
          </p:cNvPr>
          <p:cNvSpPr>
            <a:spLocks noGrp="1"/>
          </p:cNvSpPr>
          <p:nvPr>
            <p:ph type="title"/>
          </p:nvPr>
        </p:nvSpPr>
        <p:spPr>
          <a:xfrm>
            <a:off x="1041400" y="365125"/>
            <a:ext cx="10172700" cy="941161"/>
          </a:xfrm>
        </p:spPr>
        <p:txBody>
          <a:bodyPr/>
          <a:lstStyle/>
          <a:p>
            <a:r>
              <a:rPr lang="de-DE" dirty="0"/>
              <a:t>Aufgabe 2.1a – Nutzung von Datenquellen</a:t>
            </a:r>
          </a:p>
        </p:txBody>
      </p:sp>
      <p:sp>
        <p:nvSpPr>
          <p:cNvPr id="3" name="Inhaltsplatzhalter 2">
            <a:extLst>
              <a:ext uri="{FF2B5EF4-FFF2-40B4-BE49-F238E27FC236}">
                <a16:creationId xmlns:a16="http://schemas.microsoft.com/office/drawing/2014/main" id="{A8725743-956C-BA45-6EA0-7F5B64E59CED}"/>
              </a:ext>
            </a:extLst>
          </p:cNvPr>
          <p:cNvSpPr>
            <a:spLocks noGrp="1"/>
          </p:cNvSpPr>
          <p:nvPr>
            <p:ph idx="1"/>
          </p:nvPr>
        </p:nvSpPr>
        <p:spPr>
          <a:xfrm>
            <a:off x="1041400" y="1507253"/>
            <a:ext cx="10172700" cy="4669710"/>
          </a:xfrm>
        </p:spPr>
        <p:txBody>
          <a:bodyPr/>
          <a:lstStyle/>
          <a:p>
            <a:pPr marL="0" indent="0">
              <a:buNone/>
            </a:pPr>
            <a:r>
              <a:rPr lang="de-DE" dirty="0">
                <a:solidFill>
                  <a:schemeClr val="tx1"/>
                </a:solidFill>
                <a:latin typeface="Bahnschrift SemiCondensed" panose="020B0502040204020203" pitchFamily="34" charset="0"/>
              </a:rPr>
              <a:t>Notieren Sie vier Daten- und Informationsquellen, die Sie persönlich in die Unterrichtsplanung einbeziehen. Überlegen Sie gleich mit, wofür Sie diese Daten konkret in der Vergangenheit genutzt haben.</a:t>
            </a:r>
            <a:endParaRPr lang="de-DE" dirty="0"/>
          </a:p>
        </p:txBody>
      </p:sp>
      <p:sp>
        <p:nvSpPr>
          <p:cNvPr id="5" name="Titel 1">
            <a:extLst>
              <a:ext uri="{FF2B5EF4-FFF2-40B4-BE49-F238E27FC236}">
                <a16:creationId xmlns:a16="http://schemas.microsoft.com/office/drawing/2014/main" id="{2EAB955A-DE46-05A6-1B4F-DAC9E846394A}"/>
              </a:ext>
            </a:extLst>
          </p:cNvPr>
          <p:cNvSpPr txBox="1">
            <a:spLocks/>
          </p:cNvSpPr>
          <p:nvPr/>
        </p:nvSpPr>
        <p:spPr>
          <a:xfrm>
            <a:off x="1041400" y="2968467"/>
            <a:ext cx="10172700" cy="941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Bahnschrift SemiBold Condensed" panose="020B0502040204020203" pitchFamily="34" charset="0"/>
                <a:ea typeface="+mj-ea"/>
                <a:cs typeface="+mj-cs"/>
              </a:defRPr>
            </a:lvl1pPr>
          </a:lstStyle>
          <a:p>
            <a:r>
              <a:rPr lang="de-DE" dirty="0"/>
              <a:t>Aufgabe 2.2d – Andere Datenquellen</a:t>
            </a:r>
          </a:p>
        </p:txBody>
      </p:sp>
      <p:sp>
        <p:nvSpPr>
          <p:cNvPr id="6" name="Inhaltsplatzhalter 2">
            <a:extLst>
              <a:ext uri="{FF2B5EF4-FFF2-40B4-BE49-F238E27FC236}">
                <a16:creationId xmlns:a16="http://schemas.microsoft.com/office/drawing/2014/main" id="{D01A7511-D517-0993-3259-A7CD3E5FB250}"/>
              </a:ext>
            </a:extLst>
          </p:cNvPr>
          <p:cNvSpPr txBox="1">
            <a:spLocks/>
          </p:cNvSpPr>
          <p:nvPr/>
        </p:nvSpPr>
        <p:spPr>
          <a:xfrm>
            <a:off x="1041400" y="4110595"/>
            <a:ext cx="10172700" cy="2382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Mit welchen schulischen Datenquellen lassen sich die VERA-Ergebnisse sinnvollerweise verbinden? Notieren Sie drei Anwendungsbeispiele, die Sie für nützlich halten.</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2348901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74E8F-1C09-6E4E-ABC4-6F7481F26095}"/>
              </a:ext>
            </a:extLst>
          </p:cNvPr>
          <p:cNvSpPr>
            <a:spLocks noGrp="1"/>
          </p:cNvSpPr>
          <p:nvPr>
            <p:ph type="title"/>
          </p:nvPr>
        </p:nvSpPr>
        <p:spPr>
          <a:xfrm>
            <a:off x="1041400" y="365125"/>
            <a:ext cx="10172700" cy="941161"/>
          </a:xfrm>
        </p:spPr>
        <p:txBody>
          <a:bodyPr/>
          <a:lstStyle/>
          <a:p>
            <a:r>
              <a:rPr lang="de-DE" dirty="0"/>
              <a:t>Aufgabe 2.1a – Nutzung von Datenquellen</a:t>
            </a:r>
          </a:p>
        </p:txBody>
      </p:sp>
      <p:sp>
        <p:nvSpPr>
          <p:cNvPr id="3" name="Inhaltsplatzhalter 2">
            <a:extLst>
              <a:ext uri="{FF2B5EF4-FFF2-40B4-BE49-F238E27FC236}">
                <a16:creationId xmlns:a16="http://schemas.microsoft.com/office/drawing/2014/main" id="{A8725743-956C-BA45-6EA0-7F5B64E59CED}"/>
              </a:ext>
            </a:extLst>
          </p:cNvPr>
          <p:cNvSpPr>
            <a:spLocks noGrp="1"/>
          </p:cNvSpPr>
          <p:nvPr>
            <p:ph idx="1"/>
          </p:nvPr>
        </p:nvSpPr>
        <p:spPr>
          <a:xfrm>
            <a:off x="1041400" y="1507253"/>
            <a:ext cx="10172700" cy="4669710"/>
          </a:xfrm>
        </p:spPr>
        <p:txBody>
          <a:bodyPr/>
          <a:lstStyle/>
          <a:p>
            <a:pPr marL="0" indent="0">
              <a:buNone/>
            </a:pPr>
            <a:r>
              <a:rPr lang="de-DE" dirty="0">
                <a:solidFill>
                  <a:schemeClr val="tx1"/>
                </a:solidFill>
                <a:latin typeface="Bahnschrift SemiCondensed" panose="020B0502040204020203" pitchFamily="34" charset="0"/>
              </a:rPr>
              <a:t>Notieren Sie vier Daten- und Informationsquellen, die Sie persönlich in die Unterrichtsplanung einbeziehen. Überlegen Sie gleich mit, wofür Sie diese Daten konkret in der Vergangenheit genutzt haben.</a:t>
            </a:r>
            <a:endParaRPr lang="de-DE" dirty="0"/>
          </a:p>
        </p:txBody>
      </p:sp>
      <p:sp>
        <p:nvSpPr>
          <p:cNvPr id="5" name="Titel 1">
            <a:extLst>
              <a:ext uri="{FF2B5EF4-FFF2-40B4-BE49-F238E27FC236}">
                <a16:creationId xmlns:a16="http://schemas.microsoft.com/office/drawing/2014/main" id="{2EAB955A-DE46-05A6-1B4F-DAC9E846394A}"/>
              </a:ext>
            </a:extLst>
          </p:cNvPr>
          <p:cNvSpPr txBox="1">
            <a:spLocks/>
          </p:cNvSpPr>
          <p:nvPr/>
        </p:nvSpPr>
        <p:spPr>
          <a:xfrm>
            <a:off x="1041400" y="2968467"/>
            <a:ext cx="10172700" cy="941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Bahnschrift SemiBold Condensed" panose="020B0502040204020203" pitchFamily="34" charset="0"/>
                <a:ea typeface="+mj-ea"/>
                <a:cs typeface="+mj-cs"/>
              </a:defRPr>
            </a:lvl1pPr>
          </a:lstStyle>
          <a:p>
            <a:r>
              <a:rPr lang="de-DE" dirty="0"/>
              <a:t>Aufgabe 2.2d – Andere Datenquellen</a:t>
            </a:r>
          </a:p>
        </p:txBody>
      </p:sp>
      <p:sp>
        <p:nvSpPr>
          <p:cNvPr id="6" name="Inhaltsplatzhalter 2">
            <a:extLst>
              <a:ext uri="{FF2B5EF4-FFF2-40B4-BE49-F238E27FC236}">
                <a16:creationId xmlns:a16="http://schemas.microsoft.com/office/drawing/2014/main" id="{D01A7511-D517-0993-3259-A7CD3E5FB250}"/>
              </a:ext>
            </a:extLst>
          </p:cNvPr>
          <p:cNvSpPr txBox="1">
            <a:spLocks/>
          </p:cNvSpPr>
          <p:nvPr/>
        </p:nvSpPr>
        <p:spPr>
          <a:xfrm>
            <a:off x="1041400" y="4110594"/>
            <a:ext cx="10172700" cy="3027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Mit welchen schulischen Datenquellen lassen sich die VERA-Ergebnisse sinnvollerweise verbinden? Notieren Sie drei Anwendungsbeispiele, die Sie für nützlich halten.</a:t>
            </a:r>
          </a:p>
          <a:p>
            <a:pPr marL="0" indent="0">
              <a:buFont typeface="Arial" panose="020B0604020202020204" pitchFamily="34" charset="0"/>
              <a:buNone/>
            </a:pPr>
            <a:endParaRPr lang="de-DE" sz="1800" dirty="0"/>
          </a:p>
          <a:p>
            <a:pPr>
              <a:buFont typeface="Wingdings" panose="05000000000000000000" pitchFamily="2" charset="2"/>
              <a:buChar char="à"/>
            </a:pPr>
            <a:r>
              <a:rPr lang="de-DE" dirty="0">
                <a:solidFill>
                  <a:srgbClr val="FB212A"/>
                </a:solidFill>
                <a:sym typeface="Wingdings" panose="05000000000000000000" pitchFamily="2" charset="2"/>
              </a:rPr>
              <a:t>Vernetzung in Breakout-Rooms (15 Min.)</a:t>
            </a:r>
          </a:p>
          <a:p>
            <a:pPr>
              <a:buFont typeface="Wingdings" panose="05000000000000000000" pitchFamily="2" charset="2"/>
              <a:buChar char="à"/>
            </a:pPr>
            <a:r>
              <a:rPr lang="de-DE" dirty="0">
                <a:solidFill>
                  <a:srgbClr val="FB212A"/>
                </a:solidFill>
                <a:sym typeface="Wingdings" panose="05000000000000000000" pitchFamily="2" charset="2"/>
              </a:rPr>
              <a:t>Extra: Sind die Datenquellen miteinander verknüpft? Wer hat Zugriff?</a:t>
            </a:r>
            <a:endParaRPr lang="de-DE" dirty="0">
              <a:solidFill>
                <a:srgbClr val="FB212A"/>
              </a:solidFill>
            </a:endParaRPr>
          </a:p>
        </p:txBody>
      </p:sp>
    </p:spTree>
    <p:extLst>
      <p:ext uri="{BB962C8B-B14F-4D97-AF65-F5344CB8AC3E}">
        <p14:creationId xmlns:p14="http://schemas.microsoft.com/office/powerpoint/2010/main" val="224989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D356B-6153-4654-9074-B4CB3F76DE2D}"/>
              </a:ext>
            </a:extLst>
          </p:cNvPr>
          <p:cNvSpPr>
            <a:spLocks noGrp="1"/>
          </p:cNvSpPr>
          <p:nvPr>
            <p:ph type="title"/>
          </p:nvPr>
        </p:nvSpPr>
        <p:spPr/>
        <p:txBody>
          <a:bodyPr/>
          <a:lstStyle/>
          <a:p>
            <a:r>
              <a:rPr lang="de-DE" dirty="0"/>
              <a:t>„Die Daten sagen einem nicht ...“</a:t>
            </a:r>
          </a:p>
        </p:txBody>
      </p:sp>
      <p:sp>
        <p:nvSpPr>
          <p:cNvPr id="3" name="Inhaltsplatzhalter 2">
            <a:extLst>
              <a:ext uri="{FF2B5EF4-FFF2-40B4-BE49-F238E27FC236}">
                <a16:creationId xmlns:a16="http://schemas.microsoft.com/office/drawing/2014/main" id="{B54DBA9B-6C0F-4991-A475-CAE5B2A18792}"/>
              </a:ext>
            </a:extLst>
          </p:cNvPr>
          <p:cNvSpPr>
            <a:spLocks noGrp="1"/>
          </p:cNvSpPr>
          <p:nvPr>
            <p:ph idx="1"/>
          </p:nvPr>
        </p:nvSpPr>
        <p:spPr/>
        <p:txBody>
          <a:bodyPr>
            <a:normAutofit/>
          </a:bodyPr>
          <a:lstStyle/>
          <a:p>
            <a:pPr marL="0" indent="0">
              <a:buNone/>
            </a:pPr>
            <a:endParaRPr lang="de-DE" dirty="0"/>
          </a:p>
        </p:txBody>
      </p:sp>
      <p:sp>
        <p:nvSpPr>
          <p:cNvPr id="4" name="Sprechblase: rechteckig mit abgerundeten Ecken 3">
            <a:extLst>
              <a:ext uri="{FF2B5EF4-FFF2-40B4-BE49-F238E27FC236}">
                <a16:creationId xmlns:a16="http://schemas.microsoft.com/office/drawing/2014/main" id="{17543DAB-AD6E-6537-7291-9AF3BD69533B}"/>
              </a:ext>
            </a:extLst>
          </p:cNvPr>
          <p:cNvSpPr/>
          <p:nvPr/>
        </p:nvSpPr>
        <p:spPr>
          <a:xfrm>
            <a:off x="1041399" y="1690689"/>
            <a:ext cx="8956711" cy="2660248"/>
          </a:xfrm>
          <a:prstGeom prst="wedgeRoundRectCallout">
            <a:avLst>
              <a:gd name="adj1" fmla="val 57347"/>
              <a:gd name="adj2" fmla="val -40160"/>
              <a:gd name="adj3" fmla="val 1666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n w="0"/>
                <a:solidFill>
                  <a:schemeClr val="tx1"/>
                </a:solidFill>
                <a:latin typeface="Bahnschrift SemiCondensed" panose="020B0502040204020203" pitchFamily="34" charset="0"/>
              </a:rPr>
              <a:t>„Die [VERA-]Daten sagen einem nicht ‚Wie ist es zustande gekommen?‘. Das sagen sie im ganz geringen Umfang. Sie können Aussagen machen, statistisch, über, sind es vor allem Mädchen? Sind es Jungen? Gibt es Unterschiede? Spielt die Herkunft eine Rolle? Spielt Deutsch als Muttersprache eine Rolle?. Da gibt es so einige Hinweise. Aber präzise auf was im Unterricht hat dazu geführt? Was müssen wir ändern? Das gibt es nicht. Und da müssen wir nacharbeiten. Und müssen gucken, müssen sprechen mit den Lehrern, müssen sie fragen ‚Was stellt ihr fest im Unterricht?‘“</a:t>
            </a:r>
          </a:p>
        </p:txBody>
      </p:sp>
      <p:sp>
        <p:nvSpPr>
          <p:cNvPr id="5" name="Sprechblase: rechteckig mit abgerundeten Ecken 4">
            <a:extLst>
              <a:ext uri="{FF2B5EF4-FFF2-40B4-BE49-F238E27FC236}">
                <a16:creationId xmlns:a16="http://schemas.microsoft.com/office/drawing/2014/main" id="{1317C10D-6E85-4ADD-D93B-6ACB5265E3D8}"/>
              </a:ext>
            </a:extLst>
          </p:cNvPr>
          <p:cNvSpPr/>
          <p:nvPr/>
        </p:nvSpPr>
        <p:spPr>
          <a:xfrm>
            <a:off x="3326004" y="4664863"/>
            <a:ext cx="7596553" cy="1512100"/>
          </a:xfrm>
          <a:prstGeom prst="wedgeRoundRectCallout">
            <a:avLst>
              <a:gd name="adj1" fmla="val -56366"/>
              <a:gd name="adj2" fmla="val -33017"/>
              <a:gd name="adj3" fmla="val 1666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n w="0"/>
                <a:solidFill>
                  <a:schemeClr val="tx1"/>
                </a:solidFill>
                <a:latin typeface="Bahnschrift SemiCondensed" panose="020B0502040204020203" pitchFamily="34" charset="0"/>
              </a:rPr>
              <a:t>„</a:t>
            </a:r>
            <a:r>
              <a:rPr lang="de-DE" sz="2000" dirty="0">
                <a:ln w="0"/>
                <a:solidFill>
                  <a:srgbClr val="FB212A"/>
                </a:solidFill>
                <a:latin typeface="Bahnschrift SemiCondensed" panose="020B0502040204020203" pitchFamily="34" charset="0"/>
              </a:rPr>
              <a:t>Da muss man dann eben in der Schule selber gucken, Umfragen machen, vielleicht Interviews führen</a:t>
            </a:r>
            <a:r>
              <a:rPr lang="de-DE" sz="2000" dirty="0">
                <a:ln w="0"/>
                <a:solidFill>
                  <a:schemeClr val="tx1"/>
                </a:solidFill>
                <a:latin typeface="Bahnschrift SemiCondensed" panose="020B0502040204020203" pitchFamily="34" charset="0"/>
              </a:rPr>
              <a:t>, um herauszufinden, woran hakt es? Um dann zu einer Veränderung zu kommen und auch das ist </a:t>
            </a:r>
            <a:r>
              <a:rPr lang="de-DE" sz="2000" dirty="0">
                <a:ln w="0"/>
                <a:solidFill>
                  <a:srgbClr val="FB212A"/>
                </a:solidFill>
                <a:latin typeface="Bahnschrift SemiCondensed" panose="020B0502040204020203" pitchFamily="34" charset="0"/>
              </a:rPr>
              <a:t>Evaluation</a:t>
            </a:r>
            <a:r>
              <a:rPr lang="de-DE" sz="2000" dirty="0">
                <a:ln w="0"/>
                <a:solidFill>
                  <a:schemeClr val="tx1"/>
                </a:solidFill>
                <a:latin typeface="Bahnschrift SemiCondensed" panose="020B0502040204020203" pitchFamily="34" charset="0"/>
              </a:rPr>
              <a:t>.“</a:t>
            </a:r>
          </a:p>
        </p:txBody>
      </p:sp>
      <p:pic>
        <p:nvPicPr>
          <p:cNvPr id="7" name="Inhaltsplatzhalter 6" descr="Filmklappe mit einfarbiger Füllung">
            <a:extLst>
              <a:ext uri="{FF2B5EF4-FFF2-40B4-BE49-F238E27FC236}">
                <a16:creationId xmlns:a16="http://schemas.microsoft.com/office/drawing/2014/main" id="{42F066E8-FDA7-0CFE-C292-7AF9250A0B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1581" y="365124"/>
            <a:ext cx="1060188" cy="1060188"/>
          </a:xfrm>
          <a:prstGeom prst="rect">
            <a:avLst/>
          </a:prstGeom>
        </p:spPr>
      </p:pic>
    </p:spTree>
    <p:extLst>
      <p:ext uri="{BB962C8B-B14F-4D97-AF65-F5344CB8AC3E}">
        <p14:creationId xmlns:p14="http://schemas.microsoft.com/office/powerpoint/2010/main" val="16369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lke 1">
            <a:extLst>
              <a:ext uri="{FF2B5EF4-FFF2-40B4-BE49-F238E27FC236}">
                <a16:creationId xmlns:a16="http://schemas.microsoft.com/office/drawing/2014/main" id="{4F53E73D-6C7C-8026-5A8C-9772C98FA55C}"/>
              </a:ext>
            </a:extLst>
          </p:cNvPr>
          <p:cNvSpPr/>
          <p:nvPr/>
        </p:nvSpPr>
        <p:spPr>
          <a:xfrm>
            <a:off x="6904892" y="2215661"/>
            <a:ext cx="3880338" cy="2895602"/>
          </a:xfrm>
          <a:custGeom>
            <a:avLst/>
            <a:gdLst>
              <a:gd name="csX0" fmla="*/ 350308 w 3880338"/>
              <a:gd name="csY0" fmla="*/ 963189 h 2895602"/>
              <a:gd name="csX1" fmla="*/ 505072 w 3880338"/>
              <a:gd name="csY1" fmla="*/ 462961 h 2895602"/>
              <a:gd name="csX2" fmla="*/ 1257966 w 3880338"/>
              <a:gd name="csY2" fmla="*/ 348678 h 2895602"/>
              <a:gd name="csX3" fmla="*/ 2017057 w 3880338"/>
              <a:gd name="csY3" fmla="*/ 230039 h 2895602"/>
              <a:gd name="csX4" fmla="*/ 2312843 w 3880338"/>
              <a:gd name="csY4" fmla="*/ 13405 h 2895602"/>
              <a:gd name="csX5" fmla="*/ 2679678 w 3880338"/>
              <a:gd name="csY5" fmla="*/ 166296 h 2895602"/>
              <a:gd name="csX6" fmla="*/ 3185380 w 3880338"/>
              <a:gd name="csY6" fmla="*/ 46249 h 2895602"/>
              <a:gd name="csX7" fmla="*/ 3441823 w 3880338"/>
              <a:gd name="csY7" fmla="*/ 373747 h 2895602"/>
              <a:gd name="csX8" fmla="*/ 3770934 w 3880338"/>
              <a:gd name="csY8" fmla="*/ 691593 h 2895602"/>
              <a:gd name="csX9" fmla="*/ 3756203 w 3880338"/>
              <a:gd name="csY9" fmla="*/ 1036250 h 2895602"/>
              <a:gd name="csX10" fmla="*/ 3863810 w 3880338"/>
              <a:gd name="csY10" fmla="*/ 1563222 h 2895602"/>
              <a:gd name="csX11" fmla="*/ 3359725 w 3880338"/>
              <a:gd name="csY11" fmla="*/ 2024508 h 2895602"/>
              <a:gd name="csX12" fmla="*/ 3179272 w 3880338"/>
              <a:gd name="csY12" fmla="*/ 2419771 h 2895602"/>
              <a:gd name="csX13" fmla="*/ 2564885 w 3880338"/>
              <a:gd name="csY13" fmla="*/ 2467629 h 2895602"/>
              <a:gd name="csX14" fmla="*/ 2125832 w 3880338"/>
              <a:gd name="csY14" fmla="*/ 2889301 h 2895602"/>
              <a:gd name="csX15" fmla="*/ 1480277 w 3880338"/>
              <a:gd name="csY15" fmla="*/ 2631914 h 2895602"/>
              <a:gd name="csX16" fmla="*/ 521330 w 3880338"/>
              <a:gd name="csY16" fmla="*/ 2377610 h 2895602"/>
              <a:gd name="csX17" fmla="*/ 99703 w 3880338"/>
              <a:gd name="csY17" fmla="*/ 2094619 h 2895602"/>
              <a:gd name="csX18" fmla="*/ 189795 w 3880338"/>
              <a:gd name="csY18" fmla="*/ 1712627 h 2895602"/>
              <a:gd name="csX19" fmla="*/ -450 w 3880338"/>
              <a:gd name="csY19" fmla="*/ 1320716 h 2895602"/>
              <a:gd name="csX20" fmla="*/ 346984 w 3880338"/>
              <a:gd name="csY20" fmla="*/ 972372 h 2895602"/>
              <a:gd name="csX21" fmla="*/ 350308 w 3880338"/>
              <a:gd name="csY21" fmla="*/ 963189 h 2895602"/>
              <a:gd name="csX0" fmla="*/ 421537 w 3880338"/>
              <a:gd name="csY0" fmla="*/ 1754587 h 2895602"/>
              <a:gd name="csX1" fmla="*/ 194016 w 3880338"/>
              <a:gd name="csY1" fmla="*/ 1701166 h 2895602"/>
              <a:gd name="csX2" fmla="*/ 622291 w 3880338"/>
              <a:gd name="csY2" fmla="*/ 2339204 h 2895602"/>
              <a:gd name="csX3" fmla="*/ 522767 w 3880338"/>
              <a:gd name="csY3" fmla="*/ 2364741 h 2895602"/>
              <a:gd name="csX4" fmla="*/ 1480097 w 3880338"/>
              <a:gd name="csY4" fmla="*/ 2620117 h 2895602"/>
              <a:gd name="csX5" fmla="*/ 1420095 w 3880338"/>
              <a:gd name="csY5" fmla="*/ 2503489 h 2895602"/>
              <a:gd name="csX6" fmla="*/ 2589317 w 3880338"/>
              <a:gd name="csY6" fmla="*/ 2329283 h 2895602"/>
              <a:gd name="csX7" fmla="*/ 2565334 w 3880338"/>
              <a:gd name="csY7" fmla="*/ 2457240 h 2895602"/>
              <a:gd name="csX8" fmla="*/ 3065556 w 3880338"/>
              <a:gd name="csY8" fmla="*/ 1538556 h 2895602"/>
              <a:gd name="csX9" fmla="*/ 3357570 w 3880338"/>
              <a:gd name="csY9" fmla="*/ 2016867 h 2895602"/>
              <a:gd name="csX10" fmla="*/ 3754406 w 3880338"/>
              <a:gd name="csY10" fmla="*/ 1029145 h 2895602"/>
              <a:gd name="csX11" fmla="*/ 3624343 w 3880338"/>
              <a:gd name="csY11" fmla="*/ 1208511 h 2895602"/>
              <a:gd name="csX12" fmla="*/ 3442362 w 3880338"/>
              <a:gd name="csY12" fmla="*/ 363692 h 2895602"/>
              <a:gd name="csX13" fmla="*/ 3449189 w 3880338"/>
              <a:gd name="csY13" fmla="*/ 448416 h 2895602"/>
              <a:gd name="csX14" fmla="*/ 2611862 w 3880338"/>
              <a:gd name="csY14" fmla="*/ 264893 h 2895602"/>
              <a:gd name="csX15" fmla="*/ 2678511 w 3880338"/>
              <a:gd name="csY15" fmla="*/ 156845 h 2895602"/>
              <a:gd name="csX16" fmla="*/ 1988763 w 3880338"/>
              <a:gd name="csY16" fmla="*/ 316371 h 2895602"/>
              <a:gd name="csX17" fmla="*/ 2021009 w 3880338"/>
              <a:gd name="csY17" fmla="*/ 223202 h 2895602"/>
              <a:gd name="csX18" fmla="*/ 1257516 w 3880338"/>
              <a:gd name="csY18" fmla="*/ 348008 h 2895602"/>
              <a:gd name="csX19" fmla="*/ 1374286 w 3880338"/>
              <a:gd name="csY19" fmla="*/ 438361 h 2895602"/>
              <a:gd name="csX20" fmla="*/ 370698 w 3880338"/>
              <a:gd name="csY20" fmla="*/ 1058302 h 2895602"/>
              <a:gd name="csX21" fmla="*/ 350308 w 3880338"/>
              <a:gd name="csY21" fmla="*/ 963189 h 28956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3880338" h="2895602" fill="none" extrusionOk="0">
                <a:moveTo>
                  <a:pt x="350308" y="963189"/>
                </a:moveTo>
                <a:cubicBezTo>
                  <a:pt x="347279" y="753165"/>
                  <a:pt x="349706" y="601491"/>
                  <a:pt x="505072" y="462961"/>
                </a:cubicBezTo>
                <a:cubicBezTo>
                  <a:pt x="756230" y="263392"/>
                  <a:pt x="1027217" y="257413"/>
                  <a:pt x="1257966" y="348678"/>
                </a:cubicBezTo>
                <a:cubicBezTo>
                  <a:pt x="1459455" y="22138"/>
                  <a:pt x="1774539" y="39477"/>
                  <a:pt x="2017057" y="230039"/>
                </a:cubicBezTo>
                <a:cubicBezTo>
                  <a:pt x="2079960" y="116113"/>
                  <a:pt x="2198092" y="18554"/>
                  <a:pt x="2312843" y="13405"/>
                </a:cubicBezTo>
                <a:cubicBezTo>
                  <a:pt x="2420847" y="-406"/>
                  <a:pt x="2591593" y="38911"/>
                  <a:pt x="2679678" y="166296"/>
                </a:cubicBezTo>
                <a:cubicBezTo>
                  <a:pt x="2827883" y="15066"/>
                  <a:pt x="2985749" y="-42653"/>
                  <a:pt x="3185380" y="46249"/>
                </a:cubicBezTo>
                <a:cubicBezTo>
                  <a:pt x="3340034" y="99437"/>
                  <a:pt x="3408913" y="202309"/>
                  <a:pt x="3441823" y="373747"/>
                </a:cubicBezTo>
                <a:cubicBezTo>
                  <a:pt x="3621779" y="401730"/>
                  <a:pt x="3714801" y="515535"/>
                  <a:pt x="3770934" y="691593"/>
                </a:cubicBezTo>
                <a:cubicBezTo>
                  <a:pt x="3819005" y="806136"/>
                  <a:pt x="3809202" y="923755"/>
                  <a:pt x="3756203" y="1036250"/>
                </a:cubicBezTo>
                <a:cubicBezTo>
                  <a:pt x="3829468" y="1179128"/>
                  <a:pt x="3898008" y="1370649"/>
                  <a:pt x="3863810" y="1563222"/>
                </a:cubicBezTo>
                <a:cubicBezTo>
                  <a:pt x="3808408" y="1835071"/>
                  <a:pt x="3594871" y="1975667"/>
                  <a:pt x="3359725" y="2024508"/>
                </a:cubicBezTo>
                <a:cubicBezTo>
                  <a:pt x="3350445" y="2174449"/>
                  <a:pt x="3295815" y="2315432"/>
                  <a:pt x="3179272" y="2419771"/>
                </a:cubicBezTo>
                <a:cubicBezTo>
                  <a:pt x="3003512" y="2562968"/>
                  <a:pt x="2746515" y="2565398"/>
                  <a:pt x="2564885" y="2467629"/>
                </a:cubicBezTo>
                <a:cubicBezTo>
                  <a:pt x="2478681" y="2711918"/>
                  <a:pt x="2285503" y="2822567"/>
                  <a:pt x="2125832" y="2889301"/>
                </a:cubicBezTo>
                <a:cubicBezTo>
                  <a:pt x="1880042" y="2964511"/>
                  <a:pt x="1593049" y="2878817"/>
                  <a:pt x="1480277" y="2631914"/>
                </a:cubicBezTo>
                <a:cubicBezTo>
                  <a:pt x="1172978" y="2856107"/>
                  <a:pt x="730073" y="2652191"/>
                  <a:pt x="521330" y="2377610"/>
                </a:cubicBezTo>
                <a:cubicBezTo>
                  <a:pt x="334434" y="2448413"/>
                  <a:pt x="132123" y="2257062"/>
                  <a:pt x="99703" y="2094619"/>
                </a:cubicBezTo>
                <a:cubicBezTo>
                  <a:pt x="61565" y="1939983"/>
                  <a:pt x="98604" y="1813253"/>
                  <a:pt x="189795" y="1712627"/>
                </a:cubicBezTo>
                <a:cubicBezTo>
                  <a:pt x="65287" y="1609962"/>
                  <a:pt x="-4890" y="1469144"/>
                  <a:pt x="-450" y="1320716"/>
                </a:cubicBezTo>
                <a:cubicBezTo>
                  <a:pt x="33197" y="1125326"/>
                  <a:pt x="171067" y="974553"/>
                  <a:pt x="346984" y="972372"/>
                </a:cubicBezTo>
                <a:cubicBezTo>
                  <a:pt x="347883" y="969119"/>
                  <a:pt x="348777" y="965890"/>
                  <a:pt x="350308" y="963189"/>
                </a:cubicBezTo>
                <a:close/>
              </a:path>
              <a:path w="3880338" h="2895602" fill="none" extrusionOk="0">
                <a:moveTo>
                  <a:pt x="421537" y="1754587"/>
                </a:moveTo>
                <a:cubicBezTo>
                  <a:pt x="338006" y="1741430"/>
                  <a:pt x="279952" y="1739964"/>
                  <a:pt x="194016" y="1701166"/>
                </a:cubicBezTo>
                <a:moveTo>
                  <a:pt x="622291" y="2339204"/>
                </a:moveTo>
                <a:cubicBezTo>
                  <a:pt x="591287" y="2343968"/>
                  <a:pt x="561968" y="2355784"/>
                  <a:pt x="522767" y="2364741"/>
                </a:cubicBezTo>
                <a:moveTo>
                  <a:pt x="1480097" y="2620117"/>
                </a:moveTo>
                <a:cubicBezTo>
                  <a:pt x="1460681" y="2579767"/>
                  <a:pt x="1428750" y="2545586"/>
                  <a:pt x="1420095" y="2503489"/>
                </a:cubicBezTo>
                <a:moveTo>
                  <a:pt x="2589317" y="2329283"/>
                </a:moveTo>
                <a:cubicBezTo>
                  <a:pt x="2584188" y="2372472"/>
                  <a:pt x="2575410" y="2414997"/>
                  <a:pt x="2565334" y="2457240"/>
                </a:cubicBezTo>
                <a:moveTo>
                  <a:pt x="3065556" y="1538556"/>
                </a:moveTo>
                <a:cubicBezTo>
                  <a:pt x="3290809" y="1637146"/>
                  <a:pt x="3340332" y="1794466"/>
                  <a:pt x="3357570" y="2016867"/>
                </a:cubicBezTo>
                <a:moveTo>
                  <a:pt x="3754406" y="1029145"/>
                </a:moveTo>
                <a:cubicBezTo>
                  <a:pt x="3739435" y="1097998"/>
                  <a:pt x="3679932" y="1162419"/>
                  <a:pt x="3624343" y="1208511"/>
                </a:cubicBezTo>
                <a:moveTo>
                  <a:pt x="3442362" y="363692"/>
                </a:moveTo>
                <a:cubicBezTo>
                  <a:pt x="3448352" y="389348"/>
                  <a:pt x="3451310" y="415491"/>
                  <a:pt x="3449189" y="448416"/>
                </a:cubicBezTo>
                <a:moveTo>
                  <a:pt x="2611862" y="264893"/>
                </a:moveTo>
                <a:cubicBezTo>
                  <a:pt x="2625595" y="218187"/>
                  <a:pt x="2642543" y="189342"/>
                  <a:pt x="2678511" y="156845"/>
                </a:cubicBezTo>
                <a:moveTo>
                  <a:pt x="1988763" y="316371"/>
                </a:moveTo>
                <a:cubicBezTo>
                  <a:pt x="1995677" y="277351"/>
                  <a:pt x="2007182" y="247241"/>
                  <a:pt x="2021009" y="223202"/>
                </a:cubicBezTo>
                <a:moveTo>
                  <a:pt x="1257516" y="348008"/>
                </a:moveTo>
                <a:cubicBezTo>
                  <a:pt x="1289692" y="370084"/>
                  <a:pt x="1339460" y="397057"/>
                  <a:pt x="1374286" y="438361"/>
                </a:cubicBezTo>
                <a:moveTo>
                  <a:pt x="370698" y="1058302"/>
                </a:moveTo>
                <a:cubicBezTo>
                  <a:pt x="362752" y="1030731"/>
                  <a:pt x="355075" y="996398"/>
                  <a:pt x="350308" y="963189"/>
                </a:cubicBezTo>
              </a:path>
              <a:path w="3880338" h="2895602" stroke="0" extrusionOk="0">
                <a:moveTo>
                  <a:pt x="350308" y="963189"/>
                </a:moveTo>
                <a:cubicBezTo>
                  <a:pt x="341310" y="782194"/>
                  <a:pt x="369307" y="637592"/>
                  <a:pt x="505072" y="462961"/>
                </a:cubicBezTo>
                <a:cubicBezTo>
                  <a:pt x="686597" y="244113"/>
                  <a:pt x="1006284" y="208397"/>
                  <a:pt x="1257966" y="348678"/>
                </a:cubicBezTo>
                <a:cubicBezTo>
                  <a:pt x="1451512" y="48256"/>
                  <a:pt x="1814789" y="36957"/>
                  <a:pt x="2017057" y="230039"/>
                </a:cubicBezTo>
                <a:cubicBezTo>
                  <a:pt x="2080424" y="110103"/>
                  <a:pt x="2178376" y="32246"/>
                  <a:pt x="2312843" y="13405"/>
                </a:cubicBezTo>
                <a:cubicBezTo>
                  <a:pt x="2443202" y="-10754"/>
                  <a:pt x="2584910" y="55138"/>
                  <a:pt x="2679678" y="166296"/>
                </a:cubicBezTo>
                <a:cubicBezTo>
                  <a:pt x="2816651" y="14691"/>
                  <a:pt x="2968574" y="-40176"/>
                  <a:pt x="3185380" y="46249"/>
                </a:cubicBezTo>
                <a:cubicBezTo>
                  <a:pt x="3336412" y="89882"/>
                  <a:pt x="3400428" y="237900"/>
                  <a:pt x="3441823" y="373747"/>
                </a:cubicBezTo>
                <a:cubicBezTo>
                  <a:pt x="3616915" y="446635"/>
                  <a:pt x="3753556" y="545530"/>
                  <a:pt x="3770934" y="691593"/>
                </a:cubicBezTo>
                <a:cubicBezTo>
                  <a:pt x="3835047" y="800210"/>
                  <a:pt x="3811898" y="906278"/>
                  <a:pt x="3756203" y="1036250"/>
                </a:cubicBezTo>
                <a:cubicBezTo>
                  <a:pt x="3907641" y="1184168"/>
                  <a:pt x="3937623" y="1352344"/>
                  <a:pt x="3863810" y="1563222"/>
                </a:cubicBezTo>
                <a:cubicBezTo>
                  <a:pt x="3828476" y="1818511"/>
                  <a:pt x="3591264" y="2007866"/>
                  <a:pt x="3359725" y="2024508"/>
                </a:cubicBezTo>
                <a:cubicBezTo>
                  <a:pt x="3378672" y="2179102"/>
                  <a:pt x="3283623" y="2288926"/>
                  <a:pt x="3179272" y="2419771"/>
                </a:cubicBezTo>
                <a:cubicBezTo>
                  <a:pt x="3013080" y="2556311"/>
                  <a:pt x="2751801" y="2595698"/>
                  <a:pt x="2564885" y="2467629"/>
                </a:cubicBezTo>
                <a:cubicBezTo>
                  <a:pt x="2516533" y="2678865"/>
                  <a:pt x="2379981" y="2846290"/>
                  <a:pt x="2125832" y="2889301"/>
                </a:cubicBezTo>
                <a:cubicBezTo>
                  <a:pt x="1832951" y="2947709"/>
                  <a:pt x="1611347" y="2815200"/>
                  <a:pt x="1480277" y="2631914"/>
                </a:cubicBezTo>
                <a:cubicBezTo>
                  <a:pt x="1231065" y="2794504"/>
                  <a:pt x="697976" y="2724419"/>
                  <a:pt x="521330" y="2377610"/>
                </a:cubicBezTo>
                <a:cubicBezTo>
                  <a:pt x="322811" y="2423488"/>
                  <a:pt x="164529" y="2249580"/>
                  <a:pt x="99703" y="2094619"/>
                </a:cubicBezTo>
                <a:cubicBezTo>
                  <a:pt x="61225" y="1950606"/>
                  <a:pt x="70344" y="1799268"/>
                  <a:pt x="189795" y="1712627"/>
                </a:cubicBezTo>
                <a:cubicBezTo>
                  <a:pt x="70645" y="1642669"/>
                  <a:pt x="-8906" y="1491804"/>
                  <a:pt x="-450" y="1320716"/>
                </a:cubicBezTo>
                <a:cubicBezTo>
                  <a:pt x="9426" y="1149224"/>
                  <a:pt x="132487" y="1002548"/>
                  <a:pt x="346984" y="972372"/>
                </a:cubicBezTo>
                <a:cubicBezTo>
                  <a:pt x="347838" y="969306"/>
                  <a:pt x="348883" y="966178"/>
                  <a:pt x="350308" y="963189"/>
                </a:cubicBezTo>
                <a:close/>
              </a:path>
              <a:path w="3880338" h="2895602" fill="none" stroke="0" extrusionOk="0">
                <a:moveTo>
                  <a:pt x="421537" y="1754587"/>
                </a:moveTo>
                <a:cubicBezTo>
                  <a:pt x="335952" y="1769111"/>
                  <a:pt x="265177" y="1745022"/>
                  <a:pt x="194016" y="1701166"/>
                </a:cubicBezTo>
                <a:moveTo>
                  <a:pt x="622291" y="2339204"/>
                </a:moveTo>
                <a:cubicBezTo>
                  <a:pt x="587261" y="2353510"/>
                  <a:pt x="555060" y="2366985"/>
                  <a:pt x="522767" y="2364741"/>
                </a:cubicBezTo>
                <a:moveTo>
                  <a:pt x="1480097" y="2620117"/>
                </a:moveTo>
                <a:cubicBezTo>
                  <a:pt x="1457601" y="2577870"/>
                  <a:pt x="1435642" y="2545972"/>
                  <a:pt x="1420095" y="2503489"/>
                </a:cubicBezTo>
                <a:moveTo>
                  <a:pt x="2589317" y="2329283"/>
                </a:moveTo>
                <a:cubicBezTo>
                  <a:pt x="2586765" y="2371978"/>
                  <a:pt x="2587368" y="2419551"/>
                  <a:pt x="2565334" y="2457240"/>
                </a:cubicBezTo>
                <a:moveTo>
                  <a:pt x="3065556" y="1538556"/>
                </a:moveTo>
                <a:cubicBezTo>
                  <a:pt x="3238200" y="1659557"/>
                  <a:pt x="3333823" y="1800736"/>
                  <a:pt x="3357570" y="2016867"/>
                </a:cubicBezTo>
                <a:moveTo>
                  <a:pt x="3754406" y="1029145"/>
                </a:moveTo>
                <a:cubicBezTo>
                  <a:pt x="3718141" y="1092776"/>
                  <a:pt x="3683508" y="1172311"/>
                  <a:pt x="3624343" y="1208511"/>
                </a:cubicBezTo>
                <a:moveTo>
                  <a:pt x="3442362" y="363692"/>
                </a:moveTo>
                <a:cubicBezTo>
                  <a:pt x="3447895" y="392535"/>
                  <a:pt x="3447551" y="423819"/>
                  <a:pt x="3449189" y="448416"/>
                </a:cubicBezTo>
                <a:moveTo>
                  <a:pt x="2611862" y="264893"/>
                </a:moveTo>
                <a:cubicBezTo>
                  <a:pt x="2624044" y="230229"/>
                  <a:pt x="2659406" y="184137"/>
                  <a:pt x="2678511" y="156845"/>
                </a:cubicBezTo>
                <a:moveTo>
                  <a:pt x="1988763" y="316371"/>
                </a:moveTo>
                <a:cubicBezTo>
                  <a:pt x="2000312" y="284833"/>
                  <a:pt x="2003867" y="259728"/>
                  <a:pt x="2021009" y="223202"/>
                </a:cubicBezTo>
                <a:moveTo>
                  <a:pt x="1257516" y="348008"/>
                </a:moveTo>
                <a:cubicBezTo>
                  <a:pt x="1297579" y="377133"/>
                  <a:pt x="1336717" y="405461"/>
                  <a:pt x="1374286" y="438361"/>
                </a:cubicBezTo>
                <a:moveTo>
                  <a:pt x="370698" y="1058302"/>
                </a:moveTo>
                <a:cubicBezTo>
                  <a:pt x="363613" y="1032847"/>
                  <a:pt x="349900" y="996397"/>
                  <a:pt x="350308" y="963189"/>
                </a:cubicBezTo>
              </a:path>
            </a:pathLst>
          </a:custGeom>
          <a:solidFill>
            <a:schemeClr val="bg1"/>
          </a:solidFill>
          <a:ln>
            <a:solidFill>
              <a:schemeClr val="tx1"/>
            </a:solidFill>
            <a:extLst>
              <a:ext uri="{C807C97D-BFC1-408E-A445-0C87EB9F89A2}">
                <ask:lineSketchStyleProps xmlns:ask="http://schemas.microsoft.com/office/drawing/2018/sketchyshapes" sd="74487597">
                  <a:prstGeom prst="cloud">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endParaRPr lang="de-DE" sz="1600" b="1" dirty="0">
              <a:solidFill>
                <a:schemeClr val="tx1"/>
              </a:solidFill>
              <a:latin typeface="Bahnschrift SemiCondensed" panose="020B0502040204020203" pitchFamily="34" charset="0"/>
            </a:endParaRPr>
          </a:p>
          <a:p>
            <a:pPr marL="0" indent="0" algn="ctr">
              <a:buNone/>
            </a:pPr>
            <a:r>
              <a:rPr lang="de-DE" sz="1600" b="1" dirty="0">
                <a:solidFill>
                  <a:schemeClr val="tx1"/>
                </a:solidFill>
                <a:latin typeface="Bahnschrift SemiCondensed" panose="020B0502040204020203" pitchFamily="34" charset="0"/>
              </a:rPr>
              <a:t>Motivationale Merkmale </a:t>
            </a:r>
            <a:r>
              <a:rPr lang="de-DE" sz="1600" dirty="0">
                <a:solidFill>
                  <a:schemeClr val="tx1"/>
                </a:solidFill>
                <a:latin typeface="Bahnschrift SemiCondensed" panose="020B0502040204020203" pitchFamily="34" charset="0"/>
              </a:rPr>
              <a:t>liefern Anhaltspunkte, um die Kompetenzentwicklung von Schülerinnen und Schülern  besser zu verstehen. </a:t>
            </a:r>
            <a:r>
              <a:rPr lang="de-DE" sz="1600" b="1" dirty="0">
                <a:solidFill>
                  <a:schemeClr val="tx1"/>
                </a:solidFill>
                <a:latin typeface="Bahnschrift SemiCondensed" panose="020B0502040204020203" pitchFamily="34" charset="0"/>
              </a:rPr>
              <a:t>Systematisch gesammelt können sie besser in Verbindung zu VERA gebracht werden.</a:t>
            </a:r>
          </a:p>
        </p:txBody>
      </p:sp>
      <p:pic>
        <p:nvPicPr>
          <p:cNvPr id="4" name="Grafik 3">
            <a:extLst>
              <a:ext uri="{FF2B5EF4-FFF2-40B4-BE49-F238E27FC236}">
                <a16:creationId xmlns:a16="http://schemas.microsoft.com/office/drawing/2014/main" id="{F0151BE0-F600-1D86-203B-1480F23E08C2}"/>
              </a:ext>
            </a:extLst>
          </p:cNvPr>
          <p:cNvPicPr>
            <a:picLocks noChangeAspect="1"/>
          </p:cNvPicPr>
          <p:nvPr/>
        </p:nvPicPr>
        <p:blipFill>
          <a:blip r:embed="rId3"/>
          <a:srcRect l="1259" r="-1"/>
          <a:stretch>
            <a:fillRect/>
          </a:stretch>
        </p:blipFill>
        <p:spPr>
          <a:xfrm>
            <a:off x="1894029" y="206827"/>
            <a:ext cx="4423718" cy="6346371"/>
          </a:xfrm>
          <a:prstGeom prst="rect">
            <a:avLst/>
          </a:prstGeom>
        </p:spPr>
      </p:pic>
    </p:spTree>
    <p:extLst>
      <p:ext uri="{BB962C8B-B14F-4D97-AF65-F5344CB8AC3E}">
        <p14:creationId xmlns:p14="http://schemas.microsoft.com/office/powerpoint/2010/main" val="1991750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74E8F-1C09-6E4E-ABC4-6F7481F26095}"/>
              </a:ext>
            </a:extLst>
          </p:cNvPr>
          <p:cNvSpPr>
            <a:spLocks noGrp="1"/>
          </p:cNvSpPr>
          <p:nvPr>
            <p:ph type="title"/>
          </p:nvPr>
        </p:nvSpPr>
        <p:spPr>
          <a:xfrm>
            <a:off x="1041400" y="365125"/>
            <a:ext cx="10172700" cy="941161"/>
          </a:xfrm>
        </p:spPr>
        <p:txBody>
          <a:bodyPr/>
          <a:lstStyle/>
          <a:p>
            <a:r>
              <a:rPr lang="de-DE" dirty="0"/>
              <a:t>Aufgabe 3.3c – Methoden zur Evaluation</a:t>
            </a:r>
          </a:p>
        </p:txBody>
      </p:sp>
      <p:sp>
        <p:nvSpPr>
          <p:cNvPr id="3" name="Inhaltsplatzhalter 2">
            <a:extLst>
              <a:ext uri="{FF2B5EF4-FFF2-40B4-BE49-F238E27FC236}">
                <a16:creationId xmlns:a16="http://schemas.microsoft.com/office/drawing/2014/main" id="{A8725743-956C-BA45-6EA0-7F5B64E59CED}"/>
              </a:ext>
            </a:extLst>
          </p:cNvPr>
          <p:cNvSpPr>
            <a:spLocks noGrp="1"/>
          </p:cNvSpPr>
          <p:nvPr>
            <p:ph idx="1"/>
          </p:nvPr>
        </p:nvSpPr>
        <p:spPr>
          <a:xfrm>
            <a:off x="1041400" y="1507253"/>
            <a:ext cx="10172700" cy="4669710"/>
          </a:xfrm>
        </p:spPr>
        <p:txBody>
          <a:bodyPr/>
          <a:lstStyle/>
          <a:p>
            <a:pPr marL="0" indent="0">
              <a:buNone/>
            </a:pPr>
            <a:r>
              <a:rPr lang="de-DE" dirty="0">
                <a:solidFill>
                  <a:schemeClr val="tx1"/>
                </a:solidFill>
                <a:latin typeface="Bahnschrift SemiCondensed" panose="020B0502040204020203" pitchFamily="34" charset="0"/>
              </a:rPr>
              <a:t>Sehen Sie sich zu jeder Methode „Theorie“ und „Praxis“ an und nutzen Sie die begleitenden Materialien. Erstellen Sie zwei Listen mit jeweils allen Anwendungen, Tools, und Methoden, (1) die Sie bereits zur Evaluation selbst genutzt haben und (2) die Sie perspektivisch gern nutzen möchten.</a:t>
            </a:r>
          </a:p>
          <a:p>
            <a:pPr marL="0" indent="0">
              <a:buNone/>
            </a:pPr>
            <a:endParaRPr lang="de-DE" dirty="0"/>
          </a:p>
        </p:txBody>
      </p:sp>
      <p:sp>
        <p:nvSpPr>
          <p:cNvPr id="4" name="Rechteck 3">
            <a:extLst>
              <a:ext uri="{FF2B5EF4-FFF2-40B4-BE49-F238E27FC236}">
                <a16:creationId xmlns:a16="http://schemas.microsoft.com/office/drawing/2014/main" id="{A2C45DD8-86FF-0844-D125-F20B28541AB5}"/>
              </a:ext>
            </a:extLst>
          </p:cNvPr>
          <p:cNvSpPr/>
          <p:nvPr/>
        </p:nvSpPr>
        <p:spPr>
          <a:xfrm>
            <a:off x="1295400" y="5452213"/>
            <a:ext cx="3914215" cy="2034437"/>
          </a:xfrm>
          <a:custGeom>
            <a:avLst/>
            <a:gdLst>
              <a:gd name="csX0" fmla="*/ 0 w 3914215"/>
              <a:gd name="csY0" fmla="*/ 0 h 2034437"/>
              <a:gd name="csX1" fmla="*/ 652369 w 3914215"/>
              <a:gd name="csY1" fmla="*/ 0 h 2034437"/>
              <a:gd name="csX2" fmla="*/ 1343880 w 3914215"/>
              <a:gd name="csY2" fmla="*/ 0 h 2034437"/>
              <a:gd name="csX3" fmla="*/ 2035392 w 3914215"/>
              <a:gd name="csY3" fmla="*/ 0 h 2034437"/>
              <a:gd name="csX4" fmla="*/ 2648619 w 3914215"/>
              <a:gd name="csY4" fmla="*/ 0 h 2034437"/>
              <a:gd name="csX5" fmla="*/ 3261846 w 3914215"/>
              <a:gd name="csY5" fmla="*/ 0 h 2034437"/>
              <a:gd name="csX6" fmla="*/ 3914215 w 3914215"/>
              <a:gd name="csY6" fmla="*/ 0 h 2034437"/>
              <a:gd name="csX7" fmla="*/ 3914215 w 3914215"/>
              <a:gd name="csY7" fmla="*/ 698490 h 2034437"/>
              <a:gd name="csX8" fmla="*/ 3914215 w 3914215"/>
              <a:gd name="csY8" fmla="*/ 1417324 h 2034437"/>
              <a:gd name="csX9" fmla="*/ 3914215 w 3914215"/>
              <a:gd name="csY9" fmla="*/ 2034437 h 2034437"/>
              <a:gd name="csX10" fmla="*/ 3340130 w 3914215"/>
              <a:gd name="csY10" fmla="*/ 2034437 h 2034437"/>
              <a:gd name="csX11" fmla="*/ 2805187 w 3914215"/>
              <a:gd name="csY11" fmla="*/ 2034437 h 2034437"/>
              <a:gd name="csX12" fmla="*/ 2231103 w 3914215"/>
              <a:gd name="csY12" fmla="*/ 2034437 h 2034437"/>
              <a:gd name="csX13" fmla="*/ 1500449 w 3914215"/>
              <a:gd name="csY13" fmla="*/ 2034437 h 2034437"/>
              <a:gd name="csX14" fmla="*/ 926364 w 3914215"/>
              <a:gd name="csY14" fmla="*/ 2034437 h 2034437"/>
              <a:gd name="csX15" fmla="*/ 0 w 3914215"/>
              <a:gd name="csY15" fmla="*/ 2034437 h 2034437"/>
              <a:gd name="csX16" fmla="*/ 0 w 3914215"/>
              <a:gd name="csY16" fmla="*/ 1417324 h 2034437"/>
              <a:gd name="csX17" fmla="*/ 0 w 3914215"/>
              <a:gd name="csY17" fmla="*/ 800212 h 2034437"/>
              <a:gd name="csX18" fmla="*/ 0 w 3914215"/>
              <a:gd name="csY18" fmla="*/ 0 h 2034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914215" h="2034437" fill="none" extrusionOk="0">
                <a:moveTo>
                  <a:pt x="0" y="0"/>
                </a:moveTo>
                <a:cubicBezTo>
                  <a:pt x="151516" y="27541"/>
                  <a:pt x="513095" y="-11562"/>
                  <a:pt x="652369" y="0"/>
                </a:cubicBezTo>
                <a:cubicBezTo>
                  <a:pt x="791643" y="11562"/>
                  <a:pt x="1033203" y="19032"/>
                  <a:pt x="1343880" y="0"/>
                </a:cubicBezTo>
                <a:cubicBezTo>
                  <a:pt x="1654557" y="-19032"/>
                  <a:pt x="1736668" y="-33939"/>
                  <a:pt x="2035392" y="0"/>
                </a:cubicBezTo>
                <a:cubicBezTo>
                  <a:pt x="2334116" y="33939"/>
                  <a:pt x="2389114" y="25876"/>
                  <a:pt x="2648619" y="0"/>
                </a:cubicBezTo>
                <a:cubicBezTo>
                  <a:pt x="2908124" y="-25876"/>
                  <a:pt x="3087746" y="-22865"/>
                  <a:pt x="3261846" y="0"/>
                </a:cubicBezTo>
                <a:cubicBezTo>
                  <a:pt x="3435946" y="22865"/>
                  <a:pt x="3622121" y="-16714"/>
                  <a:pt x="3914215" y="0"/>
                </a:cubicBezTo>
                <a:cubicBezTo>
                  <a:pt x="3901168" y="302548"/>
                  <a:pt x="3913623" y="400748"/>
                  <a:pt x="3914215" y="698490"/>
                </a:cubicBezTo>
                <a:cubicBezTo>
                  <a:pt x="3914808" y="996232"/>
                  <a:pt x="3891809" y="1208317"/>
                  <a:pt x="3914215" y="1417324"/>
                </a:cubicBezTo>
                <a:cubicBezTo>
                  <a:pt x="3936621" y="1626331"/>
                  <a:pt x="3905739" y="1872536"/>
                  <a:pt x="3914215" y="2034437"/>
                </a:cubicBezTo>
                <a:cubicBezTo>
                  <a:pt x="3691905" y="2050940"/>
                  <a:pt x="3500126" y="2059639"/>
                  <a:pt x="3340130" y="2034437"/>
                </a:cubicBezTo>
                <a:cubicBezTo>
                  <a:pt x="3180135" y="2009235"/>
                  <a:pt x="3003850" y="2015945"/>
                  <a:pt x="2805187" y="2034437"/>
                </a:cubicBezTo>
                <a:cubicBezTo>
                  <a:pt x="2606524" y="2052929"/>
                  <a:pt x="2444760" y="2033036"/>
                  <a:pt x="2231103" y="2034437"/>
                </a:cubicBezTo>
                <a:cubicBezTo>
                  <a:pt x="2017446" y="2035838"/>
                  <a:pt x="1684755" y="2054942"/>
                  <a:pt x="1500449" y="2034437"/>
                </a:cubicBezTo>
                <a:cubicBezTo>
                  <a:pt x="1316143" y="2013932"/>
                  <a:pt x="1106917" y="2018616"/>
                  <a:pt x="926364" y="2034437"/>
                </a:cubicBezTo>
                <a:cubicBezTo>
                  <a:pt x="745811" y="2050258"/>
                  <a:pt x="246594" y="2015036"/>
                  <a:pt x="0" y="2034437"/>
                </a:cubicBezTo>
                <a:cubicBezTo>
                  <a:pt x="19183" y="1777792"/>
                  <a:pt x="7714" y="1589652"/>
                  <a:pt x="0" y="1417324"/>
                </a:cubicBezTo>
                <a:cubicBezTo>
                  <a:pt x="-7714" y="1244996"/>
                  <a:pt x="11547" y="1102740"/>
                  <a:pt x="0" y="800212"/>
                </a:cubicBezTo>
                <a:cubicBezTo>
                  <a:pt x="-11547" y="497684"/>
                  <a:pt x="-18675" y="162608"/>
                  <a:pt x="0" y="0"/>
                </a:cubicBezTo>
                <a:close/>
              </a:path>
              <a:path w="3914215" h="2034437" stroke="0" extrusionOk="0">
                <a:moveTo>
                  <a:pt x="0" y="0"/>
                </a:moveTo>
                <a:cubicBezTo>
                  <a:pt x="245466" y="1049"/>
                  <a:pt x="402403" y="13605"/>
                  <a:pt x="652369" y="0"/>
                </a:cubicBezTo>
                <a:cubicBezTo>
                  <a:pt x="902335" y="-13605"/>
                  <a:pt x="1076525" y="-11334"/>
                  <a:pt x="1343880" y="0"/>
                </a:cubicBezTo>
                <a:cubicBezTo>
                  <a:pt x="1611235" y="11334"/>
                  <a:pt x="1692753" y="21611"/>
                  <a:pt x="2035392" y="0"/>
                </a:cubicBezTo>
                <a:cubicBezTo>
                  <a:pt x="2378031" y="-21611"/>
                  <a:pt x="2436805" y="2108"/>
                  <a:pt x="2726903" y="0"/>
                </a:cubicBezTo>
                <a:cubicBezTo>
                  <a:pt x="3017001" y="-2108"/>
                  <a:pt x="3549976" y="50569"/>
                  <a:pt x="3914215" y="0"/>
                </a:cubicBezTo>
                <a:cubicBezTo>
                  <a:pt x="3890612" y="287252"/>
                  <a:pt x="3917990" y="508605"/>
                  <a:pt x="3914215" y="678146"/>
                </a:cubicBezTo>
                <a:cubicBezTo>
                  <a:pt x="3910440" y="847687"/>
                  <a:pt x="3892372" y="1103322"/>
                  <a:pt x="3914215" y="1356291"/>
                </a:cubicBezTo>
                <a:cubicBezTo>
                  <a:pt x="3936058" y="1609261"/>
                  <a:pt x="3933062" y="1796339"/>
                  <a:pt x="3914215" y="2034437"/>
                </a:cubicBezTo>
                <a:cubicBezTo>
                  <a:pt x="3730337" y="2051167"/>
                  <a:pt x="3484274" y="2017238"/>
                  <a:pt x="3340130" y="2034437"/>
                </a:cubicBezTo>
                <a:cubicBezTo>
                  <a:pt x="3195987" y="2051636"/>
                  <a:pt x="3037082" y="2015139"/>
                  <a:pt x="2766045" y="2034437"/>
                </a:cubicBezTo>
                <a:cubicBezTo>
                  <a:pt x="2495008" y="2053735"/>
                  <a:pt x="2450765" y="2042628"/>
                  <a:pt x="2191960" y="2034437"/>
                </a:cubicBezTo>
                <a:cubicBezTo>
                  <a:pt x="1933155" y="2026246"/>
                  <a:pt x="1789993" y="2057339"/>
                  <a:pt x="1500449" y="2034437"/>
                </a:cubicBezTo>
                <a:cubicBezTo>
                  <a:pt x="1210905" y="2011535"/>
                  <a:pt x="1117304" y="2042115"/>
                  <a:pt x="769796" y="2034437"/>
                </a:cubicBezTo>
                <a:cubicBezTo>
                  <a:pt x="422288" y="2026759"/>
                  <a:pt x="186367" y="2020321"/>
                  <a:pt x="0" y="2034437"/>
                </a:cubicBezTo>
                <a:cubicBezTo>
                  <a:pt x="6781" y="1843066"/>
                  <a:pt x="-12079" y="1678727"/>
                  <a:pt x="0" y="1376636"/>
                </a:cubicBezTo>
                <a:cubicBezTo>
                  <a:pt x="12079" y="1074545"/>
                  <a:pt x="9555" y="872136"/>
                  <a:pt x="0" y="657801"/>
                </a:cubicBezTo>
                <a:cubicBezTo>
                  <a:pt x="-9555" y="443467"/>
                  <a:pt x="9175" y="214991"/>
                  <a:pt x="0" y="0"/>
                </a:cubicBezTo>
                <a:close/>
              </a:path>
            </a:pathLst>
          </a:custGeom>
          <a:blipFill dpi="0" rotWithShape="1">
            <a:blip r:embed="rId2">
              <a:alphaModFix amt="55000"/>
            </a:blip>
            <a:srcRect/>
            <a:tile tx="0" ty="0" sx="100000" sy="100000" flip="none" algn="tl"/>
          </a:blipFill>
          <a:ln>
            <a:solidFill>
              <a:schemeClr val="tx1"/>
            </a:solidFill>
            <a:extLst>
              <a:ext uri="{C807C97D-BFC1-408E-A445-0C87EB9F89A2}">
                <ask:lineSketchStyleProps xmlns:ask="http://schemas.microsoft.com/office/drawing/2018/sketchyshapes" sd="379362925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endParaRPr>
          </a:p>
          <a:p>
            <a:pPr algn="ctr"/>
            <a:r>
              <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rPr>
              <a:t>Liste 1</a:t>
            </a:r>
          </a:p>
          <a:p>
            <a:pPr algn="ctr"/>
            <a:endPar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endParaRPr>
          </a:p>
          <a:p>
            <a:pPr algn="ctr"/>
            <a:r>
              <a:rPr lang="de-DE" sz="2000"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rPr>
              <a:t>Das habe ich bereits selbst genutzt ...</a:t>
            </a:r>
          </a:p>
        </p:txBody>
      </p:sp>
      <p:sp>
        <p:nvSpPr>
          <p:cNvPr id="5" name="Rechteck 4">
            <a:extLst>
              <a:ext uri="{FF2B5EF4-FFF2-40B4-BE49-F238E27FC236}">
                <a16:creationId xmlns:a16="http://schemas.microsoft.com/office/drawing/2014/main" id="{DD6AE2CC-2745-7D0B-FFDA-5A66AA642CFB}"/>
              </a:ext>
            </a:extLst>
          </p:cNvPr>
          <p:cNvSpPr/>
          <p:nvPr/>
        </p:nvSpPr>
        <p:spPr>
          <a:xfrm>
            <a:off x="6982385" y="5452213"/>
            <a:ext cx="3914215" cy="2034437"/>
          </a:xfrm>
          <a:custGeom>
            <a:avLst/>
            <a:gdLst>
              <a:gd name="csX0" fmla="*/ 0 w 3914215"/>
              <a:gd name="csY0" fmla="*/ 0 h 2034437"/>
              <a:gd name="csX1" fmla="*/ 534943 w 3914215"/>
              <a:gd name="csY1" fmla="*/ 0 h 2034437"/>
              <a:gd name="csX2" fmla="*/ 1148170 w 3914215"/>
              <a:gd name="csY2" fmla="*/ 0 h 2034437"/>
              <a:gd name="csX3" fmla="*/ 1878823 w 3914215"/>
              <a:gd name="csY3" fmla="*/ 0 h 2034437"/>
              <a:gd name="csX4" fmla="*/ 2570335 w 3914215"/>
              <a:gd name="csY4" fmla="*/ 0 h 2034437"/>
              <a:gd name="csX5" fmla="*/ 3300988 w 3914215"/>
              <a:gd name="csY5" fmla="*/ 0 h 2034437"/>
              <a:gd name="csX6" fmla="*/ 3914215 w 3914215"/>
              <a:gd name="csY6" fmla="*/ 0 h 2034437"/>
              <a:gd name="csX7" fmla="*/ 3914215 w 3914215"/>
              <a:gd name="csY7" fmla="*/ 657801 h 2034437"/>
              <a:gd name="csX8" fmla="*/ 3914215 w 3914215"/>
              <a:gd name="csY8" fmla="*/ 1335947 h 2034437"/>
              <a:gd name="csX9" fmla="*/ 3914215 w 3914215"/>
              <a:gd name="csY9" fmla="*/ 2034437 h 2034437"/>
              <a:gd name="csX10" fmla="*/ 3222704 w 3914215"/>
              <a:gd name="csY10" fmla="*/ 2034437 h 2034437"/>
              <a:gd name="csX11" fmla="*/ 2687761 w 3914215"/>
              <a:gd name="csY11" fmla="*/ 2034437 h 2034437"/>
              <a:gd name="csX12" fmla="*/ 2074534 w 3914215"/>
              <a:gd name="csY12" fmla="*/ 2034437 h 2034437"/>
              <a:gd name="csX13" fmla="*/ 1500449 w 3914215"/>
              <a:gd name="csY13" fmla="*/ 2034437 h 2034437"/>
              <a:gd name="csX14" fmla="*/ 769796 w 3914215"/>
              <a:gd name="csY14" fmla="*/ 2034437 h 2034437"/>
              <a:gd name="csX15" fmla="*/ 0 w 3914215"/>
              <a:gd name="csY15" fmla="*/ 2034437 h 2034437"/>
              <a:gd name="csX16" fmla="*/ 0 w 3914215"/>
              <a:gd name="csY16" fmla="*/ 1376636 h 2034437"/>
              <a:gd name="csX17" fmla="*/ 0 w 3914215"/>
              <a:gd name="csY17" fmla="*/ 657801 h 2034437"/>
              <a:gd name="csX18" fmla="*/ 0 w 3914215"/>
              <a:gd name="csY18" fmla="*/ 0 h 2034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914215" h="2034437" fill="none" extrusionOk="0">
                <a:moveTo>
                  <a:pt x="0" y="0"/>
                </a:moveTo>
                <a:cubicBezTo>
                  <a:pt x="189982" y="147"/>
                  <a:pt x="277206" y="-16298"/>
                  <a:pt x="534943" y="0"/>
                </a:cubicBezTo>
                <a:cubicBezTo>
                  <a:pt x="792680" y="16298"/>
                  <a:pt x="841591" y="7544"/>
                  <a:pt x="1148170" y="0"/>
                </a:cubicBezTo>
                <a:cubicBezTo>
                  <a:pt x="1454749" y="-7544"/>
                  <a:pt x="1535371" y="4407"/>
                  <a:pt x="1878823" y="0"/>
                </a:cubicBezTo>
                <a:cubicBezTo>
                  <a:pt x="2222275" y="-4407"/>
                  <a:pt x="2230612" y="-6160"/>
                  <a:pt x="2570335" y="0"/>
                </a:cubicBezTo>
                <a:cubicBezTo>
                  <a:pt x="2910058" y="6160"/>
                  <a:pt x="3104124" y="6515"/>
                  <a:pt x="3300988" y="0"/>
                </a:cubicBezTo>
                <a:cubicBezTo>
                  <a:pt x="3497852" y="-6515"/>
                  <a:pt x="3680657" y="-8875"/>
                  <a:pt x="3914215" y="0"/>
                </a:cubicBezTo>
                <a:cubicBezTo>
                  <a:pt x="3931405" y="231558"/>
                  <a:pt x="3905758" y="511621"/>
                  <a:pt x="3914215" y="657801"/>
                </a:cubicBezTo>
                <a:cubicBezTo>
                  <a:pt x="3922672" y="803981"/>
                  <a:pt x="3924200" y="1026252"/>
                  <a:pt x="3914215" y="1335947"/>
                </a:cubicBezTo>
                <a:cubicBezTo>
                  <a:pt x="3904230" y="1645642"/>
                  <a:pt x="3901567" y="1834973"/>
                  <a:pt x="3914215" y="2034437"/>
                </a:cubicBezTo>
                <a:cubicBezTo>
                  <a:pt x="3765074" y="2003181"/>
                  <a:pt x="3390845" y="2034145"/>
                  <a:pt x="3222704" y="2034437"/>
                </a:cubicBezTo>
                <a:cubicBezTo>
                  <a:pt x="3054563" y="2034729"/>
                  <a:pt x="2822107" y="2049254"/>
                  <a:pt x="2687761" y="2034437"/>
                </a:cubicBezTo>
                <a:cubicBezTo>
                  <a:pt x="2553415" y="2019620"/>
                  <a:pt x="2310281" y="2007962"/>
                  <a:pt x="2074534" y="2034437"/>
                </a:cubicBezTo>
                <a:cubicBezTo>
                  <a:pt x="1838787" y="2060912"/>
                  <a:pt x="1769736" y="2061120"/>
                  <a:pt x="1500449" y="2034437"/>
                </a:cubicBezTo>
                <a:cubicBezTo>
                  <a:pt x="1231163" y="2007754"/>
                  <a:pt x="1128774" y="1999251"/>
                  <a:pt x="769796" y="2034437"/>
                </a:cubicBezTo>
                <a:cubicBezTo>
                  <a:pt x="410818" y="2069623"/>
                  <a:pt x="319749" y="2028893"/>
                  <a:pt x="0" y="2034437"/>
                </a:cubicBezTo>
                <a:cubicBezTo>
                  <a:pt x="4832" y="1849858"/>
                  <a:pt x="5262" y="1691694"/>
                  <a:pt x="0" y="1376636"/>
                </a:cubicBezTo>
                <a:cubicBezTo>
                  <a:pt x="-5262" y="1061578"/>
                  <a:pt x="3023" y="964598"/>
                  <a:pt x="0" y="657801"/>
                </a:cubicBezTo>
                <a:cubicBezTo>
                  <a:pt x="-3023" y="351005"/>
                  <a:pt x="7006" y="242237"/>
                  <a:pt x="0" y="0"/>
                </a:cubicBezTo>
                <a:close/>
              </a:path>
              <a:path w="3914215" h="2034437" stroke="0" extrusionOk="0">
                <a:moveTo>
                  <a:pt x="0" y="0"/>
                </a:moveTo>
                <a:cubicBezTo>
                  <a:pt x="176106" y="-26080"/>
                  <a:pt x="410831" y="23926"/>
                  <a:pt x="613227" y="0"/>
                </a:cubicBezTo>
                <a:cubicBezTo>
                  <a:pt x="815623" y="-23926"/>
                  <a:pt x="1036579" y="13097"/>
                  <a:pt x="1304738" y="0"/>
                </a:cubicBezTo>
                <a:cubicBezTo>
                  <a:pt x="1572897" y="-13097"/>
                  <a:pt x="1588334" y="2230"/>
                  <a:pt x="1839681" y="0"/>
                </a:cubicBezTo>
                <a:cubicBezTo>
                  <a:pt x="2091028" y="-2230"/>
                  <a:pt x="2328546" y="18810"/>
                  <a:pt x="2452908" y="0"/>
                </a:cubicBezTo>
                <a:cubicBezTo>
                  <a:pt x="2577270" y="-18810"/>
                  <a:pt x="2854706" y="-9613"/>
                  <a:pt x="3183562" y="0"/>
                </a:cubicBezTo>
                <a:cubicBezTo>
                  <a:pt x="3512418" y="9613"/>
                  <a:pt x="3667573" y="9951"/>
                  <a:pt x="3914215" y="0"/>
                </a:cubicBezTo>
                <a:cubicBezTo>
                  <a:pt x="3890715" y="316383"/>
                  <a:pt x="3915326" y="391131"/>
                  <a:pt x="3914215" y="637457"/>
                </a:cubicBezTo>
                <a:cubicBezTo>
                  <a:pt x="3913104" y="883783"/>
                  <a:pt x="3937963" y="1070458"/>
                  <a:pt x="3914215" y="1254569"/>
                </a:cubicBezTo>
                <a:cubicBezTo>
                  <a:pt x="3890467" y="1438680"/>
                  <a:pt x="3885824" y="1666989"/>
                  <a:pt x="3914215" y="2034437"/>
                </a:cubicBezTo>
                <a:cubicBezTo>
                  <a:pt x="3750398" y="2052836"/>
                  <a:pt x="3489643" y="2054118"/>
                  <a:pt x="3183562" y="2034437"/>
                </a:cubicBezTo>
                <a:cubicBezTo>
                  <a:pt x="2877481" y="2014756"/>
                  <a:pt x="2861894" y="2040245"/>
                  <a:pt x="2570335" y="2034437"/>
                </a:cubicBezTo>
                <a:cubicBezTo>
                  <a:pt x="2278776" y="2028629"/>
                  <a:pt x="2185289" y="2041342"/>
                  <a:pt x="2035392" y="2034437"/>
                </a:cubicBezTo>
                <a:cubicBezTo>
                  <a:pt x="1885495" y="2027532"/>
                  <a:pt x="1752697" y="2038256"/>
                  <a:pt x="1500449" y="2034437"/>
                </a:cubicBezTo>
                <a:cubicBezTo>
                  <a:pt x="1248201" y="2030618"/>
                  <a:pt x="999058" y="2034829"/>
                  <a:pt x="769796" y="2034437"/>
                </a:cubicBezTo>
                <a:cubicBezTo>
                  <a:pt x="540534" y="2034045"/>
                  <a:pt x="346739" y="2002180"/>
                  <a:pt x="0" y="2034437"/>
                </a:cubicBezTo>
                <a:cubicBezTo>
                  <a:pt x="16085" y="1862734"/>
                  <a:pt x="17341" y="1551464"/>
                  <a:pt x="0" y="1417324"/>
                </a:cubicBezTo>
                <a:cubicBezTo>
                  <a:pt x="-17341" y="1283184"/>
                  <a:pt x="646" y="995738"/>
                  <a:pt x="0" y="800212"/>
                </a:cubicBezTo>
                <a:cubicBezTo>
                  <a:pt x="-646" y="604686"/>
                  <a:pt x="2057" y="308330"/>
                  <a:pt x="0" y="0"/>
                </a:cubicBezTo>
                <a:close/>
              </a:path>
            </a:pathLst>
          </a:custGeom>
          <a:blipFill dpi="0" rotWithShape="1">
            <a:blip r:embed="rId2">
              <a:alphaModFix amt="55000"/>
            </a:blip>
            <a:srcRect/>
            <a:tile tx="0" ty="0" sx="100000" sy="100000" flip="none" algn="tl"/>
          </a:blip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endParaRPr>
          </a:p>
          <a:p>
            <a:pPr algn="ctr"/>
            <a:r>
              <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rPr>
              <a:t>Liste 2</a:t>
            </a:r>
          </a:p>
          <a:p>
            <a:pPr algn="ctr"/>
            <a:endParaRPr lang="de-DE" sz="2000"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endParaRPr>
          </a:p>
          <a:p>
            <a:pPr algn="ctr"/>
            <a:r>
              <a:rPr lang="de-DE" sz="2000"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rPr>
              <a:t>Das möchte ich gern nutzen ...</a:t>
            </a:r>
          </a:p>
        </p:txBody>
      </p:sp>
    </p:spTree>
    <p:extLst>
      <p:ext uri="{BB962C8B-B14F-4D97-AF65-F5344CB8AC3E}">
        <p14:creationId xmlns:p14="http://schemas.microsoft.com/office/powerpoint/2010/main" val="940255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74E8F-1C09-6E4E-ABC4-6F7481F26095}"/>
              </a:ext>
            </a:extLst>
          </p:cNvPr>
          <p:cNvSpPr>
            <a:spLocks noGrp="1"/>
          </p:cNvSpPr>
          <p:nvPr>
            <p:ph type="title"/>
          </p:nvPr>
        </p:nvSpPr>
        <p:spPr>
          <a:xfrm>
            <a:off x="1041400" y="365125"/>
            <a:ext cx="10172700" cy="941161"/>
          </a:xfrm>
        </p:spPr>
        <p:txBody>
          <a:bodyPr/>
          <a:lstStyle/>
          <a:p>
            <a:r>
              <a:rPr lang="de-DE" dirty="0"/>
              <a:t>Aufgabe 3.3c – Methoden zur Evaluation</a:t>
            </a:r>
          </a:p>
        </p:txBody>
      </p:sp>
      <p:sp>
        <p:nvSpPr>
          <p:cNvPr id="3" name="Inhaltsplatzhalter 2">
            <a:extLst>
              <a:ext uri="{FF2B5EF4-FFF2-40B4-BE49-F238E27FC236}">
                <a16:creationId xmlns:a16="http://schemas.microsoft.com/office/drawing/2014/main" id="{A8725743-956C-BA45-6EA0-7F5B64E59CED}"/>
              </a:ext>
            </a:extLst>
          </p:cNvPr>
          <p:cNvSpPr>
            <a:spLocks noGrp="1"/>
          </p:cNvSpPr>
          <p:nvPr>
            <p:ph idx="1"/>
          </p:nvPr>
        </p:nvSpPr>
        <p:spPr>
          <a:xfrm>
            <a:off x="1041400" y="1507253"/>
            <a:ext cx="10172700" cy="4669710"/>
          </a:xfrm>
        </p:spPr>
        <p:txBody>
          <a:bodyPr/>
          <a:lstStyle/>
          <a:p>
            <a:pPr marL="0" indent="0">
              <a:buNone/>
            </a:pPr>
            <a:r>
              <a:rPr lang="de-DE" dirty="0">
                <a:solidFill>
                  <a:schemeClr val="tx1"/>
                </a:solidFill>
                <a:latin typeface="Bahnschrift SemiCondensed" panose="020B0502040204020203" pitchFamily="34" charset="0"/>
              </a:rPr>
              <a:t>Sehen Sie sich zu jeder Methode „Theorie“ und „Praxis“ an und nutzen Sie die begleitenden Materialien. Erstellen Sie zwei Listen mit jeweils allen Anwendungen, Tools, und Methoden, (1) die Sie bereits zur Evaluation selbst genutzt haben und (2) die Sie perspektivisch gern nutzen möchten.</a:t>
            </a:r>
          </a:p>
          <a:p>
            <a:pPr marL="0" indent="0">
              <a:buNone/>
            </a:pPr>
            <a:endParaRPr lang="de-DE" dirty="0"/>
          </a:p>
          <a:p>
            <a:pPr>
              <a:buFont typeface="Wingdings" panose="05000000000000000000" pitchFamily="2" charset="2"/>
              <a:buChar char="à"/>
            </a:pPr>
            <a:r>
              <a:rPr lang="de-DE" dirty="0">
                <a:solidFill>
                  <a:srgbClr val="FB212A"/>
                </a:solidFill>
                <a:sym typeface="Wingdings" panose="05000000000000000000" pitchFamily="2" charset="2"/>
              </a:rPr>
              <a:t> Vernetzung in Breakout-Rooms (15 Min.)</a:t>
            </a:r>
          </a:p>
          <a:p>
            <a:pPr>
              <a:buFont typeface="Wingdings" panose="05000000000000000000" pitchFamily="2" charset="2"/>
              <a:buChar char="à"/>
            </a:pPr>
            <a:r>
              <a:rPr lang="de-DE" dirty="0">
                <a:solidFill>
                  <a:srgbClr val="FB212A"/>
                </a:solidFill>
                <a:latin typeface="Bahnschrift SemiCondensed" panose="020B0502040204020203" pitchFamily="34" charset="0"/>
                <a:sym typeface="Wingdings" panose="05000000000000000000" pitchFamily="2" charset="2"/>
              </a:rPr>
              <a:t> Extra: Wie kann ich Evaluation auch ganz allein gut umsetzen?  </a:t>
            </a:r>
            <a:endParaRPr lang="de-DE" dirty="0">
              <a:solidFill>
                <a:srgbClr val="FB212A"/>
              </a:solidFill>
              <a:latin typeface="Bahnschrift SemiCondensed" panose="020B0502040204020203" pitchFamily="34" charset="0"/>
            </a:endParaRPr>
          </a:p>
        </p:txBody>
      </p:sp>
      <p:sp>
        <p:nvSpPr>
          <p:cNvPr id="4" name="Rechteck 3">
            <a:extLst>
              <a:ext uri="{FF2B5EF4-FFF2-40B4-BE49-F238E27FC236}">
                <a16:creationId xmlns:a16="http://schemas.microsoft.com/office/drawing/2014/main" id="{A2C45DD8-86FF-0844-D125-F20B28541AB5}"/>
              </a:ext>
            </a:extLst>
          </p:cNvPr>
          <p:cNvSpPr/>
          <p:nvPr/>
        </p:nvSpPr>
        <p:spPr>
          <a:xfrm>
            <a:off x="1295400" y="5452213"/>
            <a:ext cx="3914215" cy="2034437"/>
          </a:xfrm>
          <a:custGeom>
            <a:avLst/>
            <a:gdLst>
              <a:gd name="csX0" fmla="*/ 0 w 3914215"/>
              <a:gd name="csY0" fmla="*/ 0 h 2034437"/>
              <a:gd name="csX1" fmla="*/ 652369 w 3914215"/>
              <a:gd name="csY1" fmla="*/ 0 h 2034437"/>
              <a:gd name="csX2" fmla="*/ 1343880 w 3914215"/>
              <a:gd name="csY2" fmla="*/ 0 h 2034437"/>
              <a:gd name="csX3" fmla="*/ 2035392 w 3914215"/>
              <a:gd name="csY3" fmla="*/ 0 h 2034437"/>
              <a:gd name="csX4" fmla="*/ 2648619 w 3914215"/>
              <a:gd name="csY4" fmla="*/ 0 h 2034437"/>
              <a:gd name="csX5" fmla="*/ 3261846 w 3914215"/>
              <a:gd name="csY5" fmla="*/ 0 h 2034437"/>
              <a:gd name="csX6" fmla="*/ 3914215 w 3914215"/>
              <a:gd name="csY6" fmla="*/ 0 h 2034437"/>
              <a:gd name="csX7" fmla="*/ 3914215 w 3914215"/>
              <a:gd name="csY7" fmla="*/ 698490 h 2034437"/>
              <a:gd name="csX8" fmla="*/ 3914215 w 3914215"/>
              <a:gd name="csY8" fmla="*/ 1417324 h 2034437"/>
              <a:gd name="csX9" fmla="*/ 3914215 w 3914215"/>
              <a:gd name="csY9" fmla="*/ 2034437 h 2034437"/>
              <a:gd name="csX10" fmla="*/ 3340130 w 3914215"/>
              <a:gd name="csY10" fmla="*/ 2034437 h 2034437"/>
              <a:gd name="csX11" fmla="*/ 2805187 w 3914215"/>
              <a:gd name="csY11" fmla="*/ 2034437 h 2034437"/>
              <a:gd name="csX12" fmla="*/ 2231103 w 3914215"/>
              <a:gd name="csY12" fmla="*/ 2034437 h 2034437"/>
              <a:gd name="csX13" fmla="*/ 1500449 w 3914215"/>
              <a:gd name="csY13" fmla="*/ 2034437 h 2034437"/>
              <a:gd name="csX14" fmla="*/ 926364 w 3914215"/>
              <a:gd name="csY14" fmla="*/ 2034437 h 2034437"/>
              <a:gd name="csX15" fmla="*/ 0 w 3914215"/>
              <a:gd name="csY15" fmla="*/ 2034437 h 2034437"/>
              <a:gd name="csX16" fmla="*/ 0 w 3914215"/>
              <a:gd name="csY16" fmla="*/ 1417324 h 2034437"/>
              <a:gd name="csX17" fmla="*/ 0 w 3914215"/>
              <a:gd name="csY17" fmla="*/ 800212 h 2034437"/>
              <a:gd name="csX18" fmla="*/ 0 w 3914215"/>
              <a:gd name="csY18" fmla="*/ 0 h 2034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914215" h="2034437" fill="none" extrusionOk="0">
                <a:moveTo>
                  <a:pt x="0" y="0"/>
                </a:moveTo>
                <a:cubicBezTo>
                  <a:pt x="151516" y="27541"/>
                  <a:pt x="513095" y="-11562"/>
                  <a:pt x="652369" y="0"/>
                </a:cubicBezTo>
                <a:cubicBezTo>
                  <a:pt x="791643" y="11562"/>
                  <a:pt x="1033203" y="19032"/>
                  <a:pt x="1343880" y="0"/>
                </a:cubicBezTo>
                <a:cubicBezTo>
                  <a:pt x="1654557" y="-19032"/>
                  <a:pt x="1736668" y="-33939"/>
                  <a:pt x="2035392" y="0"/>
                </a:cubicBezTo>
                <a:cubicBezTo>
                  <a:pt x="2334116" y="33939"/>
                  <a:pt x="2389114" y="25876"/>
                  <a:pt x="2648619" y="0"/>
                </a:cubicBezTo>
                <a:cubicBezTo>
                  <a:pt x="2908124" y="-25876"/>
                  <a:pt x="3087746" y="-22865"/>
                  <a:pt x="3261846" y="0"/>
                </a:cubicBezTo>
                <a:cubicBezTo>
                  <a:pt x="3435946" y="22865"/>
                  <a:pt x="3622121" y="-16714"/>
                  <a:pt x="3914215" y="0"/>
                </a:cubicBezTo>
                <a:cubicBezTo>
                  <a:pt x="3901168" y="302548"/>
                  <a:pt x="3913623" y="400748"/>
                  <a:pt x="3914215" y="698490"/>
                </a:cubicBezTo>
                <a:cubicBezTo>
                  <a:pt x="3914808" y="996232"/>
                  <a:pt x="3891809" y="1208317"/>
                  <a:pt x="3914215" y="1417324"/>
                </a:cubicBezTo>
                <a:cubicBezTo>
                  <a:pt x="3936621" y="1626331"/>
                  <a:pt x="3905739" y="1872536"/>
                  <a:pt x="3914215" y="2034437"/>
                </a:cubicBezTo>
                <a:cubicBezTo>
                  <a:pt x="3691905" y="2050940"/>
                  <a:pt x="3500126" y="2059639"/>
                  <a:pt x="3340130" y="2034437"/>
                </a:cubicBezTo>
                <a:cubicBezTo>
                  <a:pt x="3180135" y="2009235"/>
                  <a:pt x="3003850" y="2015945"/>
                  <a:pt x="2805187" y="2034437"/>
                </a:cubicBezTo>
                <a:cubicBezTo>
                  <a:pt x="2606524" y="2052929"/>
                  <a:pt x="2444760" y="2033036"/>
                  <a:pt x="2231103" y="2034437"/>
                </a:cubicBezTo>
                <a:cubicBezTo>
                  <a:pt x="2017446" y="2035838"/>
                  <a:pt x="1684755" y="2054942"/>
                  <a:pt x="1500449" y="2034437"/>
                </a:cubicBezTo>
                <a:cubicBezTo>
                  <a:pt x="1316143" y="2013932"/>
                  <a:pt x="1106917" y="2018616"/>
                  <a:pt x="926364" y="2034437"/>
                </a:cubicBezTo>
                <a:cubicBezTo>
                  <a:pt x="745811" y="2050258"/>
                  <a:pt x="246594" y="2015036"/>
                  <a:pt x="0" y="2034437"/>
                </a:cubicBezTo>
                <a:cubicBezTo>
                  <a:pt x="19183" y="1777792"/>
                  <a:pt x="7714" y="1589652"/>
                  <a:pt x="0" y="1417324"/>
                </a:cubicBezTo>
                <a:cubicBezTo>
                  <a:pt x="-7714" y="1244996"/>
                  <a:pt x="11547" y="1102740"/>
                  <a:pt x="0" y="800212"/>
                </a:cubicBezTo>
                <a:cubicBezTo>
                  <a:pt x="-11547" y="497684"/>
                  <a:pt x="-18675" y="162608"/>
                  <a:pt x="0" y="0"/>
                </a:cubicBezTo>
                <a:close/>
              </a:path>
              <a:path w="3914215" h="2034437" stroke="0" extrusionOk="0">
                <a:moveTo>
                  <a:pt x="0" y="0"/>
                </a:moveTo>
                <a:cubicBezTo>
                  <a:pt x="245466" y="1049"/>
                  <a:pt x="402403" y="13605"/>
                  <a:pt x="652369" y="0"/>
                </a:cubicBezTo>
                <a:cubicBezTo>
                  <a:pt x="902335" y="-13605"/>
                  <a:pt x="1076525" y="-11334"/>
                  <a:pt x="1343880" y="0"/>
                </a:cubicBezTo>
                <a:cubicBezTo>
                  <a:pt x="1611235" y="11334"/>
                  <a:pt x="1692753" y="21611"/>
                  <a:pt x="2035392" y="0"/>
                </a:cubicBezTo>
                <a:cubicBezTo>
                  <a:pt x="2378031" y="-21611"/>
                  <a:pt x="2436805" y="2108"/>
                  <a:pt x="2726903" y="0"/>
                </a:cubicBezTo>
                <a:cubicBezTo>
                  <a:pt x="3017001" y="-2108"/>
                  <a:pt x="3549976" y="50569"/>
                  <a:pt x="3914215" y="0"/>
                </a:cubicBezTo>
                <a:cubicBezTo>
                  <a:pt x="3890612" y="287252"/>
                  <a:pt x="3917990" y="508605"/>
                  <a:pt x="3914215" y="678146"/>
                </a:cubicBezTo>
                <a:cubicBezTo>
                  <a:pt x="3910440" y="847687"/>
                  <a:pt x="3892372" y="1103322"/>
                  <a:pt x="3914215" y="1356291"/>
                </a:cubicBezTo>
                <a:cubicBezTo>
                  <a:pt x="3936058" y="1609261"/>
                  <a:pt x="3933062" y="1796339"/>
                  <a:pt x="3914215" y="2034437"/>
                </a:cubicBezTo>
                <a:cubicBezTo>
                  <a:pt x="3730337" y="2051167"/>
                  <a:pt x="3484274" y="2017238"/>
                  <a:pt x="3340130" y="2034437"/>
                </a:cubicBezTo>
                <a:cubicBezTo>
                  <a:pt x="3195987" y="2051636"/>
                  <a:pt x="3037082" y="2015139"/>
                  <a:pt x="2766045" y="2034437"/>
                </a:cubicBezTo>
                <a:cubicBezTo>
                  <a:pt x="2495008" y="2053735"/>
                  <a:pt x="2450765" y="2042628"/>
                  <a:pt x="2191960" y="2034437"/>
                </a:cubicBezTo>
                <a:cubicBezTo>
                  <a:pt x="1933155" y="2026246"/>
                  <a:pt x="1789993" y="2057339"/>
                  <a:pt x="1500449" y="2034437"/>
                </a:cubicBezTo>
                <a:cubicBezTo>
                  <a:pt x="1210905" y="2011535"/>
                  <a:pt x="1117304" y="2042115"/>
                  <a:pt x="769796" y="2034437"/>
                </a:cubicBezTo>
                <a:cubicBezTo>
                  <a:pt x="422288" y="2026759"/>
                  <a:pt x="186367" y="2020321"/>
                  <a:pt x="0" y="2034437"/>
                </a:cubicBezTo>
                <a:cubicBezTo>
                  <a:pt x="6781" y="1843066"/>
                  <a:pt x="-12079" y="1678727"/>
                  <a:pt x="0" y="1376636"/>
                </a:cubicBezTo>
                <a:cubicBezTo>
                  <a:pt x="12079" y="1074545"/>
                  <a:pt x="9555" y="872136"/>
                  <a:pt x="0" y="657801"/>
                </a:cubicBezTo>
                <a:cubicBezTo>
                  <a:pt x="-9555" y="443467"/>
                  <a:pt x="9175" y="214991"/>
                  <a:pt x="0" y="0"/>
                </a:cubicBezTo>
                <a:close/>
              </a:path>
            </a:pathLst>
          </a:custGeom>
          <a:blipFill dpi="0" rotWithShape="1">
            <a:blip r:embed="rId3">
              <a:alphaModFix amt="55000"/>
            </a:blip>
            <a:srcRect/>
            <a:tile tx="0" ty="0" sx="100000" sy="100000" flip="none" algn="tl"/>
          </a:blipFill>
          <a:ln>
            <a:solidFill>
              <a:schemeClr val="tx1"/>
            </a:solidFill>
            <a:extLst>
              <a:ext uri="{C807C97D-BFC1-408E-A445-0C87EB9F89A2}">
                <ask:lineSketchStyleProps xmlns:ask="http://schemas.microsoft.com/office/drawing/2018/sketchyshapes" sd="379362925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endParaRPr>
          </a:p>
          <a:p>
            <a:pPr algn="ctr"/>
            <a:r>
              <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rPr>
              <a:t>Liste 1</a:t>
            </a:r>
          </a:p>
          <a:p>
            <a:pPr algn="ctr"/>
            <a:endPar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endParaRPr>
          </a:p>
          <a:p>
            <a:pPr algn="ctr"/>
            <a:r>
              <a:rPr lang="de-DE" sz="2000"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rPr>
              <a:t>Das habe ich bereits selbst genutzt ...</a:t>
            </a:r>
          </a:p>
        </p:txBody>
      </p:sp>
      <p:sp>
        <p:nvSpPr>
          <p:cNvPr id="5" name="Rechteck 4">
            <a:extLst>
              <a:ext uri="{FF2B5EF4-FFF2-40B4-BE49-F238E27FC236}">
                <a16:creationId xmlns:a16="http://schemas.microsoft.com/office/drawing/2014/main" id="{DD6AE2CC-2745-7D0B-FFDA-5A66AA642CFB}"/>
              </a:ext>
            </a:extLst>
          </p:cNvPr>
          <p:cNvSpPr/>
          <p:nvPr/>
        </p:nvSpPr>
        <p:spPr>
          <a:xfrm>
            <a:off x="6982385" y="5452213"/>
            <a:ext cx="3914215" cy="2034437"/>
          </a:xfrm>
          <a:custGeom>
            <a:avLst/>
            <a:gdLst>
              <a:gd name="csX0" fmla="*/ 0 w 3914215"/>
              <a:gd name="csY0" fmla="*/ 0 h 2034437"/>
              <a:gd name="csX1" fmla="*/ 534943 w 3914215"/>
              <a:gd name="csY1" fmla="*/ 0 h 2034437"/>
              <a:gd name="csX2" fmla="*/ 1148170 w 3914215"/>
              <a:gd name="csY2" fmla="*/ 0 h 2034437"/>
              <a:gd name="csX3" fmla="*/ 1878823 w 3914215"/>
              <a:gd name="csY3" fmla="*/ 0 h 2034437"/>
              <a:gd name="csX4" fmla="*/ 2570335 w 3914215"/>
              <a:gd name="csY4" fmla="*/ 0 h 2034437"/>
              <a:gd name="csX5" fmla="*/ 3300988 w 3914215"/>
              <a:gd name="csY5" fmla="*/ 0 h 2034437"/>
              <a:gd name="csX6" fmla="*/ 3914215 w 3914215"/>
              <a:gd name="csY6" fmla="*/ 0 h 2034437"/>
              <a:gd name="csX7" fmla="*/ 3914215 w 3914215"/>
              <a:gd name="csY7" fmla="*/ 657801 h 2034437"/>
              <a:gd name="csX8" fmla="*/ 3914215 w 3914215"/>
              <a:gd name="csY8" fmla="*/ 1335947 h 2034437"/>
              <a:gd name="csX9" fmla="*/ 3914215 w 3914215"/>
              <a:gd name="csY9" fmla="*/ 2034437 h 2034437"/>
              <a:gd name="csX10" fmla="*/ 3222704 w 3914215"/>
              <a:gd name="csY10" fmla="*/ 2034437 h 2034437"/>
              <a:gd name="csX11" fmla="*/ 2687761 w 3914215"/>
              <a:gd name="csY11" fmla="*/ 2034437 h 2034437"/>
              <a:gd name="csX12" fmla="*/ 2074534 w 3914215"/>
              <a:gd name="csY12" fmla="*/ 2034437 h 2034437"/>
              <a:gd name="csX13" fmla="*/ 1500449 w 3914215"/>
              <a:gd name="csY13" fmla="*/ 2034437 h 2034437"/>
              <a:gd name="csX14" fmla="*/ 769796 w 3914215"/>
              <a:gd name="csY14" fmla="*/ 2034437 h 2034437"/>
              <a:gd name="csX15" fmla="*/ 0 w 3914215"/>
              <a:gd name="csY15" fmla="*/ 2034437 h 2034437"/>
              <a:gd name="csX16" fmla="*/ 0 w 3914215"/>
              <a:gd name="csY16" fmla="*/ 1376636 h 2034437"/>
              <a:gd name="csX17" fmla="*/ 0 w 3914215"/>
              <a:gd name="csY17" fmla="*/ 657801 h 2034437"/>
              <a:gd name="csX18" fmla="*/ 0 w 3914215"/>
              <a:gd name="csY18" fmla="*/ 0 h 2034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914215" h="2034437" fill="none" extrusionOk="0">
                <a:moveTo>
                  <a:pt x="0" y="0"/>
                </a:moveTo>
                <a:cubicBezTo>
                  <a:pt x="189982" y="147"/>
                  <a:pt x="277206" y="-16298"/>
                  <a:pt x="534943" y="0"/>
                </a:cubicBezTo>
                <a:cubicBezTo>
                  <a:pt x="792680" y="16298"/>
                  <a:pt x="841591" y="7544"/>
                  <a:pt x="1148170" y="0"/>
                </a:cubicBezTo>
                <a:cubicBezTo>
                  <a:pt x="1454749" y="-7544"/>
                  <a:pt x="1535371" y="4407"/>
                  <a:pt x="1878823" y="0"/>
                </a:cubicBezTo>
                <a:cubicBezTo>
                  <a:pt x="2222275" y="-4407"/>
                  <a:pt x="2230612" y="-6160"/>
                  <a:pt x="2570335" y="0"/>
                </a:cubicBezTo>
                <a:cubicBezTo>
                  <a:pt x="2910058" y="6160"/>
                  <a:pt x="3104124" y="6515"/>
                  <a:pt x="3300988" y="0"/>
                </a:cubicBezTo>
                <a:cubicBezTo>
                  <a:pt x="3497852" y="-6515"/>
                  <a:pt x="3680657" y="-8875"/>
                  <a:pt x="3914215" y="0"/>
                </a:cubicBezTo>
                <a:cubicBezTo>
                  <a:pt x="3931405" y="231558"/>
                  <a:pt x="3905758" y="511621"/>
                  <a:pt x="3914215" y="657801"/>
                </a:cubicBezTo>
                <a:cubicBezTo>
                  <a:pt x="3922672" y="803981"/>
                  <a:pt x="3924200" y="1026252"/>
                  <a:pt x="3914215" y="1335947"/>
                </a:cubicBezTo>
                <a:cubicBezTo>
                  <a:pt x="3904230" y="1645642"/>
                  <a:pt x="3901567" y="1834973"/>
                  <a:pt x="3914215" y="2034437"/>
                </a:cubicBezTo>
                <a:cubicBezTo>
                  <a:pt x="3765074" y="2003181"/>
                  <a:pt x="3390845" y="2034145"/>
                  <a:pt x="3222704" y="2034437"/>
                </a:cubicBezTo>
                <a:cubicBezTo>
                  <a:pt x="3054563" y="2034729"/>
                  <a:pt x="2822107" y="2049254"/>
                  <a:pt x="2687761" y="2034437"/>
                </a:cubicBezTo>
                <a:cubicBezTo>
                  <a:pt x="2553415" y="2019620"/>
                  <a:pt x="2310281" y="2007962"/>
                  <a:pt x="2074534" y="2034437"/>
                </a:cubicBezTo>
                <a:cubicBezTo>
                  <a:pt x="1838787" y="2060912"/>
                  <a:pt x="1769736" y="2061120"/>
                  <a:pt x="1500449" y="2034437"/>
                </a:cubicBezTo>
                <a:cubicBezTo>
                  <a:pt x="1231163" y="2007754"/>
                  <a:pt x="1128774" y="1999251"/>
                  <a:pt x="769796" y="2034437"/>
                </a:cubicBezTo>
                <a:cubicBezTo>
                  <a:pt x="410818" y="2069623"/>
                  <a:pt x="319749" y="2028893"/>
                  <a:pt x="0" y="2034437"/>
                </a:cubicBezTo>
                <a:cubicBezTo>
                  <a:pt x="4832" y="1849858"/>
                  <a:pt x="5262" y="1691694"/>
                  <a:pt x="0" y="1376636"/>
                </a:cubicBezTo>
                <a:cubicBezTo>
                  <a:pt x="-5262" y="1061578"/>
                  <a:pt x="3023" y="964598"/>
                  <a:pt x="0" y="657801"/>
                </a:cubicBezTo>
                <a:cubicBezTo>
                  <a:pt x="-3023" y="351005"/>
                  <a:pt x="7006" y="242237"/>
                  <a:pt x="0" y="0"/>
                </a:cubicBezTo>
                <a:close/>
              </a:path>
              <a:path w="3914215" h="2034437" stroke="0" extrusionOk="0">
                <a:moveTo>
                  <a:pt x="0" y="0"/>
                </a:moveTo>
                <a:cubicBezTo>
                  <a:pt x="176106" y="-26080"/>
                  <a:pt x="410831" y="23926"/>
                  <a:pt x="613227" y="0"/>
                </a:cubicBezTo>
                <a:cubicBezTo>
                  <a:pt x="815623" y="-23926"/>
                  <a:pt x="1036579" y="13097"/>
                  <a:pt x="1304738" y="0"/>
                </a:cubicBezTo>
                <a:cubicBezTo>
                  <a:pt x="1572897" y="-13097"/>
                  <a:pt x="1588334" y="2230"/>
                  <a:pt x="1839681" y="0"/>
                </a:cubicBezTo>
                <a:cubicBezTo>
                  <a:pt x="2091028" y="-2230"/>
                  <a:pt x="2328546" y="18810"/>
                  <a:pt x="2452908" y="0"/>
                </a:cubicBezTo>
                <a:cubicBezTo>
                  <a:pt x="2577270" y="-18810"/>
                  <a:pt x="2854706" y="-9613"/>
                  <a:pt x="3183562" y="0"/>
                </a:cubicBezTo>
                <a:cubicBezTo>
                  <a:pt x="3512418" y="9613"/>
                  <a:pt x="3667573" y="9951"/>
                  <a:pt x="3914215" y="0"/>
                </a:cubicBezTo>
                <a:cubicBezTo>
                  <a:pt x="3890715" y="316383"/>
                  <a:pt x="3915326" y="391131"/>
                  <a:pt x="3914215" y="637457"/>
                </a:cubicBezTo>
                <a:cubicBezTo>
                  <a:pt x="3913104" y="883783"/>
                  <a:pt x="3937963" y="1070458"/>
                  <a:pt x="3914215" y="1254569"/>
                </a:cubicBezTo>
                <a:cubicBezTo>
                  <a:pt x="3890467" y="1438680"/>
                  <a:pt x="3885824" y="1666989"/>
                  <a:pt x="3914215" y="2034437"/>
                </a:cubicBezTo>
                <a:cubicBezTo>
                  <a:pt x="3750398" y="2052836"/>
                  <a:pt x="3489643" y="2054118"/>
                  <a:pt x="3183562" y="2034437"/>
                </a:cubicBezTo>
                <a:cubicBezTo>
                  <a:pt x="2877481" y="2014756"/>
                  <a:pt x="2861894" y="2040245"/>
                  <a:pt x="2570335" y="2034437"/>
                </a:cubicBezTo>
                <a:cubicBezTo>
                  <a:pt x="2278776" y="2028629"/>
                  <a:pt x="2185289" y="2041342"/>
                  <a:pt x="2035392" y="2034437"/>
                </a:cubicBezTo>
                <a:cubicBezTo>
                  <a:pt x="1885495" y="2027532"/>
                  <a:pt x="1752697" y="2038256"/>
                  <a:pt x="1500449" y="2034437"/>
                </a:cubicBezTo>
                <a:cubicBezTo>
                  <a:pt x="1248201" y="2030618"/>
                  <a:pt x="999058" y="2034829"/>
                  <a:pt x="769796" y="2034437"/>
                </a:cubicBezTo>
                <a:cubicBezTo>
                  <a:pt x="540534" y="2034045"/>
                  <a:pt x="346739" y="2002180"/>
                  <a:pt x="0" y="2034437"/>
                </a:cubicBezTo>
                <a:cubicBezTo>
                  <a:pt x="16085" y="1862734"/>
                  <a:pt x="17341" y="1551464"/>
                  <a:pt x="0" y="1417324"/>
                </a:cubicBezTo>
                <a:cubicBezTo>
                  <a:pt x="-17341" y="1283184"/>
                  <a:pt x="646" y="995738"/>
                  <a:pt x="0" y="800212"/>
                </a:cubicBezTo>
                <a:cubicBezTo>
                  <a:pt x="-646" y="604686"/>
                  <a:pt x="2057" y="308330"/>
                  <a:pt x="0" y="0"/>
                </a:cubicBezTo>
                <a:close/>
              </a:path>
            </a:pathLst>
          </a:custGeom>
          <a:blipFill dpi="0" rotWithShape="1">
            <a:blip r:embed="rId3">
              <a:alphaModFix amt="55000"/>
            </a:blip>
            <a:srcRect/>
            <a:tile tx="0" ty="0" sx="100000" sy="100000" flip="none" algn="tl"/>
          </a:blip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endParaRPr>
          </a:p>
          <a:p>
            <a:pPr algn="ctr"/>
            <a:r>
              <a:rPr lang="de-DE" sz="2000" b="1"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rPr>
              <a:t>Liste 2</a:t>
            </a:r>
          </a:p>
          <a:p>
            <a:pPr algn="ctr"/>
            <a:endParaRPr lang="de-DE" sz="2000"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endParaRPr>
          </a:p>
          <a:p>
            <a:pPr algn="ctr"/>
            <a:r>
              <a:rPr lang="de-DE" sz="2000" dirty="0">
                <a:solidFill>
                  <a:schemeClr val="tx1"/>
                </a:solidFill>
                <a:effectLst>
                  <a:outerShdw blurRad="50800" dist="38100" dir="5400000" algn="t" rotWithShape="0">
                    <a:schemeClr val="bg1">
                      <a:alpha val="40000"/>
                    </a:schemeClr>
                  </a:outerShdw>
                </a:effectLst>
                <a:latin typeface="Bahnschrift SemiCondensed" panose="020B0502040204020203" pitchFamily="34" charset="0"/>
              </a:rPr>
              <a:t>Das möchte ich gern nutzen ...</a:t>
            </a:r>
          </a:p>
        </p:txBody>
      </p:sp>
    </p:spTree>
    <p:extLst>
      <p:ext uri="{BB962C8B-B14F-4D97-AF65-F5344CB8AC3E}">
        <p14:creationId xmlns:p14="http://schemas.microsoft.com/office/powerpoint/2010/main" val="714064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CB510-E321-FB4B-C950-7A29D97E83D7}"/>
              </a:ext>
            </a:extLst>
          </p:cNvPr>
          <p:cNvSpPr>
            <a:spLocks noGrp="1"/>
          </p:cNvSpPr>
          <p:nvPr>
            <p:ph type="title"/>
          </p:nvPr>
        </p:nvSpPr>
        <p:spPr>
          <a:xfrm>
            <a:off x="1041400" y="365125"/>
            <a:ext cx="10172700" cy="1325563"/>
          </a:xfrm>
        </p:spPr>
        <p:txBody>
          <a:bodyPr>
            <a:normAutofit/>
          </a:bodyPr>
          <a:lstStyle/>
          <a:p>
            <a:r>
              <a:rPr lang="de-DE" dirty="0"/>
              <a:t>Nochmal ein Blick in die Forschung...</a:t>
            </a:r>
          </a:p>
        </p:txBody>
      </p:sp>
      <p:sp>
        <p:nvSpPr>
          <p:cNvPr id="3" name="Inhaltsplatzhalter 2">
            <a:extLst>
              <a:ext uri="{FF2B5EF4-FFF2-40B4-BE49-F238E27FC236}">
                <a16:creationId xmlns:a16="http://schemas.microsoft.com/office/drawing/2014/main" id="{C76B9022-1B34-6A43-19A2-47756955D2C1}"/>
              </a:ext>
            </a:extLst>
          </p:cNvPr>
          <p:cNvSpPr>
            <a:spLocks noGrp="1"/>
          </p:cNvSpPr>
          <p:nvPr>
            <p:ph idx="1"/>
          </p:nvPr>
        </p:nvSpPr>
        <p:spPr>
          <a:xfrm>
            <a:off x="1041400" y="1825625"/>
            <a:ext cx="10172700" cy="4766094"/>
          </a:xfrm>
        </p:spPr>
        <p:txBody>
          <a:bodyPr>
            <a:normAutofit/>
          </a:bodyPr>
          <a:lstStyle/>
          <a:p>
            <a:r>
              <a:rPr lang="de-DE" dirty="0" err="1"/>
              <a:t>Keuning</a:t>
            </a:r>
            <a:r>
              <a:rPr lang="de-DE" dirty="0"/>
              <a:t> et al. (2017) führten eine </a:t>
            </a:r>
            <a:r>
              <a:rPr lang="de-DE" b="1" dirty="0"/>
              <a:t>schulweite Professionalisierung des pädagogischen Personals</a:t>
            </a:r>
            <a:r>
              <a:rPr lang="de-DE" dirty="0"/>
              <a:t> in der datengestützten Unterrichtsentwicklung durch, um die Kompetenzentwicklung an den Schulen zu unterstützen.</a:t>
            </a:r>
          </a:p>
          <a:p>
            <a:r>
              <a:rPr lang="de-DE" dirty="0"/>
              <a:t>Dies umfasste mehrere Fortbildungsveranstaltungen und begleitendes Coaching.</a:t>
            </a:r>
          </a:p>
          <a:p>
            <a:r>
              <a:rPr lang="de-DE" dirty="0"/>
              <a:t>Effekte datengestützter Unterrichtsentwicklung auf die Lernleistung von Schülerinnen und Schülern (Rechtschreibung, Mathematik) fielen stärker aus, wenn die beteiligten Lehrkräfte eine </a:t>
            </a:r>
            <a:r>
              <a:rPr lang="de-DE" b="1" dirty="0"/>
              <a:t>positivere Einstellung </a:t>
            </a:r>
            <a:r>
              <a:rPr lang="de-DE" dirty="0"/>
              <a:t>berichteten und wenn die </a:t>
            </a:r>
            <a:r>
              <a:rPr lang="de-DE" b="1" dirty="0"/>
              <a:t>Datennutzungskultur</a:t>
            </a:r>
            <a:r>
              <a:rPr lang="de-DE" dirty="0"/>
              <a:t> in der Schule höher ausgeprägt war.</a:t>
            </a:r>
          </a:p>
        </p:txBody>
      </p:sp>
    </p:spTree>
    <p:extLst>
      <p:ext uri="{BB962C8B-B14F-4D97-AF65-F5344CB8AC3E}">
        <p14:creationId xmlns:p14="http://schemas.microsoft.com/office/powerpoint/2010/main" val="4019246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74E8F-1C09-6E4E-ABC4-6F7481F26095}"/>
              </a:ext>
            </a:extLst>
          </p:cNvPr>
          <p:cNvSpPr>
            <a:spLocks noGrp="1"/>
          </p:cNvSpPr>
          <p:nvPr>
            <p:ph type="title"/>
          </p:nvPr>
        </p:nvSpPr>
        <p:spPr>
          <a:xfrm>
            <a:off x="1041400" y="365125"/>
            <a:ext cx="10172700" cy="941161"/>
          </a:xfrm>
        </p:spPr>
        <p:txBody>
          <a:bodyPr/>
          <a:lstStyle/>
          <a:p>
            <a:r>
              <a:rPr lang="de-DE" dirty="0"/>
              <a:t>Aufgabe 3.3d - Datennutzungskultur </a:t>
            </a:r>
          </a:p>
        </p:txBody>
      </p:sp>
      <p:sp>
        <p:nvSpPr>
          <p:cNvPr id="3" name="Inhaltsplatzhalter 2">
            <a:extLst>
              <a:ext uri="{FF2B5EF4-FFF2-40B4-BE49-F238E27FC236}">
                <a16:creationId xmlns:a16="http://schemas.microsoft.com/office/drawing/2014/main" id="{A8725743-956C-BA45-6EA0-7F5B64E59CED}"/>
              </a:ext>
            </a:extLst>
          </p:cNvPr>
          <p:cNvSpPr>
            <a:spLocks noGrp="1"/>
          </p:cNvSpPr>
          <p:nvPr>
            <p:ph idx="1"/>
          </p:nvPr>
        </p:nvSpPr>
        <p:spPr>
          <a:xfrm>
            <a:off x="1041400" y="1507253"/>
            <a:ext cx="10172700" cy="1768510"/>
          </a:xfrm>
        </p:spPr>
        <p:txBody>
          <a:bodyPr/>
          <a:lstStyle/>
          <a:p>
            <a:pPr marL="0" indent="0">
              <a:buNone/>
            </a:pPr>
            <a:r>
              <a:rPr lang="de-DE" dirty="0">
                <a:solidFill>
                  <a:schemeClr val="tx1"/>
                </a:solidFill>
                <a:latin typeface="Bahnschrift SemiCondensed" panose="020B0502040204020203" pitchFamily="34" charset="0"/>
              </a:rPr>
              <a:t>Denken Sie an alle bisherigen Inhalte der E-Learning Einheiten zurück. Welche der Inhalte eignen sich aus Ihrer Sicht gut für den Transfer in das Kollegium, um die Datennutzungskultur an Ihrer Schule zu stärken? Notieren Sie drei Inhalte bzw. Themen.</a:t>
            </a:r>
          </a:p>
          <a:p>
            <a:pPr marL="0" indent="0">
              <a:buNone/>
            </a:pPr>
            <a:endParaRPr lang="de-DE" dirty="0"/>
          </a:p>
          <a:p>
            <a:pPr marL="0" indent="0">
              <a:buNone/>
            </a:pPr>
            <a:endParaRPr lang="de-DE" dirty="0">
              <a:solidFill>
                <a:schemeClr val="tx1"/>
              </a:solidFill>
              <a:latin typeface="Bahnschrift SemiCondensed" panose="020B0502040204020203" pitchFamily="34" charset="0"/>
            </a:endParaRPr>
          </a:p>
        </p:txBody>
      </p:sp>
    </p:spTree>
    <p:extLst>
      <p:ext uri="{BB962C8B-B14F-4D97-AF65-F5344CB8AC3E}">
        <p14:creationId xmlns:p14="http://schemas.microsoft.com/office/powerpoint/2010/main" val="2089988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31A73-B071-C879-3622-DEFCDA1CDE3E}"/>
              </a:ext>
            </a:extLst>
          </p:cNvPr>
          <p:cNvSpPr>
            <a:spLocks noGrp="1"/>
          </p:cNvSpPr>
          <p:nvPr>
            <p:ph type="title"/>
          </p:nvPr>
        </p:nvSpPr>
        <p:spPr/>
        <p:txBody>
          <a:bodyPr/>
          <a:lstStyle/>
          <a:p>
            <a:r>
              <a:rPr lang="de-DE" dirty="0"/>
              <a:t>Fragen?</a:t>
            </a:r>
          </a:p>
        </p:txBody>
      </p:sp>
      <p:pic>
        <p:nvPicPr>
          <p:cNvPr id="3" name="Inhaltsplatzhalter 4" descr="Chat Silhouette">
            <a:extLst>
              <a:ext uri="{FF2B5EF4-FFF2-40B4-BE49-F238E27FC236}">
                <a16:creationId xmlns:a16="http://schemas.microsoft.com/office/drawing/2014/main" id="{1B0DA326-EA84-D9A5-568D-9A1E9FBA21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8281" y="365125"/>
            <a:ext cx="1325563" cy="1325563"/>
          </a:xfrm>
          <a:prstGeom prst="rect">
            <a:avLst/>
          </a:prstGeom>
        </p:spPr>
      </p:pic>
      <p:pic>
        <p:nvPicPr>
          <p:cNvPr id="9" name="Inhaltsplatzhalter 8" descr="Ein Bild, das Kleidung, Cartoon, Person, Kunst enthält.&#10;&#10;Automatisch generierte Beschreibung">
            <a:extLst>
              <a:ext uri="{FF2B5EF4-FFF2-40B4-BE49-F238E27FC236}">
                <a16:creationId xmlns:a16="http://schemas.microsoft.com/office/drawing/2014/main" id="{D238B2EC-A976-6080-1954-70EF1FAE19A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39156" y="2929974"/>
            <a:ext cx="5572942" cy="3928026"/>
          </a:xfrm>
        </p:spPr>
      </p:pic>
      <p:pic>
        <p:nvPicPr>
          <p:cNvPr id="7" name="Grafik 6" descr="Ein Bild, das Kleidung, Schuhwerk, Person, Cartoon enthält.&#10;&#10;Automatisch generierte Beschreibung">
            <a:extLst>
              <a:ext uri="{FF2B5EF4-FFF2-40B4-BE49-F238E27FC236}">
                <a16:creationId xmlns:a16="http://schemas.microsoft.com/office/drawing/2014/main" id="{7C643726-7C92-CB6F-09F1-8E4B8C51F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322" y="2783393"/>
            <a:ext cx="5780908" cy="4074607"/>
          </a:xfrm>
          <a:prstGeom prst="rect">
            <a:avLst/>
          </a:prstGeom>
        </p:spPr>
      </p:pic>
      <p:pic>
        <p:nvPicPr>
          <p:cNvPr id="10" name="Grafik 9" descr="Ein Bild, das Kleidung, Schuhwerk, Cartoon, Mann enthält.&#10;&#10;Automatisch generierte Beschreibung">
            <a:extLst>
              <a:ext uri="{FF2B5EF4-FFF2-40B4-BE49-F238E27FC236}">
                <a16:creationId xmlns:a16="http://schemas.microsoft.com/office/drawing/2014/main" id="{E1548075-40EC-3657-74F1-C1111F3A1D30}"/>
              </a:ext>
            </a:extLst>
          </p:cNvPr>
          <p:cNvPicPr>
            <a:picLocks noChangeAspect="1"/>
          </p:cNvPicPr>
          <p:nvPr/>
        </p:nvPicPr>
        <p:blipFill rotWithShape="1">
          <a:blip r:embed="rId6">
            <a:extLst>
              <a:ext uri="{28A0092B-C50C-407E-A947-70E740481C1C}">
                <a14:useLocalDpi xmlns:a14="http://schemas.microsoft.com/office/drawing/2010/main" val="0"/>
              </a:ext>
            </a:extLst>
          </a:blip>
          <a:srcRect l="97003"/>
          <a:stretch/>
        </p:blipFill>
        <p:spPr>
          <a:xfrm>
            <a:off x="743095" y="2714171"/>
            <a:ext cx="176227" cy="4143829"/>
          </a:xfrm>
          <a:prstGeom prst="rect">
            <a:avLst/>
          </a:prstGeom>
        </p:spPr>
      </p:pic>
      <p:sp>
        <p:nvSpPr>
          <p:cNvPr id="4" name="Textfeld 3">
            <a:extLst>
              <a:ext uri="{FF2B5EF4-FFF2-40B4-BE49-F238E27FC236}">
                <a16:creationId xmlns:a16="http://schemas.microsoft.com/office/drawing/2014/main" id="{AA9ADC9D-8F7F-9D80-22B1-9775FC304F92}"/>
              </a:ext>
            </a:extLst>
          </p:cNvPr>
          <p:cNvSpPr txBox="1"/>
          <p:nvPr/>
        </p:nvSpPr>
        <p:spPr>
          <a:xfrm>
            <a:off x="4922636" y="103515"/>
            <a:ext cx="6575839" cy="261610"/>
          </a:xfrm>
          <a:prstGeom prst="rect">
            <a:avLst/>
          </a:prstGeom>
          <a:noFill/>
        </p:spPr>
        <p:txBody>
          <a:bodyPr wrap="none" rtlCol="0">
            <a:spAutoFit/>
          </a:bodyPr>
          <a:lstStyle/>
          <a:p>
            <a:r>
              <a:rPr lang="de-DE" sz="1100" dirty="0"/>
              <a:t>© Illustration: Patrick Hawlitschek – alle Rechte vorbehalten. Nutzung nur im Rahmen dieses Materials erlaubt.</a:t>
            </a:r>
          </a:p>
        </p:txBody>
      </p:sp>
    </p:spTree>
    <p:extLst>
      <p:ext uri="{BB962C8B-B14F-4D97-AF65-F5344CB8AC3E}">
        <p14:creationId xmlns:p14="http://schemas.microsoft.com/office/powerpoint/2010/main" val="383936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
            <a:extLst>
              <a:ext uri="{FF2B5EF4-FFF2-40B4-BE49-F238E27FC236}">
                <a16:creationId xmlns:a16="http://schemas.microsoft.com/office/drawing/2014/main" id="{8CB95F7A-EA48-B54B-5EA2-EC5E06CC57ED}"/>
              </a:ext>
            </a:extLst>
          </p:cNvPr>
          <p:cNvSpPr txBox="1">
            <a:spLocks noChangeArrowheads="1"/>
          </p:cNvSpPr>
          <p:nvPr/>
        </p:nvSpPr>
        <p:spPr bwMode="auto">
          <a:xfrm>
            <a:off x="1625600" y="1855145"/>
            <a:ext cx="8920480" cy="1847229"/>
          </a:xfrm>
          <a:custGeom>
            <a:avLst/>
            <a:gdLst>
              <a:gd name="csX0" fmla="*/ 0 w 8920480"/>
              <a:gd name="csY0" fmla="*/ 0 h 1847229"/>
              <a:gd name="csX1" fmla="*/ 775396 w 8920480"/>
              <a:gd name="csY1" fmla="*/ 0 h 1847229"/>
              <a:gd name="csX2" fmla="*/ 1461586 w 8920480"/>
              <a:gd name="csY2" fmla="*/ 0 h 1847229"/>
              <a:gd name="csX3" fmla="*/ 2058572 w 8920480"/>
              <a:gd name="csY3" fmla="*/ 0 h 1847229"/>
              <a:gd name="csX4" fmla="*/ 2923173 w 8920480"/>
              <a:gd name="csY4" fmla="*/ 0 h 1847229"/>
              <a:gd name="csX5" fmla="*/ 3430954 w 8920480"/>
              <a:gd name="csY5" fmla="*/ 0 h 1847229"/>
              <a:gd name="csX6" fmla="*/ 4027940 w 8920480"/>
              <a:gd name="csY6" fmla="*/ 0 h 1847229"/>
              <a:gd name="csX7" fmla="*/ 4803335 w 8920480"/>
              <a:gd name="csY7" fmla="*/ 0 h 1847229"/>
              <a:gd name="csX8" fmla="*/ 5667936 w 8920480"/>
              <a:gd name="csY8" fmla="*/ 0 h 1847229"/>
              <a:gd name="csX9" fmla="*/ 6443331 w 8920480"/>
              <a:gd name="csY9" fmla="*/ 0 h 1847229"/>
              <a:gd name="csX10" fmla="*/ 7218727 w 8920480"/>
              <a:gd name="csY10" fmla="*/ 0 h 1847229"/>
              <a:gd name="csX11" fmla="*/ 7994122 w 8920480"/>
              <a:gd name="csY11" fmla="*/ 0 h 1847229"/>
              <a:gd name="csX12" fmla="*/ 8920480 w 8920480"/>
              <a:gd name="csY12" fmla="*/ 0 h 1847229"/>
              <a:gd name="csX13" fmla="*/ 8920480 w 8920480"/>
              <a:gd name="csY13" fmla="*/ 560326 h 1847229"/>
              <a:gd name="csX14" fmla="*/ 8920480 w 8920480"/>
              <a:gd name="csY14" fmla="*/ 1194541 h 1847229"/>
              <a:gd name="csX15" fmla="*/ 8920480 w 8920480"/>
              <a:gd name="csY15" fmla="*/ 1847229 h 1847229"/>
              <a:gd name="csX16" fmla="*/ 8323494 w 8920480"/>
              <a:gd name="csY16" fmla="*/ 1847229 h 1847229"/>
              <a:gd name="csX17" fmla="*/ 7458894 w 8920480"/>
              <a:gd name="csY17" fmla="*/ 1847229 h 1847229"/>
              <a:gd name="csX18" fmla="*/ 6861908 w 8920480"/>
              <a:gd name="csY18" fmla="*/ 1847229 h 1847229"/>
              <a:gd name="csX19" fmla="*/ 6443331 w 8920480"/>
              <a:gd name="csY19" fmla="*/ 1847229 h 1847229"/>
              <a:gd name="csX20" fmla="*/ 5935550 w 8920480"/>
              <a:gd name="csY20" fmla="*/ 1847229 h 1847229"/>
              <a:gd name="csX21" fmla="*/ 5427769 w 8920480"/>
              <a:gd name="csY21" fmla="*/ 1847229 h 1847229"/>
              <a:gd name="csX22" fmla="*/ 4919988 w 8920480"/>
              <a:gd name="csY22" fmla="*/ 1847229 h 1847229"/>
              <a:gd name="csX23" fmla="*/ 4323002 w 8920480"/>
              <a:gd name="csY23" fmla="*/ 1847229 h 1847229"/>
              <a:gd name="csX24" fmla="*/ 3636811 w 8920480"/>
              <a:gd name="csY24" fmla="*/ 1847229 h 1847229"/>
              <a:gd name="csX25" fmla="*/ 3039825 w 8920480"/>
              <a:gd name="csY25" fmla="*/ 1847229 h 1847229"/>
              <a:gd name="csX26" fmla="*/ 2621249 w 8920480"/>
              <a:gd name="csY26" fmla="*/ 1847229 h 1847229"/>
              <a:gd name="csX27" fmla="*/ 2202672 w 8920480"/>
              <a:gd name="csY27" fmla="*/ 1847229 h 1847229"/>
              <a:gd name="csX28" fmla="*/ 1516482 w 8920480"/>
              <a:gd name="csY28" fmla="*/ 1847229 h 1847229"/>
              <a:gd name="csX29" fmla="*/ 1097905 w 8920480"/>
              <a:gd name="csY29" fmla="*/ 1847229 h 1847229"/>
              <a:gd name="csX30" fmla="*/ 0 w 8920480"/>
              <a:gd name="csY30" fmla="*/ 1847229 h 1847229"/>
              <a:gd name="csX31" fmla="*/ 0 w 8920480"/>
              <a:gd name="csY31" fmla="*/ 1286903 h 1847229"/>
              <a:gd name="csX32" fmla="*/ 0 w 8920480"/>
              <a:gd name="csY32" fmla="*/ 689632 h 1847229"/>
              <a:gd name="csX33" fmla="*/ 0 w 8920480"/>
              <a:gd name="csY33" fmla="*/ 0 h 18472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8920480" h="1847229" fill="none" extrusionOk="0">
                <a:moveTo>
                  <a:pt x="0" y="0"/>
                </a:moveTo>
                <a:cubicBezTo>
                  <a:pt x="373724" y="33351"/>
                  <a:pt x="387963" y="24865"/>
                  <a:pt x="775396" y="0"/>
                </a:cubicBezTo>
                <a:cubicBezTo>
                  <a:pt x="1162829" y="-24865"/>
                  <a:pt x="1141868" y="-1600"/>
                  <a:pt x="1461586" y="0"/>
                </a:cubicBezTo>
                <a:cubicBezTo>
                  <a:pt x="1781304" y="1600"/>
                  <a:pt x="1937030" y="6791"/>
                  <a:pt x="2058572" y="0"/>
                </a:cubicBezTo>
                <a:cubicBezTo>
                  <a:pt x="2180114" y="-6791"/>
                  <a:pt x="2522616" y="-42567"/>
                  <a:pt x="2923173" y="0"/>
                </a:cubicBezTo>
                <a:cubicBezTo>
                  <a:pt x="3323730" y="42567"/>
                  <a:pt x="3228021" y="-2990"/>
                  <a:pt x="3430954" y="0"/>
                </a:cubicBezTo>
                <a:cubicBezTo>
                  <a:pt x="3633887" y="2990"/>
                  <a:pt x="3874363" y="-20993"/>
                  <a:pt x="4027940" y="0"/>
                </a:cubicBezTo>
                <a:cubicBezTo>
                  <a:pt x="4181517" y="20993"/>
                  <a:pt x="4501035" y="9423"/>
                  <a:pt x="4803335" y="0"/>
                </a:cubicBezTo>
                <a:cubicBezTo>
                  <a:pt x="5105636" y="-9423"/>
                  <a:pt x="5289689" y="-15803"/>
                  <a:pt x="5667936" y="0"/>
                </a:cubicBezTo>
                <a:cubicBezTo>
                  <a:pt x="6046183" y="15803"/>
                  <a:pt x="6166929" y="16587"/>
                  <a:pt x="6443331" y="0"/>
                </a:cubicBezTo>
                <a:cubicBezTo>
                  <a:pt x="6719734" y="-16587"/>
                  <a:pt x="6884471" y="23003"/>
                  <a:pt x="7218727" y="0"/>
                </a:cubicBezTo>
                <a:cubicBezTo>
                  <a:pt x="7552983" y="-23003"/>
                  <a:pt x="7691977" y="17057"/>
                  <a:pt x="7994122" y="0"/>
                </a:cubicBezTo>
                <a:cubicBezTo>
                  <a:pt x="8296267" y="-17057"/>
                  <a:pt x="8557895" y="-41199"/>
                  <a:pt x="8920480" y="0"/>
                </a:cubicBezTo>
                <a:cubicBezTo>
                  <a:pt x="8946636" y="121097"/>
                  <a:pt x="8913505" y="287870"/>
                  <a:pt x="8920480" y="560326"/>
                </a:cubicBezTo>
                <a:cubicBezTo>
                  <a:pt x="8927455" y="832782"/>
                  <a:pt x="8903252" y="960297"/>
                  <a:pt x="8920480" y="1194541"/>
                </a:cubicBezTo>
                <a:cubicBezTo>
                  <a:pt x="8937708" y="1428785"/>
                  <a:pt x="8909513" y="1602216"/>
                  <a:pt x="8920480" y="1847229"/>
                </a:cubicBezTo>
                <a:cubicBezTo>
                  <a:pt x="8689644" y="1828058"/>
                  <a:pt x="8506297" y="1820283"/>
                  <a:pt x="8323494" y="1847229"/>
                </a:cubicBezTo>
                <a:cubicBezTo>
                  <a:pt x="8140691" y="1874175"/>
                  <a:pt x="7866931" y="1855841"/>
                  <a:pt x="7458894" y="1847229"/>
                </a:cubicBezTo>
                <a:cubicBezTo>
                  <a:pt x="7050857" y="1838617"/>
                  <a:pt x="7046795" y="1853045"/>
                  <a:pt x="6861908" y="1847229"/>
                </a:cubicBezTo>
                <a:cubicBezTo>
                  <a:pt x="6677021" y="1841413"/>
                  <a:pt x="6545453" y="1851423"/>
                  <a:pt x="6443331" y="1847229"/>
                </a:cubicBezTo>
                <a:cubicBezTo>
                  <a:pt x="6341209" y="1843035"/>
                  <a:pt x="6101560" y="1839775"/>
                  <a:pt x="5935550" y="1847229"/>
                </a:cubicBezTo>
                <a:cubicBezTo>
                  <a:pt x="5769540" y="1854683"/>
                  <a:pt x="5652365" y="1828777"/>
                  <a:pt x="5427769" y="1847229"/>
                </a:cubicBezTo>
                <a:cubicBezTo>
                  <a:pt x="5203173" y="1865681"/>
                  <a:pt x="5136983" y="1832045"/>
                  <a:pt x="4919988" y="1847229"/>
                </a:cubicBezTo>
                <a:cubicBezTo>
                  <a:pt x="4702993" y="1862413"/>
                  <a:pt x="4503361" y="1820085"/>
                  <a:pt x="4323002" y="1847229"/>
                </a:cubicBezTo>
                <a:cubicBezTo>
                  <a:pt x="4142643" y="1874373"/>
                  <a:pt x="3819926" y="1868428"/>
                  <a:pt x="3636811" y="1847229"/>
                </a:cubicBezTo>
                <a:cubicBezTo>
                  <a:pt x="3453696" y="1826030"/>
                  <a:pt x="3188875" y="1832693"/>
                  <a:pt x="3039825" y="1847229"/>
                </a:cubicBezTo>
                <a:cubicBezTo>
                  <a:pt x="2890775" y="1861765"/>
                  <a:pt x="2743446" y="1864792"/>
                  <a:pt x="2621249" y="1847229"/>
                </a:cubicBezTo>
                <a:cubicBezTo>
                  <a:pt x="2499052" y="1829666"/>
                  <a:pt x="2329304" y="1854777"/>
                  <a:pt x="2202672" y="1847229"/>
                </a:cubicBezTo>
                <a:cubicBezTo>
                  <a:pt x="2076040" y="1839681"/>
                  <a:pt x="1695040" y="1872125"/>
                  <a:pt x="1516482" y="1847229"/>
                </a:cubicBezTo>
                <a:cubicBezTo>
                  <a:pt x="1337924" y="1822334"/>
                  <a:pt x="1276852" y="1832229"/>
                  <a:pt x="1097905" y="1847229"/>
                </a:cubicBezTo>
                <a:cubicBezTo>
                  <a:pt x="918958" y="1862229"/>
                  <a:pt x="468730" y="1796416"/>
                  <a:pt x="0" y="1847229"/>
                </a:cubicBezTo>
                <a:cubicBezTo>
                  <a:pt x="-8338" y="1615116"/>
                  <a:pt x="-5295" y="1502171"/>
                  <a:pt x="0" y="1286903"/>
                </a:cubicBezTo>
                <a:cubicBezTo>
                  <a:pt x="5295" y="1071635"/>
                  <a:pt x="7484" y="912905"/>
                  <a:pt x="0" y="689632"/>
                </a:cubicBezTo>
                <a:cubicBezTo>
                  <a:pt x="-7484" y="466359"/>
                  <a:pt x="-32224" y="159931"/>
                  <a:pt x="0" y="0"/>
                </a:cubicBezTo>
                <a:close/>
              </a:path>
              <a:path w="8920480" h="1847229" stroke="0" extrusionOk="0">
                <a:moveTo>
                  <a:pt x="0" y="0"/>
                </a:moveTo>
                <a:cubicBezTo>
                  <a:pt x="358050" y="-39628"/>
                  <a:pt x="455645" y="-37965"/>
                  <a:pt x="864600" y="0"/>
                </a:cubicBezTo>
                <a:cubicBezTo>
                  <a:pt x="1273555" y="37965"/>
                  <a:pt x="1341199" y="-9587"/>
                  <a:pt x="1550791" y="0"/>
                </a:cubicBezTo>
                <a:cubicBezTo>
                  <a:pt x="1760383" y="9587"/>
                  <a:pt x="1810293" y="-10823"/>
                  <a:pt x="2058572" y="0"/>
                </a:cubicBezTo>
                <a:cubicBezTo>
                  <a:pt x="2306851" y="10823"/>
                  <a:pt x="2411413" y="-1191"/>
                  <a:pt x="2744763" y="0"/>
                </a:cubicBezTo>
                <a:cubicBezTo>
                  <a:pt x="3078113" y="1191"/>
                  <a:pt x="3388031" y="-23853"/>
                  <a:pt x="3609363" y="0"/>
                </a:cubicBezTo>
                <a:cubicBezTo>
                  <a:pt x="3830695" y="23853"/>
                  <a:pt x="3975026" y="-20230"/>
                  <a:pt x="4117145" y="0"/>
                </a:cubicBezTo>
                <a:cubicBezTo>
                  <a:pt x="4259264" y="20230"/>
                  <a:pt x="4390715" y="-16752"/>
                  <a:pt x="4535721" y="0"/>
                </a:cubicBezTo>
                <a:cubicBezTo>
                  <a:pt x="4680727" y="16752"/>
                  <a:pt x="4959330" y="9411"/>
                  <a:pt x="5221912" y="0"/>
                </a:cubicBezTo>
                <a:cubicBezTo>
                  <a:pt x="5484494" y="-9411"/>
                  <a:pt x="5614834" y="-21976"/>
                  <a:pt x="5908103" y="0"/>
                </a:cubicBezTo>
                <a:cubicBezTo>
                  <a:pt x="6201372" y="21976"/>
                  <a:pt x="6344526" y="30212"/>
                  <a:pt x="6683498" y="0"/>
                </a:cubicBezTo>
                <a:cubicBezTo>
                  <a:pt x="7022471" y="-30212"/>
                  <a:pt x="7059755" y="-10291"/>
                  <a:pt x="7280484" y="0"/>
                </a:cubicBezTo>
                <a:cubicBezTo>
                  <a:pt x="7501213" y="10291"/>
                  <a:pt x="7499675" y="17680"/>
                  <a:pt x="7699060" y="0"/>
                </a:cubicBezTo>
                <a:cubicBezTo>
                  <a:pt x="7898445" y="-17680"/>
                  <a:pt x="8053048" y="12315"/>
                  <a:pt x="8206842" y="0"/>
                </a:cubicBezTo>
                <a:cubicBezTo>
                  <a:pt x="8360636" y="-12315"/>
                  <a:pt x="8704696" y="26772"/>
                  <a:pt x="8920480" y="0"/>
                </a:cubicBezTo>
                <a:cubicBezTo>
                  <a:pt x="8908794" y="224885"/>
                  <a:pt x="8925236" y="293760"/>
                  <a:pt x="8920480" y="578798"/>
                </a:cubicBezTo>
                <a:cubicBezTo>
                  <a:pt x="8915724" y="863836"/>
                  <a:pt x="8921961" y="928927"/>
                  <a:pt x="8920480" y="1194541"/>
                </a:cubicBezTo>
                <a:cubicBezTo>
                  <a:pt x="8918999" y="1460155"/>
                  <a:pt x="8895730" y="1640528"/>
                  <a:pt x="8920480" y="1847229"/>
                </a:cubicBezTo>
                <a:cubicBezTo>
                  <a:pt x="8663810" y="1828392"/>
                  <a:pt x="8460793" y="1856690"/>
                  <a:pt x="8055880" y="1847229"/>
                </a:cubicBezTo>
                <a:cubicBezTo>
                  <a:pt x="7650967" y="1837768"/>
                  <a:pt x="7831934" y="1852904"/>
                  <a:pt x="7637303" y="1847229"/>
                </a:cubicBezTo>
                <a:cubicBezTo>
                  <a:pt x="7442672" y="1841554"/>
                  <a:pt x="7206463" y="1878781"/>
                  <a:pt x="6951112" y="1847229"/>
                </a:cubicBezTo>
                <a:cubicBezTo>
                  <a:pt x="6695761" y="1815677"/>
                  <a:pt x="6516267" y="1819064"/>
                  <a:pt x="6086512" y="1847229"/>
                </a:cubicBezTo>
                <a:cubicBezTo>
                  <a:pt x="5656757" y="1875394"/>
                  <a:pt x="5644107" y="1818526"/>
                  <a:pt x="5221912" y="1847229"/>
                </a:cubicBezTo>
                <a:cubicBezTo>
                  <a:pt x="4799717" y="1875932"/>
                  <a:pt x="4680997" y="1869335"/>
                  <a:pt x="4535721" y="1847229"/>
                </a:cubicBezTo>
                <a:cubicBezTo>
                  <a:pt x="4390445" y="1825123"/>
                  <a:pt x="4069445" y="1839102"/>
                  <a:pt x="3849530" y="1847229"/>
                </a:cubicBezTo>
                <a:cubicBezTo>
                  <a:pt x="3629615" y="1855356"/>
                  <a:pt x="3401338" y="1815324"/>
                  <a:pt x="3074135" y="1847229"/>
                </a:cubicBezTo>
                <a:cubicBezTo>
                  <a:pt x="2746932" y="1879134"/>
                  <a:pt x="2519390" y="1887046"/>
                  <a:pt x="2209534" y="1847229"/>
                </a:cubicBezTo>
                <a:cubicBezTo>
                  <a:pt x="1899678" y="1807412"/>
                  <a:pt x="1906157" y="1848886"/>
                  <a:pt x="1790958" y="1847229"/>
                </a:cubicBezTo>
                <a:cubicBezTo>
                  <a:pt x="1675759" y="1845572"/>
                  <a:pt x="1488175" y="1842244"/>
                  <a:pt x="1372382" y="1847229"/>
                </a:cubicBezTo>
                <a:cubicBezTo>
                  <a:pt x="1256589" y="1852214"/>
                  <a:pt x="972398" y="1868080"/>
                  <a:pt x="775396" y="1847229"/>
                </a:cubicBezTo>
                <a:cubicBezTo>
                  <a:pt x="578394" y="1826378"/>
                  <a:pt x="252801" y="1882312"/>
                  <a:pt x="0" y="1847229"/>
                </a:cubicBezTo>
                <a:cubicBezTo>
                  <a:pt x="17193" y="1697311"/>
                  <a:pt x="6870" y="1477502"/>
                  <a:pt x="0" y="1249958"/>
                </a:cubicBezTo>
                <a:cubicBezTo>
                  <a:pt x="-6870" y="1022414"/>
                  <a:pt x="32372" y="790537"/>
                  <a:pt x="0" y="597271"/>
                </a:cubicBezTo>
                <a:cubicBezTo>
                  <a:pt x="-32372" y="404005"/>
                  <a:pt x="682" y="209845"/>
                  <a:pt x="0" y="0"/>
                </a:cubicBezTo>
                <a:close/>
              </a:path>
            </a:pathLst>
          </a:custGeom>
          <a:solidFill>
            <a:srgbClr val="FFFFFF"/>
          </a:solidFill>
          <a:ln w="25400">
            <a:solidFill>
              <a:srgbClr val="A7AAAC">
                <a:lumMod val="75000"/>
              </a:srgbClr>
            </a:solidFill>
            <a:miter lim="800000"/>
            <a:headEnd/>
            <a:tailEnd/>
            <a:extLst>
              <a:ext uri="{C807C97D-BFC1-408E-A445-0C87EB9F89A2}">
                <ask:lineSketchStyleProps xmlns:ask="http://schemas.microsoft.com/office/drawing/2018/sketchyshapes" sd="981765707">
                  <a:prstGeom prst="rect">
                    <a:avLst/>
                  </a:prstGeom>
                  <ask:type>
                    <ask:lineSketchFreehand/>
                  </ask:type>
                </ask:lineSketchStyleProps>
              </a:ext>
            </a:extLst>
          </a:ln>
          <a:effectLst>
            <a:outerShdw blurRad="63500" sx="102000" sy="102000" algn="ctr" rotWithShape="0">
              <a:prstClr val="black">
                <a:alpha val="40000"/>
              </a:prstClr>
            </a:outerShdw>
          </a:effectLst>
        </p:spPr>
        <p:txBody>
          <a:bodyPr rot="0" vert="horz" wrap="square" lIns="91440" tIns="45720" rIns="91440" bIns="45720" anchor="t" anchorCtr="0">
            <a:noAutofit/>
          </a:bodyPr>
          <a:lstStyle>
            <a:lvl1pPr marL="432000" indent="-324000" algn="l" defTabSz="914400" rtl="0" eaLnBrk="1" latinLnBrk="0" hangingPunct="1">
              <a:lnSpc>
                <a:spcPct val="90000"/>
              </a:lnSpc>
              <a:spcBef>
                <a:spcPts val="1417"/>
              </a:spcBef>
              <a:buClr>
                <a:srgbClr val="646567"/>
              </a:buClr>
              <a:buSzPct val="100000"/>
              <a:buFont typeface="Arial" panose="020B0604020202020204" pitchFamily="34" charset="0"/>
              <a:buChar char="•"/>
              <a:defRPr sz="2000" kern="1200">
                <a:solidFill>
                  <a:srgbClr val="646567"/>
                </a:solidFill>
                <a:latin typeface="+mn-lt"/>
                <a:ea typeface="+mn-ea"/>
                <a:cs typeface="+mn-cs"/>
              </a:defRPr>
            </a:lvl1pPr>
            <a:lvl2pPr marL="742950" indent="-285750" algn="l" defTabSz="914400" rtl="0" eaLnBrk="1" latinLnBrk="0" hangingPunct="1">
              <a:lnSpc>
                <a:spcPct val="90000"/>
              </a:lnSpc>
              <a:spcBef>
                <a:spcPts val="500"/>
              </a:spcBef>
              <a:buClr>
                <a:srgbClr val="646567"/>
              </a:buClr>
              <a:buSzPct val="75000"/>
              <a:buFont typeface="Courier New" panose="02070309020205020404" pitchFamily="49" charset="0"/>
              <a:buChar char="o"/>
              <a:defRPr sz="1800" kern="1200">
                <a:solidFill>
                  <a:srgbClr val="646567"/>
                </a:solidFill>
                <a:latin typeface="+mn-lt"/>
                <a:ea typeface="+mn-ea"/>
                <a:cs typeface="+mn-cs"/>
              </a:defRPr>
            </a:lvl2pPr>
            <a:lvl3pPr marL="1143000" indent="-228600" algn="l" defTabSz="914400" rtl="0" eaLnBrk="1" latinLnBrk="0" hangingPunct="1">
              <a:lnSpc>
                <a:spcPct val="90000"/>
              </a:lnSpc>
              <a:spcBef>
                <a:spcPts val="500"/>
              </a:spcBef>
              <a:buClr>
                <a:srgbClr val="646567"/>
              </a:buClr>
              <a:buSzPct val="75000"/>
              <a:buFont typeface="Wingdings" panose="05000000000000000000" pitchFamily="2" charset="2"/>
              <a:buChar char="§"/>
              <a:defRPr sz="1800" kern="1200">
                <a:solidFill>
                  <a:srgbClr val="646567"/>
                </a:solidFill>
                <a:latin typeface="+mn-lt"/>
                <a:ea typeface="+mn-ea"/>
                <a:cs typeface="+mn-cs"/>
              </a:defRPr>
            </a:lvl3pPr>
            <a:lvl4pPr marL="1600200" indent="-228600" algn="l" defTabSz="914400" rtl="0" eaLnBrk="1" latinLnBrk="0" hangingPunct="1">
              <a:lnSpc>
                <a:spcPct val="90000"/>
              </a:lnSpc>
              <a:spcBef>
                <a:spcPts val="500"/>
              </a:spcBef>
              <a:buClr>
                <a:srgbClr val="646567"/>
              </a:buClr>
              <a:buSzPct val="75000"/>
              <a:buFont typeface="Wingdings" panose="05000000000000000000" pitchFamily="2" charset="2"/>
              <a:buChar char="v"/>
              <a:defRPr sz="1600" kern="1200">
                <a:solidFill>
                  <a:srgbClr val="646567"/>
                </a:solidFill>
                <a:latin typeface="+mn-lt"/>
                <a:ea typeface="+mn-ea"/>
                <a:cs typeface="+mn-cs"/>
              </a:defRPr>
            </a:lvl4pPr>
            <a:lvl5pPr marL="2057400" indent="-228600" algn="l" defTabSz="914400" rtl="0" eaLnBrk="1" latinLnBrk="0" hangingPunct="1">
              <a:lnSpc>
                <a:spcPct val="90000"/>
              </a:lnSpc>
              <a:spcBef>
                <a:spcPts val="500"/>
              </a:spcBef>
              <a:buClr>
                <a:srgbClr val="646567"/>
              </a:buClr>
              <a:buSzPct val="75000"/>
              <a:buFont typeface="Courier New" panose="02070309020205020404" pitchFamily="49" charset="0"/>
              <a:buChar char="o"/>
              <a:defRPr sz="1600" kern="1200">
                <a:solidFill>
                  <a:srgbClr val="6465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dirty="0">
              <a:latin typeface="Bahnschrift SemiCondensed" panose="020B0502040204020203" pitchFamily="34" charset="0"/>
            </a:endParaRPr>
          </a:p>
        </p:txBody>
      </p:sp>
      <p:sp>
        <p:nvSpPr>
          <p:cNvPr id="2" name="Titel 1">
            <a:extLst>
              <a:ext uri="{FF2B5EF4-FFF2-40B4-BE49-F238E27FC236}">
                <a16:creationId xmlns:a16="http://schemas.microsoft.com/office/drawing/2014/main" id="{1CFB8A4F-997D-473B-B160-271AC65818F1}"/>
              </a:ext>
            </a:extLst>
          </p:cNvPr>
          <p:cNvSpPr>
            <a:spLocks noGrp="1"/>
          </p:cNvSpPr>
          <p:nvPr>
            <p:ph type="title"/>
          </p:nvPr>
        </p:nvSpPr>
        <p:spPr/>
        <p:txBody>
          <a:bodyPr>
            <a:normAutofit/>
          </a:bodyPr>
          <a:lstStyle/>
          <a:p>
            <a:r>
              <a:rPr lang="de-DE" dirty="0"/>
              <a:t>Dieser Kurs</a:t>
            </a:r>
          </a:p>
        </p:txBody>
      </p:sp>
      <p:sp>
        <p:nvSpPr>
          <p:cNvPr id="3" name="Inhaltsplatzhalter 2">
            <a:extLst>
              <a:ext uri="{FF2B5EF4-FFF2-40B4-BE49-F238E27FC236}">
                <a16:creationId xmlns:a16="http://schemas.microsoft.com/office/drawing/2014/main" id="{DE21B9D8-4445-4635-8734-CEF4CA062580}"/>
              </a:ext>
            </a:extLst>
          </p:cNvPr>
          <p:cNvSpPr>
            <a:spLocks noGrp="1"/>
          </p:cNvSpPr>
          <p:nvPr>
            <p:ph idx="1"/>
          </p:nvPr>
        </p:nvSpPr>
        <p:spPr>
          <a:xfrm>
            <a:off x="1041400" y="1690688"/>
            <a:ext cx="10172700" cy="4486275"/>
          </a:xfrm>
        </p:spPr>
        <p:txBody>
          <a:bodyPr>
            <a:normAutofit/>
          </a:bodyPr>
          <a:lstStyle/>
          <a:p>
            <a:pPr marL="0" indent="0" algn="ctr">
              <a:buNone/>
            </a:pPr>
            <a:endParaRPr lang="de-DE" sz="3600" dirty="0"/>
          </a:p>
          <a:p>
            <a:pPr marL="0" indent="0" algn="ctr">
              <a:buNone/>
            </a:pPr>
            <a:r>
              <a:rPr lang="de-DE" sz="3600" u="sng" dirty="0"/>
              <a:t>Leitfrage:</a:t>
            </a:r>
            <a:r>
              <a:rPr lang="de-DE" sz="3600" dirty="0"/>
              <a:t> Wie geht es nach Erhalt der klassenbezogenen Ergebnisrückmeldung weiter?</a:t>
            </a:r>
          </a:p>
          <a:p>
            <a:pPr marL="0" indent="0" algn="ctr">
              <a:buNone/>
            </a:pPr>
            <a:endParaRPr lang="de-DE" sz="3600" dirty="0"/>
          </a:p>
          <a:p>
            <a:endParaRPr lang="de-DE" dirty="0"/>
          </a:p>
          <a:p>
            <a:pPr marL="0" indent="0">
              <a:buNone/>
            </a:pPr>
            <a:endParaRPr lang="de-DE" dirty="0"/>
          </a:p>
          <a:p>
            <a:pPr marL="0" indent="0">
              <a:buNone/>
            </a:pPr>
            <a:r>
              <a:rPr lang="de-DE" dirty="0">
                <a:sym typeface="Wingdings" panose="05000000000000000000" pitchFamily="2" charset="2"/>
              </a:rPr>
              <a:t> </a:t>
            </a:r>
            <a:r>
              <a:rPr lang="de-DE" dirty="0"/>
              <a:t>Erwerb von grundlegenden Handlungskompetenzen im Umgang mit VERA-Ergebnissen </a:t>
            </a:r>
            <a:r>
              <a:rPr lang="de-DE" dirty="0">
                <a:solidFill>
                  <a:srgbClr val="3674FF"/>
                </a:solidFill>
              </a:rPr>
              <a:t>für die Umsetzung allein </a:t>
            </a:r>
            <a:r>
              <a:rPr lang="de-DE" dirty="0"/>
              <a:t>oder in der Fachgruppe</a:t>
            </a:r>
          </a:p>
        </p:txBody>
      </p:sp>
    </p:spTree>
    <p:extLst>
      <p:ext uri="{BB962C8B-B14F-4D97-AF65-F5344CB8AC3E}">
        <p14:creationId xmlns:p14="http://schemas.microsoft.com/office/powerpoint/2010/main" val="2320296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74E8F-1C09-6E4E-ABC4-6F7481F26095}"/>
              </a:ext>
            </a:extLst>
          </p:cNvPr>
          <p:cNvSpPr>
            <a:spLocks noGrp="1"/>
          </p:cNvSpPr>
          <p:nvPr>
            <p:ph type="title"/>
          </p:nvPr>
        </p:nvSpPr>
        <p:spPr>
          <a:xfrm>
            <a:off x="1041400" y="365125"/>
            <a:ext cx="10172700" cy="941161"/>
          </a:xfrm>
        </p:spPr>
        <p:txBody>
          <a:bodyPr/>
          <a:lstStyle/>
          <a:p>
            <a:r>
              <a:rPr lang="de-DE" dirty="0"/>
              <a:t>Abschließende Evaluation </a:t>
            </a:r>
            <a:r>
              <a:rPr lang="de-DE" sz="1600" dirty="0"/>
              <a:t>(10 Min.)</a:t>
            </a:r>
            <a:endParaRPr lang="de-DE" dirty="0"/>
          </a:p>
        </p:txBody>
      </p:sp>
      <p:sp>
        <p:nvSpPr>
          <p:cNvPr id="3" name="Inhaltsplatzhalter 2">
            <a:extLst>
              <a:ext uri="{FF2B5EF4-FFF2-40B4-BE49-F238E27FC236}">
                <a16:creationId xmlns:a16="http://schemas.microsoft.com/office/drawing/2014/main" id="{A8725743-956C-BA45-6EA0-7F5B64E59CED}"/>
              </a:ext>
            </a:extLst>
          </p:cNvPr>
          <p:cNvSpPr>
            <a:spLocks noGrp="1"/>
          </p:cNvSpPr>
          <p:nvPr>
            <p:ph idx="1"/>
          </p:nvPr>
        </p:nvSpPr>
        <p:spPr>
          <a:xfrm>
            <a:off x="1041399" y="1507253"/>
            <a:ext cx="10310541" cy="4669710"/>
          </a:xfrm>
        </p:spPr>
        <p:txBody>
          <a:bodyPr/>
          <a:lstStyle/>
          <a:p>
            <a:pPr>
              <a:buFont typeface="Wingdings" panose="05000000000000000000" pitchFamily="2" charset="2"/>
              <a:buChar char="à"/>
            </a:pPr>
            <a:r>
              <a:rPr lang="de-DE" dirty="0">
                <a:sym typeface="Wingdings" panose="05000000000000000000" pitchFamily="2" charset="2"/>
              </a:rPr>
              <a:t> Ihre Zufriedenheit mit der Veranstaltung im Allgemeinen</a:t>
            </a:r>
          </a:p>
          <a:p>
            <a:pPr>
              <a:buFont typeface="Wingdings" panose="05000000000000000000" pitchFamily="2" charset="2"/>
              <a:buChar char="à"/>
            </a:pPr>
            <a:r>
              <a:rPr lang="de-DE" dirty="0">
                <a:sym typeface="Wingdings" panose="05000000000000000000" pitchFamily="2" charset="2"/>
              </a:rPr>
              <a:t>Formale Aspekte (z. B. zeitliche Angemessenheit der Veranstaltung)</a:t>
            </a:r>
            <a:endParaRPr lang="de-DE" dirty="0">
              <a:solidFill>
                <a:schemeClr val="tx1"/>
              </a:solidFill>
              <a:latin typeface="Bahnschrift SemiCondensed" panose="020B0502040204020203" pitchFamily="34" charset="0"/>
            </a:endParaRPr>
          </a:p>
        </p:txBody>
      </p:sp>
      <p:sp>
        <p:nvSpPr>
          <p:cNvPr id="7" name="Textfeld 6">
            <a:extLst>
              <a:ext uri="{FF2B5EF4-FFF2-40B4-BE49-F238E27FC236}">
                <a16:creationId xmlns:a16="http://schemas.microsoft.com/office/drawing/2014/main" id="{4D2359C0-EE7C-017C-D792-0D36CF0F3E47}"/>
              </a:ext>
            </a:extLst>
          </p:cNvPr>
          <p:cNvSpPr txBox="1"/>
          <p:nvPr/>
        </p:nvSpPr>
        <p:spPr>
          <a:xfrm>
            <a:off x="2883058" y="6193264"/>
            <a:ext cx="6627222" cy="369332"/>
          </a:xfrm>
          <a:prstGeom prst="rect">
            <a:avLst/>
          </a:prstGeom>
          <a:noFill/>
        </p:spPr>
        <p:txBody>
          <a:bodyPr wrap="square">
            <a:spAutoFit/>
          </a:bodyPr>
          <a:lstStyle/>
          <a:p>
            <a:pPr algn="ctr"/>
            <a:r>
              <a:rPr lang="de-DE" sz="1800" dirty="0">
                <a:solidFill>
                  <a:schemeClr val="tx1"/>
                </a:solidFill>
                <a:latin typeface="Bahnschrift SemiCondensed" panose="020B0502040204020203" pitchFamily="34" charset="0"/>
                <a:cs typeface="Times New Roman" panose="02020603050405020304" pitchFamily="18" charset="0"/>
              </a:rPr>
              <a:t>[</a:t>
            </a:r>
            <a:r>
              <a:rPr lang="de-DE" dirty="0">
                <a:latin typeface="Bahnschrift SemiCondensed" panose="020B0502040204020203" pitchFamily="34" charset="0"/>
                <a:cs typeface="Times New Roman" panose="02020603050405020304" pitchFamily="18" charset="0"/>
              </a:rPr>
              <a:t>ggf. Link für Umfrage</a:t>
            </a:r>
            <a:r>
              <a:rPr lang="de-DE" sz="1800" dirty="0">
                <a:solidFill>
                  <a:schemeClr val="tx1"/>
                </a:solidFill>
                <a:latin typeface="Bahnschrift SemiCondensed" panose="020B0502040204020203" pitchFamily="34" charset="0"/>
                <a:cs typeface="Times New Roman" panose="02020603050405020304" pitchFamily="18" charset="0"/>
              </a:rPr>
              <a:t>]</a:t>
            </a:r>
            <a:endParaRPr lang="de-DE" sz="1200" b="1" dirty="0">
              <a:solidFill>
                <a:schemeClr val="tx1"/>
              </a:solidFill>
              <a:latin typeface="Bahnschrift SemiCondensed" panose="020B0502040204020203" pitchFamily="34" charset="0"/>
            </a:endParaRPr>
          </a:p>
        </p:txBody>
      </p:sp>
      <p:sp>
        <p:nvSpPr>
          <p:cNvPr id="5" name="Textfeld 4">
            <a:extLst>
              <a:ext uri="{FF2B5EF4-FFF2-40B4-BE49-F238E27FC236}">
                <a16:creationId xmlns:a16="http://schemas.microsoft.com/office/drawing/2014/main" id="{5FA83B9A-A050-95DC-2976-C83A6B6841DB}"/>
              </a:ext>
            </a:extLst>
          </p:cNvPr>
          <p:cNvSpPr txBox="1"/>
          <p:nvPr/>
        </p:nvSpPr>
        <p:spPr>
          <a:xfrm>
            <a:off x="4312130" y="3842108"/>
            <a:ext cx="3567739" cy="646331"/>
          </a:xfrm>
          <a:prstGeom prst="rect">
            <a:avLst/>
          </a:prstGeom>
          <a:noFill/>
        </p:spPr>
        <p:txBody>
          <a:bodyPr wrap="square" rtlCol="0">
            <a:spAutoFit/>
          </a:bodyPr>
          <a:lstStyle/>
          <a:p>
            <a:pPr algn="ctr"/>
            <a:r>
              <a:rPr lang="de-DE" dirty="0"/>
              <a:t>(Symbolbild wurde aus lizenzrechtlichen Gründen entfernt)</a:t>
            </a:r>
          </a:p>
        </p:txBody>
      </p:sp>
    </p:spTree>
    <p:extLst>
      <p:ext uri="{BB962C8B-B14F-4D97-AF65-F5344CB8AC3E}">
        <p14:creationId xmlns:p14="http://schemas.microsoft.com/office/powerpoint/2010/main" val="1059501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74E8F-1C09-6E4E-ABC4-6F7481F26095}"/>
              </a:ext>
            </a:extLst>
          </p:cNvPr>
          <p:cNvSpPr>
            <a:spLocks noGrp="1"/>
          </p:cNvSpPr>
          <p:nvPr>
            <p:ph type="title"/>
          </p:nvPr>
        </p:nvSpPr>
        <p:spPr>
          <a:xfrm>
            <a:off x="1041400" y="365125"/>
            <a:ext cx="10172700" cy="941161"/>
          </a:xfrm>
        </p:spPr>
        <p:txBody>
          <a:bodyPr/>
          <a:lstStyle/>
          <a:p>
            <a:r>
              <a:rPr lang="de-DE" dirty="0"/>
              <a:t>Teilnahmebestätigung</a:t>
            </a:r>
          </a:p>
        </p:txBody>
      </p:sp>
      <p:sp>
        <p:nvSpPr>
          <p:cNvPr id="3" name="Inhaltsplatzhalter 2">
            <a:extLst>
              <a:ext uri="{FF2B5EF4-FFF2-40B4-BE49-F238E27FC236}">
                <a16:creationId xmlns:a16="http://schemas.microsoft.com/office/drawing/2014/main" id="{A8725743-956C-BA45-6EA0-7F5B64E59CED}"/>
              </a:ext>
            </a:extLst>
          </p:cNvPr>
          <p:cNvSpPr>
            <a:spLocks noGrp="1"/>
          </p:cNvSpPr>
          <p:nvPr>
            <p:ph idx="1"/>
          </p:nvPr>
        </p:nvSpPr>
        <p:spPr>
          <a:xfrm>
            <a:off x="1041399" y="1507253"/>
            <a:ext cx="10310541" cy="4669710"/>
          </a:xfrm>
        </p:spPr>
        <p:txBody>
          <a:bodyPr/>
          <a:lstStyle/>
          <a:p>
            <a:pPr>
              <a:buFont typeface="Wingdings" panose="05000000000000000000" pitchFamily="2" charset="2"/>
              <a:buChar char="à"/>
            </a:pPr>
            <a:r>
              <a:rPr lang="de-DE" dirty="0">
                <a:sym typeface="Wingdings" panose="05000000000000000000" pitchFamily="2" charset="2"/>
              </a:rPr>
              <a:t> Alle hier anwesenden Kursteilnehmerinnen und Teilnehmer</a:t>
            </a:r>
          </a:p>
          <a:p>
            <a:pPr>
              <a:buFont typeface="Wingdings" panose="05000000000000000000" pitchFamily="2" charset="2"/>
              <a:buChar char="à"/>
            </a:pPr>
            <a:r>
              <a:rPr lang="de-DE" dirty="0">
                <a:sym typeface="Wingdings" panose="05000000000000000000" pitchFamily="2" charset="2"/>
              </a:rPr>
              <a:t> Versand via E-Mail in etwa 2-3 Wochen</a:t>
            </a:r>
          </a:p>
          <a:p>
            <a:pPr marL="0" indent="0">
              <a:buNone/>
            </a:pPr>
            <a:endParaRPr lang="de-DE" dirty="0">
              <a:solidFill>
                <a:schemeClr val="tx1"/>
              </a:solidFill>
              <a:latin typeface="Bahnschrift SemiCondensed" panose="020B0502040204020203" pitchFamily="34" charset="0"/>
              <a:sym typeface="Wingdings" panose="05000000000000000000" pitchFamily="2" charset="2"/>
            </a:endParaRPr>
          </a:p>
          <a:p>
            <a:pPr marL="0" indent="0">
              <a:buNone/>
            </a:pPr>
            <a:r>
              <a:rPr lang="de-DE" dirty="0">
                <a:sym typeface="Wingdings" panose="05000000000000000000" pitchFamily="2" charset="2"/>
              </a:rPr>
              <a:t>2 Stunden Auftakt-Workshop</a:t>
            </a:r>
          </a:p>
          <a:p>
            <a:pPr marL="0" indent="0">
              <a:buNone/>
            </a:pPr>
            <a:r>
              <a:rPr lang="de-DE" dirty="0">
                <a:solidFill>
                  <a:schemeClr val="tx1"/>
                </a:solidFill>
                <a:latin typeface="Bahnschrift SemiCondensed" panose="020B0502040204020203" pitchFamily="34" charset="0"/>
                <a:sym typeface="Wingdings" panose="05000000000000000000" pitchFamily="2" charset="2"/>
              </a:rPr>
              <a:t>3 × 1 Stunde E-Learning Einheiten</a:t>
            </a:r>
          </a:p>
          <a:p>
            <a:pPr marL="0" indent="0">
              <a:buNone/>
            </a:pPr>
            <a:r>
              <a:rPr lang="de-DE" dirty="0">
                <a:sym typeface="Wingdings" panose="05000000000000000000" pitchFamily="2" charset="2"/>
              </a:rPr>
              <a:t>0.5 Stunden Nachbereitung der E-Learning Einheiten</a:t>
            </a:r>
          </a:p>
          <a:p>
            <a:pPr marL="0" indent="0">
              <a:buNone/>
            </a:pPr>
            <a:r>
              <a:rPr lang="de-DE" dirty="0">
                <a:solidFill>
                  <a:schemeClr val="tx1"/>
                </a:solidFill>
                <a:latin typeface="Bahnschrift SemiCondensed" panose="020B0502040204020203" pitchFamily="34" charset="0"/>
                <a:sym typeface="Wingdings" panose="05000000000000000000" pitchFamily="2" charset="2"/>
              </a:rPr>
              <a:t>2.5 Stunden Abschluss</a:t>
            </a:r>
            <a:r>
              <a:rPr lang="de-DE" dirty="0">
                <a:sym typeface="Wingdings" panose="05000000000000000000" pitchFamily="2" charset="2"/>
              </a:rPr>
              <a:t>-Workshop</a:t>
            </a:r>
          </a:p>
          <a:p>
            <a:pPr marL="0" indent="0">
              <a:buNone/>
            </a:pPr>
            <a:r>
              <a:rPr lang="de-DE" dirty="0">
                <a:solidFill>
                  <a:schemeClr val="tx1"/>
                </a:solidFill>
                <a:latin typeface="Bahnschrift SemiCondensed" panose="020B0502040204020203" pitchFamily="34" charset="0"/>
                <a:sym typeface="Wingdings" panose="05000000000000000000" pitchFamily="2" charset="2"/>
              </a:rPr>
              <a:t>======</a:t>
            </a:r>
          </a:p>
          <a:p>
            <a:pPr marL="0" indent="0">
              <a:buNone/>
            </a:pPr>
            <a:r>
              <a:rPr lang="de-DE" dirty="0">
                <a:sym typeface="Wingdings" panose="05000000000000000000" pitchFamily="2" charset="2"/>
              </a:rPr>
              <a:t>Σ 8 Stunden</a:t>
            </a:r>
            <a:endParaRPr lang="de-DE" dirty="0">
              <a:solidFill>
                <a:schemeClr val="tx1"/>
              </a:solidFill>
              <a:latin typeface="Bahnschrift SemiCondensed" panose="020B0502040204020203" pitchFamily="34" charset="0"/>
            </a:endParaRPr>
          </a:p>
        </p:txBody>
      </p:sp>
    </p:spTree>
    <p:extLst>
      <p:ext uri="{BB962C8B-B14F-4D97-AF65-F5344CB8AC3E}">
        <p14:creationId xmlns:p14="http://schemas.microsoft.com/office/powerpoint/2010/main" val="36991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38674-002E-4708-B8BD-AC5E079F909D}"/>
              </a:ext>
            </a:extLst>
          </p:cNvPr>
          <p:cNvSpPr>
            <a:spLocks noGrp="1"/>
          </p:cNvSpPr>
          <p:nvPr>
            <p:ph type="title"/>
          </p:nvPr>
        </p:nvSpPr>
        <p:spPr/>
        <p:txBody>
          <a:bodyPr/>
          <a:lstStyle/>
          <a:p>
            <a:r>
              <a:rPr lang="de-DE" dirty="0"/>
              <a:t>Vielen Dank!</a:t>
            </a:r>
          </a:p>
        </p:txBody>
      </p:sp>
      <p:sp>
        <p:nvSpPr>
          <p:cNvPr id="3" name="Inhaltsplatzhalter 2">
            <a:extLst>
              <a:ext uri="{FF2B5EF4-FFF2-40B4-BE49-F238E27FC236}">
                <a16:creationId xmlns:a16="http://schemas.microsoft.com/office/drawing/2014/main" id="{65A81AE7-0322-4FB0-8622-4D3E71B322AF}"/>
              </a:ext>
            </a:extLst>
          </p:cNvPr>
          <p:cNvSpPr>
            <a:spLocks noGrp="1"/>
          </p:cNvSpPr>
          <p:nvPr>
            <p:ph idx="1"/>
          </p:nvPr>
        </p:nvSpPr>
        <p:spPr/>
        <p:txBody>
          <a:bodyPr/>
          <a:lstStyle/>
          <a:p>
            <a:endParaRPr lang="de-DE" dirty="0"/>
          </a:p>
        </p:txBody>
      </p:sp>
      <p:sp>
        <p:nvSpPr>
          <p:cNvPr id="5" name="Textfeld 4">
            <a:extLst>
              <a:ext uri="{FF2B5EF4-FFF2-40B4-BE49-F238E27FC236}">
                <a16:creationId xmlns:a16="http://schemas.microsoft.com/office/drawing/2014/main" id="{E2FD45FF-7881-6284-60B4-62A1254A0926}"/>
              </a:ext>
            </a:extLst>
          </p:cNvPr>
          <p:cNvSpPr txBox="1"/>
          <p:nvPr/>
        </p:nvSpPr>
        <p:spPr>
          <a:xfrm>
            <a:off x="4343880" y="3429000"/>
            <a:ext cx="3567739" cy="646331"/>
          </a:xfrm>
          <a:prstGeom prst="rect">
            <a:avLst/>
          </a:prstGeom>
          <a:noFill/>
        </p:spPr>
        <p:txBody>
          <a:bodyPr wrap="square" rtlCol="0">
            <a:spAutoFit/>
          </a:bodyPr>
          <a:lstStyle/>
          <a:p>
            <a:pPr algn="ctr"/>
            <a:r>
              <a:rPr lang="de-DE" dirty="0"/>
              <a:t>(Symbolbild wurde aus lizenzrechtlichen Gründen entfernt)</a:t>
            </a:r>
          </a:p>
        </p:txBody>
      </p:sp>
    </p:spTree>
    <p:extLst>
      <p:ext uri="{BB962C8B-B14F-4D97-AF65-F5344CB8AC3E}">
        <p14:creationId xmlns:p14="http://schemas.microsoft.com/office/powerpoint/2010/main" val="1772382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74E8F-1C09-6E4E-ABC4-6F7481F26095}"/>
              </a:ext>
            </a:extLst>
          </p:cNvPr>
          <p:cNvSpPr>
            <a:spLocks noGrp="1"/>
          </p:cNvSpPr>
          <p:nvPr>
            <p:ph type="title"/>
          </p:nvPr>
        </p:nvSpPr>
        <p:spPr>
          <a:xfrm>
            <a:off x="1041400" y="365125"/>
            <a:ext cx="10172700" cy="941161"/>
          </a:xfrm>
        </p:spPr>
        <p:txBody>
          <a:bodyPr/>
          <a:lstStyle/>
          <a:p>
            <a:r>
              <a:rPr lang="de-DE" dirty="0"/>
              <a:t>Literatur</a:t>
            </a:r>
          </a:p>
        </p:txBody>
      </p:sp>
      <p:sp>
        <p:nvSpPr>
          <p:cNvPr id="3" name="Inhaltsplatzhalter 2">
            <a:extLst>
              <a:ext uri="{FF2B5EF4-FFF2-40B4-BE49-F238E27FC236}">
                <a16:creationId xmlns:a16="http://schemas.microsoft.com/office/drawing/2014/main" id="{A8725743-956C-BA45-6EA0-7F5B64E59CED}"/>
              </a:ext>
            </a:extLst>
          </p:cNvPr>
          <p:cNvSpPr>
            <a:spLocks noGrp="1"/>
          </p:cNvSpPr>
          <p:nvPr>
            <p:ph idx="1"/>
          </p:nvPr>
        </p:nvSpPr>
        <p:spPr>
          <a:xfrm>
            <a:off x="1041399" y="1507253"/>
            <a:ext cx="10310541" cy="4669710"/>
          </a:xfrm>
        </p:spPr>
        <p:txBody>
          <a:bodyPr/>
          <a:lstStyle/>
          <a:p>
            <a:pPr marL="0" indent="0">
              <a:buNone/>
            </a:pPr>
            <a:r>
              <a:rPr lang="nl-NL" sz="2000" dirty="0"/>
              <a:t>Keuning, T., Van Geel, M., &amp; Visscher, A. (2017). </a:t>
            </a:r>
            <a:r>
              <a:rPr lang="en-US" sz="2000" dirty="0"/>
              <a:t>Why a data–based decision–making intervention works in some schools and not in others. </a:t>
            </a:r>
            <a:r>
              <a:rPr lang="en-US" sz="2000" i="1" dirty="0"/>
              <a:t>Learning Disabilities Research &amp; Practice</a:t>
            </a:r>
            <a:r>
              <a:rPr lang="en-US" sz="2000" dirty="0"/>
              <a:t>, </a:t>
            </a:r>
            <a:r>
              <a:rPr lang="en-US" sz="2000" i="1" dirty="0"/>
              <a:t>32</a:t>
            </a:r>
            <a:r>
              <a:rPr lang="en-US" sz="2000" dirty="0"/>
              <a:t>(1), 32-45. </a:t>
            </a:r>
            <a:r>
              <a:rPr lang="en-US" sz="2000" u="sng" dirty="0">
                <a:hlinkClick r:id="rId3">
                  <a:extLst>
                    <a:ext uri="{A12FA001-AC4F-418D-AE19-62706E023703}">
                      <ahyp:hlinkClr xmlns:ahyp="http://schemas.microsoft.com/office/drawing/2018/hyperlinkcolor" val="tx"/>
                    </a:ext>
                  </a:extLst>
                </a:hlinkClick>
              </a:rPr>
              <a:t>https://psycnet.apa.org/doi/10.1111/ldrp.12124</a:t>
            </a:r>
            <a:r>
              <a:rPr lang="en-US" sz="2000" dirty="0">
                <a:hlinkClick r:id="rId3">
                  <a:extLst>
                    <a:ext uri="{A12FA001-AC4F-418D-AE19-62706E023703}">
                      <ahyp:hlinkClr xmlns:ahyp="http://schemas.microsoft.com/office/drawing/2018/hyperlinkcolor" val="tx"/>
                    </a:ext>
                  </a:extLst>
                </a:hlinkClick>
              </a:rPr>
              <a:t> </a:t>
            </a:r>
          </a:p>
          <a:p>
            <a:pPr marL="0" indent="0">
              <a:buNone/>
            </a:pPr>
            <a:r>
              <a:rPr lang="en-US" sz="2000" dirty="0" err="1"/>
              <a:t>Schildkamp</a:t>
            </a:r>
            <a:r>
              <a:rPr lang="en-US" sz="2000" dirty="0"/>
              <a:t>, Kim &amp; </a:t>
            </a:r>
            <a:r>
              <a:rPr lang="en-US" sz="2000" dirty="0" err="1"/>
              <a:t>Datnow</a:t>
            </a:r>
            <a:r>
              <a:rPr lang="en-US" sz="2000" dirty="0"/>
              <a:t>, Amanda. (2022). When Data Teams Struggle: Learning from Less Successful Data Use Efforts. </a:t>
            </a:r>
            <a:r>
              <a:rPr lang="en-US" sz="2000" i="1" dirty="0"/>
              <a:t>Leadership and Policy in Schools. 21</a:t>
            </a:r>
            <a:r>
              <a:rPr lang="en-US" sz="2000" dirty="0"/>
              <a:t>. 1-20. </a:t>
            </a:r>
            <a:r>
              <a:rPr lang="en-US" sz="2000" dirty="0">
                <a:hlinkClick r:id="rId4">
                  <a:extLst>
                    <a:ext uri="{A12FA001-AC4F-418D-AE19-62706E023703}">
                      <ahyp:hlinkClr xmlns:ahyp="http://schemas.microsoft.com/office/drawing/2018/hyperlinkcolor" val="tx"/>
                    </a:ext>
                  </a:extLst>
                </a:hlinkClick>
              </a:rPr>
              <a:t>https://doi.org/10.1080/15700763.2020.1734630</a:t>
            </a:r>
            <a:endParaRPr lang="en-US" sz="2000" dirty="0"/>
          </a:p>
          <a:p>
            <a:pPr marL="0" indent="0">
              <a:buNone/>
            </a:pPr>
            <a:endParaRPr lang="de-DE" dirty="0">
              <a:solidFill>
                <a:schemeClr val="tx1"/>
              </a:solidFill>
              <a:latin typeface="Bahnschrift SemiCondensed" panose="020B0502040204020203" pitchFamily="34" charset="0"/>
            </a:endParaRPr>
          </a:p>
          <a:p>
            <a:pPr marL="0" indent="0">
              <a:buNone/>
            </a:pPr>
            <a:endParaRPr lang="de-DE" dirty="0">
              <a:solidFill>
                <a:schemeClr val="tx1"/>
              </a:solidFill>
              <a:latin typeface="Bahnschrift SemiCondensed" panose="020B0502040204020203" pitchFamily="34" charset="0"/>
            </a:endParaRPr>
          </a:p>
        </p:txBody>
      </p:sp>
    </p:spTree>
    <p:extLst>
      <p:ext uri="{BB962C8B-B14F-4D97-AF65-F5344CB8AC3E}">
        <p14:creationId xmlns:p14="http://schemas.microsoft.com/office/powerpoint/2010/main" val="293943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50481-D310-6A4B-B9E5-DB20770A178D}"/>
              </a:ext>
            </a:extLst>
          </p:cNvPr>
          <p:cNvSpPr>
            <a:spLocks noGrp="1"/>
          </p:cNvSpPr>
          <p:nvPr>
            <p:ph type="title"/>
          </p:nvPr>
        </p:nvSpPr>
        <p:spPr/>
        <p:txBody>
          <a:bodyPr/>
          <a:lstStyle/>
          <a:p>
            <a:r>
              <a:rPr lang="de-DE" dirty="0"/>
              <a:t>Impressum</a:t>
            </a:r>
          </a:p>
        </p:txBody>
      </p:sp>
      <p:sp>
        <p:nvSpPr>
          <p:cNvPr id="3" name="Inhaltsplatzhalter 2">
            <a:extLst>
              <a:ext uri="{FF2B5EF4-FFF2-40B4-BE49-F238E27FC236}">
                <a16:creationId xmlns:a16="http://schemas.microsoft.com/office/drawing/2014/main" id="{785A11AD-3D79-B211-AEBA-71F8AACA18B0}"/>
              </a:ext>
            </a:extLst>
          </p:cNvPr>
          <p:cNvSpPr>
            <a:spLocks noGrp="1"/>
          </p:cNvSpPr>
          <p:nvPr>
            <p:ph idx="1"/>
          </p:nvPr>
        </p:nvSpPr>
        <p:spPr>
          <a:xfrm>
            <a:off x="1041400" y="1574156"/>
            <a:ext cx="10109200" cy="1053295"/>
          </a:xfrm>
        </p:spPr>
        <p:txBody>
          <a:bodyPr>
            <a:normAutofit/>
          </a:bodyPr>
          <a:lstStyle/>
          <a:p>
            <a:pPr marL="0" indent="0">
              <a:buNone/>
            </a:pPr>
            <a:r>
              <a:rPr lang="de-DE" sz="1400" dirty="0"/>
              <a:t>Institut zur Qualitätsentwicklung im Bildungswesen (IQB) – Wissenschaftliche Einrichtung der Länder an der Humboldt-Universität zu Berlin e.V.</a:t>
            </a:r>
            <a:br>
              <a:rPr lang="de-DE" sz="1400" dirty="0"/>
            </a:br>
            <a:r>
              <a:rPr lang="de-DE" sz="1400" dirty="0"/>
              <a:t>Drittmittelprojekt „Schule macht stark“</a:t>
            </a:r>
            <a:br>
              <a:rPr lang="de-DE" sz="1400" dirty="0"/>
            </a:br>
            <a:r>
              <a:rPr lang="de-DE" sz="1400" dirty="0"/>
              <a:t>Unter den Linden 6, 10099 Berlin</a:t>
            </a:r>
            <a:br>
              <a:rPr lang="de-DE" sz="1400" dirty="0"/>
            </a:br>
            <a:r>
              <a:rPr lang="de-DE" sz="1400" u="sng" dirty="0">
                <a:hlinkClick r:id="rId3"/>
              </a:rPr>
              <a:t>www.iqb.hu-berlin.de</a:t>
            </a:r>
            <a:endParaRPr lang="de-DE" sz="1400" u="sng" dirty="0"/>
          </a:p>
        </p:txBody>
      </p:sp>
      <p:sp>
        <p:nvSpPr>
          <p:cNvPr id="6" name="Rechteck 5">
            <a:extLst>
              <a:ext uri="{FF2B5EF4-FFF2-40B4-BE49-F238E27FC236}">
                <a16:creationId xmlns:a16="http://schemas.microsoft.com/office/drawing/2014/main" id="{3F8AA1C7-CCDE-9622-7806-9CD53E8580C4}"/>
              </a:ext>
            </a:extLst>
          </p:cNvPr>
          <p:cNvSpPr/>
          <p:nvPr/>
        </p:nvSpPr>
        <p:spPr>
          <a:xfrm>
            <a:off x="1041399" y="2627451"/>
            <a:ext cx="10445751" cy="423054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Inhaltsplatzhalter 2">
            <a:extLst>
              <a:ext uri="{FF2B5EF4-FFF2-40B4-BE49-F238E27FC236}">
                <a16:creationId xmlns:a16="http://schemas.microsoft.com/office/drawing/2014/main" id="{C5DB7F4C-BD99-DBCA-9B60-9671AFD2DE50}"/>
              </a:ext>
            </a:extLst>
          </p:cNvPr>
          <p:cNvSpPr txBox="1">
            <a:spLocks/>
          </p:cNvSpPr>
          <p:nvPr/>
        </p:nvSpPr>
        <p:spPr>
          <a:xfrm>
            <a:off x="6270625" y="2627451"/>
            <a:ext cx="5359400" cy="4230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300" b="1" dirty="0"/>
              <a:t>Illustrationen</a:t>
            </a:r>
            <a:endParaRPr lang="de-DE" sz="1300" dirty="0"/>
          </a:p>
          <a:p>
            <a:pPr marL="0" indent="0">
              <a:buNone/>
            </a:pPr>
            <a:r>
              <a:rPr lang="de-DE" sz="1300" dirty="0"/>
              <a:t>Die enthaltenen Illustrationen sind von Patrick Hawlitschek erstellt und urheberrechtlich geschützt. Sie sind im Material mit einer Bildunterschrift gekennzeichnet. Sofern nicht ausdrücklich anders lizenziert, gilt: Nutzung ausschließlich im Rahmen dieses Materials.</a:t>
            </a:r>
            <a:br>
              <a:rPr lang="de-DE" sz="1300" dirty="0"/>
            </a:br>
            <a:br>
              <a:rPr lang="de-DE" sz="1300" dirty="0"/>
            </a:br>
            <a:r>
              <a:rPr lang="de-DE" sz="1300" dirty="0"/>
              <a:t>© 2025 Patrick Hawlitschek – Alle Rechte vorbehalten</a:t>
            </a:r>
            <a:r>
              <a:rPr lang="de-DE" sz="1300" b="1" dirty="0"/>
              <a:t> </a:t>
            </a:r>
            <a:endParaRPr lang="de-DE" sz="1300" dirty="0"/>
          </a:p>
          <a:p>
            <a:pPr marL="0" indent="0">
              <a:buNone/>
            </a:pPr>
            <a:r>
              <a:rPr lang="de-DE" sz="1300" b="1" dirty="0"/>
              <a:t>Haftungsausschluss</a:t>
            </a:r>
            <a:endParaRPr lang="de-DE" sz="1300" dirty="0"/>
          </a:p>
          <a:p>
            <a:pPr marL="0" indent="0">
              <a:buNone/>
            </a:pPr>
            <a:r>
              <a:rPr lang="de-DE" sz="1300" dirty="0"/>
              <a:t>Trotz sorgfältiger Bearbeitung und fachlicher Prüfung kann keine Gewähr für die Richtigkeit und Vollständigkeit der Inhalte übernommen werden. Eine Haftung jeglicher an der Erstellung der Materialien beteiligter natürlicher oder juristischer Personen ist ausgeschlossen.</a:t>
            </a:r>
          </a:p>
          <a:p>
            <a:pPr marL="0" indent="0">
              <a:buNone/>
            </a:pPr>
            <a:r>
              <a:rPr lang="de-DE" sz="1300" b="1" dirty="0"/>
              <a:t> </a:t>
            </a:r>
            <a:endParaRPr lang="de-DE" sz="1300" dirty="0"/>
          </a:p>
          <a:p>
            <a:pPr marL="0" indent="0">
              <a:buNone/>
            </a:pPr>
            <a:r>
              <a:rPr lang="de-DE" sz="1300" b="1" dirty="0"/>
              <a:t>Förderhinweis</a:t>
            </a:r>
            <a:endParaRPr lang="de-DE" sz="1300" dirty="0"/>
          </a:p>
          <a:p>
            <a:pPr marL="0" indent="0">
              <a:buNone/>
            </a:pPr>
            <a:r>
              <a:rPr lang="de-DE" sz="1300" dirty="0"/>
              <a:t>Die Entwicklung dieses Materials wurde gefördert vom Bundesministerium für Bildung, Familie, Senioren, Frauen und Jugend (BMBFSFJ) im Rahmen des Projekts „Schule macht stark“ unter dem Förderkennzeichen 01PR2101J. </a:t>
            </a:r>
            <a:br>
              <a:rPr lang="de-DE" sz="1300" dirty="0"/>
            </a:br>
            <a:r>
              <a:rPr lang="de-DE" sz="1300" dirty="0"/>
              <a:t>Die Verantwortung für den Inhalt dieser Veröffentlichung liegt bei den Autoren.</a:t>
            </a:r>
          </a:p>
        </p:txBody>
      </p:sp>
      <p:sp>
        <p:nvSpPr>
          <p:cNvPr id="5" name="Inhaltsplatzhalter 2">
            <a:extLst>
              <a:ext uri="{FF2B5EF4-FFF2-40B4-BE49-F238E27FC236}">
                <a16:creationId xmlns:a16="http://schemas.microsoft.com/office/drawing/2014/main" id="{F13C67CC-6651-B8DA-965D-B1AD8EF437F9}"/>
              </a:ext>
            </a:extLst>
          </p:cNvPr>
          <p:cNvSpPr txBox="1">
            <a:spLocks/>
          </p:cNvSpPr>
          <p:nvPr/>
        </p:nvSpPr>
        <p:spPr>
          <a:xfrm>
            <a:off x="1041400" y="2627451"/>
            <a:ext cx="5359400" cy="5104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300" b="1" dirty="0"/>
              <a:t>Autoren</a:t>
            </a:r>
            <a:r>
              <a:rPr lang="de-DE" sz="1300" dirty="0"/>
              <a:t>: Patrick Hawlitschek, Petra </a:t>
            </a:r>
            <a:r>
              <a:rPr lang="de-DE" sz="1300" dirty="0" err="1"/>
              <a:t>Stanat</a:t>
            </a:r>
            <a:br>
              <a:rPr lang="de-DE" sz="1300" dirty="0"/>
            </a:br>
            <a:r>
              <a:rPr lang="de-DE" sz="1300" dirty="0"/>
              <a:t>Gestaltung und technische Umsetzung: Patrick Hawlitschek</a:t>
            </a:r>
            <a:br>
              <a:rPr lang="de-DE" sz="1300" dirty="0"/>
            </a:br>
            <a:r>
              <a:rPr lang="de-DE" sz="1300" dirty="0"/>
              <a:t>Ansprechpartner: Patrick Hawlitschek</a:t>
            </a:r>
            <a:br>
              <a:rPr lang="de-DE" sz="1300" dirty="0"/>
            </a:br>
            <a:r>
              <a:rPr lang="de-DE" sz="1300" dirty="0"/>
              <a:t>Tel.: +49 30 2093 46523</a:t>
            </a:r>
            <a:br>
              <a:rPr lang="de-DE" sz="1300" dirty="0"/>
            </a:br>
            <a:r>
              <a:rPr lang="de-DE" sz="1300" dirty="0"/>
              <a:t>E-Mail: </a:t>
            </a:r>
            <a:r>
              <a:rPr lang="de-DE" sz="1300" u="sng" dirty="0">
                <a:hlinkClick r:id="rId4"/>
              </a:rPr>
              <a:t>patrick.hawlitschek@iqb.hu-berlin.de</a:t>
            </a:r>
            <a:r>
              <a:rPr lang="de-DE" sz="1300" dirty="0"/>
              <a:t> </a:t>
            </a:r>
            <a:br>
              <a:rPr lang="de-DE" sz="1300" dirty="0"/>
            </a:br>
            <a:br>
              <a:rPr lang="de-DE" sz="1300" dirty="0"/>
            </a:br>
            <a:r>
              <a:rPr lang="de-DE" sz="1300" b="1" dirty="0"/>
              <a:t>Datum der Erstveröffentlichung: </a:t>
            </a:r>
            <a:r>
              <a:rPr lang="de-DE" sz="1300" dirty="0"/>
              <a:t>Dezember</a:t>
            </a:r>
            <a:r>
              <a:rPr lang="de-DE" sz="1300" b="1" dirty="0"/>
              <a:t> </a:t>
            </a:r>
            <a:r>
              <a:rPr lang="de-DE" sz="1300" dirty="0"/>
              <a:t>2025</a:t>
            </a:r>
          </a:p>
          <a:p>
            <a:pPr marL="0" indent="0">
              <a:buFont typeface="Arial" panose="020B0604020202020204" pitchFamily="34" charset="0"/>
              <a:buNone/>
            </a:pPr>
            <a:r>
              <a:rPr lang="de-DE" sz="1300" b="1" dirty="0"/>
              <a:t>Lizenzhinweis</a:t>
            </a:r>
            <a:endParaRPr lang="de-DE" sz="1300" dirty="0"/>
          </a:p>
          <a:p>
            <a:pPr marL="0" indent="0">
              <a:buFont typeface="Arial" panose="020B0604020202020204" pitchFamily="34" charset="0"/>
              <a:buNone/>
            </a:pPr>
            <a:r>
              <a:rPr lang="de-DE" sz="1300" dirty="0"/>
              <a:t>Falls nicht anders angegeben, stehen die Texte, Arbeitsblätter und sonstigen Materialien in diesem Werk unter der Lizenz:</a:t>
            </a:r>
            <a:br>
              <a:rPr lang="de-DE" sz="1300" dirty="0"/>
            </a:br>
            <a:r>
              <a:rPr lang="de-DE" sz="1300" dirty="0"/>
              <a:t>Creative Commons Namensnennung – Weitergabe unter gleichen Bedingungen 4.0 International (CC BY-SA 4.0)</a:t>
            </a:r>
            <a:br>
              <a:rPr lang="de-DE" sz="1300" dirty="0"/>
            </a:br>
            <a:r>
              <a:rPr lang="de-DE" sz="1300" u="sng" dirty="0">
                <a:hlinkClick r:id="rId5"/>
              </a:rPr>
              <a:t>https://creativecommons.org/licenses/by-sa/4.0/deed.de</a:t>
            </a:r>
            <a:r>
              <a:rPr lang="de-DE" sz="1300" dirty="0"/>
              <a:t> </a:t>
            </a:r>
            <a:br>
              <a:rPr lang="de-DE" sz="1300" dirty="0"/>
            </a:br>
            <a:endParaRPr lang="de-DE" sz="1300" dirty="0"/>
          </a:p>
          <a:p>
            <a:pPr marL="0" indent="0">
              <a:buFont typeface="Arial" panose="020B0604020202020204" pitchFamily="34" charset="0"/>
              <a:buNone/>
            </a:pPr>
            <a:r>
              <a:rPr lang="de-DE" sz="1300" dirty="0"/>
              <a:t>© 2025 Patrick Hawlitschek &amp; Petra </a:t>
            </a:r>
            <a:r>
              <a:rPr lang="de-DE" sz="1300" dirty="0" err="1"/>
              <a:t>Stanat</a:t>
            </a:r>
            <a:br>
              <a:rPr lang="de-DE" sz="1300" dirty="0"/>
            </a:br>
            <a:br>
              <a:rPr lang="de-DE" sz="1300" dirty="0"/>
            </a:br>
            <a:r>
              <a:rPr lang="de-DE" sz="1300" dirty="0"/>
              <a:t>Namensnennung bei Weiterverwendung:</a:t>
            </a:r>
            <a:br>
              <a:rPr lang="de-DE" sz="1300" dirty="0"/>
            </a:br>
            <a:r>
              <a:rPr lang="de-DE" sz="1300" dirty="0"/>
              <a:t>Qualifikationsmaßnahme: Ergebnisse aus Vergleichsarbeiten (VERA) produktiv nutzen: Ein </a:t>
            </a:r>
            <a:r>
              <a:rPr lang="de-DE" sz="1300" dirty="0" err="1"/>
              <a:t>Blended</a:t>
            </a:r>
            <a:r>
              <a:rPr lang="de-DE" sz="1300" dirty="0"/>
              <a:t>-Learning-Angebot zur datengestützten Unterrichtsentwicklung © 2025 Patrick Hawlitschek &amp; Petra </a:t>
            </a:r>
            <a:r>
              <a:rPr lang="de-DE" sz="1300" dirty="0" err="1"/>
              <a:t>Stanat</a:t>
            </a:r>
            <a:r>
              <a:rPr lang="de-DE" sz="1300" dirty="0"/>
              <a:t>, CC BY-SA 4.0</a:t>
            </a:r>
          </a:p>
        </p:txBody>
      </p:sp>
    </p:spTree>
    <p:extLst>
      <p:ext uri="{BB962C8B-B14F-4D97-AF65-F5344CB8AC3E}">
        <p14:creationId xmlns:p14="http://schemas.microsoft.com/office/powerpoint/2010/main" val="49869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
            <a:extLst>
              <a:ext uri="{FF2B5EF4-FFF2-40B4-BE49-F238E27FC236}">
                <a16:creationId xmlns:a16="http://schemas.microsoft.com/office/drawing/2014/main" id="{8CB95F7A-EA48-B54B-5EA2-EC5E06CC57ED}"/>
              </a:ext>
            </a:extLst>
          </p:cNvPr>
          <p:cNvSpPr txBox="1">
            <a:spLocks noChangeArrowheads="1"/>
          </p:cNvSpPr>
          <p:nvPr/>
        </p:nvSpPr>
        <p:spPr bwMode="auto">
          <a:xfrm>
            <a:off x="1625600" y="1855145"/>
            <a:ext cx="8920480" cy="1847229"/>
          </a:xfrm>
          <a:custGeom>
            <a:avLst/>
            <a:gdLst>
              <a:gd name="csX0" fmla="*/ 0 w 8920480"/>
              <a:gd name="csY0" fmla="*/ 0 h 1847229"/>
              <a:gd name="csX1" fmla="*/ 775396 w 8920480"/>
              <a:gd name="csY1" fmla="*/ 0 h 1847229"/>
              <a:gd name="csX2" fmla="*/ 1461586 w 8920480"/>
              <a:gd name="csY2" fmla="*/ 0 h 1847229"/>
              <a:gd name="csX3" fmla="*/ 2058572 w 8920480"/>
              <a:gd name="csY3" fmla="*/ 0 h 1847229"/>
              <a:gd name="csX4" fmla="*/ 2923173 w 8920480"/>
              <a:gd name="csY4" fmla="*/ 0 h 1847229"/>
              <a:gd name="csX5" fmla="*/ 3430954 w 8920480"/>
              <a:gd name="csY5" fmla="*/ 0 h 1847229"/>
              <a:gd name="csX6" fmla="*/ 4027940 w 8920480"/>
              <a:gd name="csY6" fmla="*/ 0 h 1847229"/>
              <a:gd name="csX7" fmla="*/ 4803335 w 8920480"/>
              <a:gd name="csY7" fmla="*/ 0 h 1847229"/>
              <a:gd name="csX8" fmla="*/ 5667936 w 8920480"/>
              <a:gd name="csY8" fmla="*/ 0 h 1847229"/>
              <a:gd name="csX9" fmla="*/ 6443331 w 8920480"/>
              <a:gd name="csY9" fmla="*/ 0 h 1847229"/>
              <a:gd name="csX10" fmla="*/ 7218727 w 8920480"/>
              <a:gd name="csY10" fmla="*/ 0 h 1847229"/>
              <a:gd name="csX11" fmla="*/ 7994122 w 8920480"/>
              <a:gd name="csY11" fmla="*/ 0 h 1847229"/>
              <a:gd name="csX12" fmla="*/ 8920480 w 8920480"/>
              <a:gd name="csY12" fmla="*/ 0 h 1847229"/>
              <a:gd name="csX13" fmla="*/ 8920480 w 8920480"/>
              <a:gd name="csY13" fmla="*/ 560326 h 1847229"/>
              <a:gd name="csX14" fmla="*/ 8920480 w 8920480"/>
              <a:gd name="csY14" fmla="*/ 1194541 h 1847229"/>
              <a:gd name="csX15" fmla="*/ 8920480 w 8920480"/>
              <a:gd name="csY15" fmla="*/ 1847229 h 1847229"/>
              <a:gd name="csX16" fmla="*/ 8323494 w 8920480"/>
              <a:gd name="csY16" fmla="*/ 1847229 h 1847229"/>
              <a:gd name="csX17" fmla="*/ 7458894 w 8920480"/>
              <a:gd name="csY17" fmla="*/ 1847229 h 1847229"/>
              <a:gd name="csX18" fmla="*/ 6861908 w 8920480"/>
              <a:gd name="csY18" fmla="*/ 1847229 h 1847229"/>
              <a:gd name="csX19" fmla="*/ 6443331 w 8920480"/>
              <a:gd name="csY19" fmla="*/ 1847229 h 1847229"/>
              <a:gd name="csX20" fmla="*/ 5935550 w 8920480"/>
              <a:gd name="csY20" fmla="*/ 1847229 h 1847229"/>
              <a:gd name="csX21" fmla="*/ 5427769 w 8920480"/>
              <a:gd name="csY21" fmla="*/ 1847229 h 1847229"/>
              <a:gd name="csX22" fmla="*/ 4919988 w 8920480"/>
              <a:gd name="csY22" fmla="*/ 1847229 h 1847229"/>
              <a:gd name="csX23" fmla="*/ 4323002 w 8920480"/>
              <a:gd name="csY23" fmla="*/ 1847229 h 1847229"/>
              <a:gd name="csX24" fmla="*/ 3636811 w 8920480"/>
              <a:gd name="csY24" fmla="*/ 1847229 h 1847229"/>
              <a:gd name="csX25" fmla="*/ 3039825 w 8920480"/>
              <a:gd name="csY25" fmla="*/ 1847229 h 1847229"/>
              <a:gd name="csX26" fmla="*/ 2621249 w 8920480"/>
              <a:gd name="csY26" fmla="*/ 1847229 h 1847229"/>
              <a:gd name="csX27" fmla="*/ 2202672 w 8920480"/>
              <a:gd name="csY27" fmla="*/ 1847229 h 1847229"/>
              <a:gd name="csX28" fmla="*/ 1516482 w 8920480"/>
              <a:gd name="csY28" fmla="*/ 1847229 h 1847229"/>
              <a:gd name="csX29" fmla="*/ 1097905 w 8920480"/>
              <a:gd name="csY29" fmla="*/ 1847229 h 1847229"/>
              <a:gd name="csX30" fmla="*/ 0 w 8920480"/>
              <a:gd name="csY30" fmla="*/ 1847229 h 1847229"/>
              <a:gd name="csX31" fmla="*/ 0 w 8920480"/>
              <a:gd name="csY31" fmla="*/ 1286903 h 1847229"/>
              <a:gd name="csX32" fmla="*/ 0 w 8920480"/>
              <a:gd name="csY32" fmla="*/ 689632 h 1847229"/>
              <a:gd name="csX33" fmla="*/ 0 w 8920480"/>
              <a:gd name="csY33" fmla="*/ 0 h 18472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8920480" h="1847229" fill="none" extrusionOk="0">
                <a:moveTo>
                  <a:pt x="0" y="0"/>
                </a:moveTo>
                <a:cubicBezTo>
                  <a:pt x="373724" y="33351"/>
                  <a:pt x="387963" y="24865"/>
                  <a:pt x="775396" y="0"/>
                </a:cubicBezTo>
                <a:cubicBezTo>
                  <a:pt x="1162829" y="-24865"/>
                  <a:pt x="1141868" y="-1600"/>
                  <a:pt x="1461586" y="0"/>
                </a:cubicBezTo>
                <a:cubicBezTo>
                  <a:pt x="1781304" y="1600"/>
                  <a:pt x="1937030" y="6791"/>
                  <a:pt x="2058572" y="0"/>
                </a:cubicBezTo>
                <a:cubicBezTo>
                  <a:pt x="2180114" y="-6791"/>
                  <a:pt x="2522616" y="-42567"/>
                  <a:pt x="2923173" y="0"/>
                </a:cubicBezTo>
                <a:cubicBezTo>
                  <a:pt x="3323730" y="42567"/>
                  <a:pt x="3228021" y="-2990"/>
                  <a:pt x="3430954" y="0"/>
                </a:cubicBezTo>
                <a:cubicBezTo>
                  <a:pt x="3633887" y="2990"/>
                  <a:pt x="3874363" y="-20993"/>
                  <a:pt x="4027940" y="0"/>
                </a:cubicBezTo>
                <a:cubicBezTo>
                  <a:pt x="4181517" y="20993"/>
                  <a:pt x="4501035" y="9423"/>
                  <a:pt x="4803335" y="0"/>
                </a:cubicBezTo>
                <a:cubicBezTo>
                  <a:pt x="5105636" y="-9423"/>
                  <a:pt x="5289689" y="-15803"/>
                  <a:pt x="5667936" y="0"/>
                </a:cubicBezTo>
                <a:cubicBezTo>
                  <a:pt x="6046183" y="15803"/>
                  <a:pt x="6166929" y="16587"/>
                  <a:pt x="6443331" y="0"/>
                </a:cubicBezTo>
                <a:cubicBezTo>
                  <a:pt x="6719734" y="-16587"/>
                  <a:pt x="6884471" y="23003"/>
                  <a:pt x="7218727" y="0"/>
                </a:cubicBezTo>
                <a:cubicBezTo>
                  <a:pt x="7552983" y="-23003"/>
                  <a:pt x="7691977" y="17057"/>
                  <a:pt x="7994122" y="0"/>
                </a:cubicBezTo>
                <a:cubicBezTo>
                  <a:pt x="8296267" y="-17057"/>
                  <a:pt x="8557895" y="-41199"/>
                  <a:pt x="8920480" y="0"/>
                </a:cubicBezTo>
                <a:cubicBezTo>
                  <a:pt x="8946636" y="121097"/>
                  <a:pt x="8913505" y="287870"/>
                  <a:pt x="8920480" y="560326"/>
                </a:cubicBezTo>
                <a:cubicBezTo>
                  <a:pt x="8927455" y="832782"/>
                  <a:pt x="8903252" y="960297"/>
                  <a:pt x="8920480" y="1194541"/>
                </a:cubicBezTo>
                <a:cubicBezTo>
                  <a:pt x="8937708" y="1428785"/>
                  <a:pt x="8909513" y="1602216"/>
                  <a:pt x="8920480" y="1847229"/>
                </a:cubicBezTo>
                <a:cubicBezTo>
                  <a:pt x="8689644" y="1828058"/>
                  <a:pt x="8506297" y="1820283"/>
                  <a:pt x="8323494" y="1847229"/>
                </a:cubicBezTo>
                <a:cubicBezTo>
                  <a:pt x="8140691" y="1874175"/>
                  <a:pt x="7866931" y="1855841"/>
                  <a:pt x="7458894" y="1847229"/>
                </a:cubicBezTo>
                <a:cubicBezTo>
                  <a:pt x="7050857" y="1838617"/>
                  <a:pt x="7046795" y="1853045"/>
                  <a:pt x="6861908" y="1847229"/>
                </a:cubicBezTo>
                <a:cubicBezTo>
                  <a:pt x="6677021" y="1841413"/>
                  <a:pt x="6545453" y="1851423"/>
                  <a:pt x="6443331" y="1847229"/>
                </a:cubicBezTo>
                <a:cubicBezTo>
                  <a:pt x="6341209" y="1843035"/>
                  <a:pt x="6101560" y="1839775"/>
                  <a:pt x="5935550" y="1847229"/>
                </a:cubicBezTo>
                <a:cubicBezTo>
                  <a:pt x="5769540" y="1854683"/>
                  <a:pt x="5652365" y="1828777"/>
                  <a:pt x="5427769" y="1847229"/>
                </a:cubicBezTo>
                <a:cubicBezTo>
                  <a:pt x="5203173" y="1865681"/>
                  <a:pt x="5136983" y="1832045"/>
                  <a:pt x="4919988" y="1847229"/>
                </a:cubicBezTo>
                <a:cubicBezTo>
                  <a:pt x="4702993" y="1862413"/>
                  <a:pt x="4503361" y="1820085"/>
                  <a:pt x="4323002" y="1847229"/>
                </a:cubicBezTo>
                <a:cubicBezTo>
                  <a:pt x="4142643" y="1874373"/>
                  <a:pt x="3819926" y="1868428"/>
                  <a:pt x="3636811" y="1847229"/>
                </a:cubicBezTo>
                <a:cubicBezTo>
                  <a:pt x="3453696" y="1826030"/>
                  <a:pt x="3188875" y="1832693"/>
                  <a:pt x="3039825" y="1847229"/>
                </a:cubicBezTo>
                <a:cubicBezTo>
                  <a:pt x="2890775" y="1861765"/>
                  <a:pt x="2743446" y="1864792"/>
                  <a:pt x="2621249" y="1847229"/>
                </a:cubicBezTo>
                <a:cubicBezTo>
                  <a:pt x="2499052" y="1829666"/>
                  <a:pt x="2329304" y="1854777"/>
                  <a:pt x="2202672" y="1847229"/>
                </a:cubicBezTo>
                <a:cubicBezTo>
                  <a:pt x="2076040" y="1839681"/>
                  <a:pt x="1695040" y="1872125"/>
                  <a:pt x="1516482" y="1847229"/>
                </a:cubicBezTo>
                <a:cubicBezTo>
                  <a:pt x="1337924" y="1822334"/>
                  <a:pt x="1276852" y="1832229"/>
                  <a:pt x="1097905" y="1847229"/>
                </a:cubicBezTo>
                <a:cubicBezTo>
                  <a:pt x="918958" y="1862229"/>
                  <a:pt x="468730" y="1796416"/>
                  <a:pt x="0" y="1847229"/>
                </a:cubicBezTo>
                <a:cubicBezTo>
                  <a:pt x="-8338" y="1615116"/>
                  <a:pt x="-5295" y="1502171"/>
                  <a:pt x="0" y="1286903"/>
                </a:cubicBezTo>
                <a:cubicBezTo>
                  <a:pt x="5295" y="1071635"/>
                  <a:pt x="7484" y="912905"/>
                  <a:pt x="0" y="689632"/>
                </a:cubicBezTo>
                <a:cubicBezTo>
                  <a:pt x="-7484" y="466359"/>
                  <a:pt x="-32224" y="159931"/>
                  <a:pt x="0" y="0"/>
                </a:cubicBezTo>
                <a:close/>
              </a:path>
              <a:path w="8920480" h="1847229" stroke="0" extrusionOk="0">
                <a:moveTo>
                  <a:pt x="0" y="0"/>
                </a:moveTo>
                <a:cubicBezTo>
                  <a:pt x="358050" y="-39628"/>
                  <a:pt x="455645" y="-37965"/>
                  <a:pt x="864600" y="0"/>
                </a:cubicBezTo>
                <a:cubicBezTo>
                  <a:pt x="1273555" y="37965"/>
                  <a:pt x="1341199" y="-9587"/>
                  <a:pt x="1550791" y="0"/>
                </a:cubicBezTo>
                <a:cubicBezTo>
                  <a:pt x="1760383" y="9587"/>
                  <a:pt x="1810293" y="-10823"/>
                  <a:pt x="2058572" y="0"/>
                </a:cubicBezTo>
                <a:cubicBezTo>
                  <a:pt x="2306851" y="10823"/>
                  <a:pt x="2411413" y="-1191"/>
                  <a:pt x="2744763" y="0"/>
                </a:cubicBezTo>
                <a:cubicBezTo>
                  <a:pt x="3078113" y="1191"/>
                  <a:pt x="3388031" y="-23853"/>
                  <a:pt x="3609363" y="0"/>
                </a:cubicBezTo>
                <a:cubicBezTo>
                  <a:pt x="3830695" y="23853"/>
                  <a:pt x="3975026" y="-20230"/>
                  <a:pt x="4117145" y="0"/>
                </a:cubicBezTo>
                <a:cubicBezTo>
                  <a:pt x="4259264" y="20230"/>
                  <a:pt x="4390715" y="-16752"/>
                  <a:pt x="4535721" y="0"/>
                </a:cubicBezTo>
                <a:cubicBezTo>
                  <a:pt x="4680727" y="16752"/>
                  <a:pt x="4959330" y="9411"/>
                  <a:pt x="5221912" y="0"/>
                </a:cubicBezTo>
                <a:cubicBezTo>
                  <a:pt x="5484494" y="-9411"/>
                  <a:pt x="5614834" y="-21976"/>
                  <a:pt x="5908103" y="0"/>
                </a:cubicBezTo>
                <a:cubicBezTo>
                  <a:pt x="6201372" y="21976"/>
                  <a:pt x="6344526" y="30212"/>
                  <a:pt x="6683498" y="0"/>
                </a:cubicBezTo>
                <a:cubicBezTo>
                  <a:pt x="7022471" y="-30212"/>
                  <a:pt x="7059755" y="-10291"/>
                  <a:pt x="7280484" y="0"/>
                </a:cubicBezTo>
                <a:cubicBezTo>
                  <a:pt x="7501213" y="10291"/>
                  <a:pt x="7499675" y="17680"/>
                  <a:pt x="7699060" y="0"/>
                </a:cubicBezTo>
                <a:cubicBezTo>
                  <a:pt x="7898445" y="-17680"/>
                  <a:pt x="8053048" y="12315"/>
                  <a:pt x="8206842" y="0"/>
                </a:cubicBezTo>
                <a:cubicBezTo>
                  <a:pt x="8360636" y="-12315"/>
                  <a:pt x="8704696" y="26772"/>
                  <a:pt x="8920480" y="0"/>
                </a:cubicBezTo>
                <a:cubicBezTo>
                  <a:pt x="8908794" y="224885"/>
                  <a:pt x="8925236" y="293760"/>
                  <a:pt x="8920480" y="578798"/>
                </a:cubicBezTo>
                <a:cubicBezTo>
                  <a:pt x="8915724" y="863836"/>
                  <a:pt x="8921961" y="928927"/>
                  <a:pt x="8920480" y="1194541"/>
                </a:cubicBezTo>
                <a:cubicBezTo>
                  <a:pt x="8918999" y="1460155"/>
                  <a:pt x="8895730" y="1640528"/>
                  <a:pt x="8920480" y="1847229"/>
                </a:cubicBezTo>
                <a:cubicBezTo>
                  <a:pt x="8663810" y="1828392"/>
                  <a:pt x="8460793" y="1856690"/>
                  <a:pt x="8055880" y="1847229"/>
                </a:cubicBezTo>
                <a:cubicBezTo>
                  <a:pt x="7650967" y="1837768"/>
                  <a:pt x="7831934" y="1852904"/>
                  <a:pt x="7637303" y="1847229"/>
                </a:cubicBezTo>
                <a:cubicBezTo>
                  <a:pt x="7442672" y="1841554"/>
                  <a:pt x="7206463" y="1878781"/>
                  <a:pt x="6951112" y="1847229"/>
                </a:cubicBezTo>
                <a:cubicBezTo>
                  <a:pt x="6695761" y="1815677"/>
                  <a:pt x="6516267" y="1819064"/>
                  <a:pt x="6086512" y="1847229"/>
                </a:cubicBezTo>
                <a:cubicBezTo>
                  <a:pt x="5656757" y="1875394"/>
                  <a:pt x="5644107" y="1818526"/>
                  <a:pt x="5221912" y="1847229"/>
                </a:cubicBezTo>
                <a:cubicBezTo>
                  <a:pt x="4799717" y="1875932"/>
                  <a:pt x="4680997" y="1869335"/>
                  <a:pt x="4535721" y="1847229"/>
                </a:cubicBezTo>
                <a:cubicBezTo>
                  <a:pt x="4390445" y="1825123"/>
                  <a:pt x="4069445" y="1839102"/>
                  <a:pt x="3849530" y="1847229"/>
                </a:cubicBezTo>
                <a:cubicBezTo>
                  <a:pt x="3629615" y="1855356"/>
                  <a:pt x="3401338" y="1815324"/>
                  <a:pt x="3074135" y="1847229"/>
                </a:cubicBezTo>
                <a:cubicBezTo>
                  <a:pt x="2746932" y="1879134"/>
                  <a:pt x="2519390" y="1887046"/>
                  <a:pt x="2209534" y="1847229"/>
                </a:cubicBezTo>
                <a:cubicBezTo>
                  <a:pt x="1899678" y="1807412"/>
                  <a:pt x="1906157" y="1848886"/>
                  <a:pt x="1790958" y="1847229"/>
                </a:cubicBezTo>
                <a:cubicBezTo>
                  <a:pt x="1675759" y="1845572"/>
                  <a:pt x="1488175" y="1842244"/>
                  <a:pt x="1372382" y="1847229"/>
                </a:cubicBezTo>
                <a:cubicBezTo>
                  <a:pt x="1256589" y="1852214"/>
                  <a:pt x="972398" y="1868080"/>
                  <a:pt x="775396" y="1847229"/>
                </a:cubicBezTo>
                <a:cubicBezTo>
                  <a:pt x="578394" y="1826378"/>
                  <a:pt x="252801" y="1882312"/>
                  <a:pt x="0" y="1847229"/>
                </a:cubicBezTo>
                <a:cubicBezTo>
                  <a:pt x="17193" y="1697311"/>
                  <a:pt x="6870" y="1477502"/>
                  <a:pt x="0" y="1249958"/>
                </a:cubicBezTo>
                <a:cubicBezTo>
                  <a:pt x="-6870" y="1022414"/>
                  <a:pt x="32372" y="790537"/>
                  <a:pt x="0" y="597271"/>
                </a:cubicBezTo>
                <a:cubicBezTo>
                  <a:pt x="-32372" y="404005"/>
                  <a:pt x="682" y="209845"/>
                  <a:pt x="0" y="0"/>
                </a:cubicBezTo>
                <a:close/>
              </a:path>
            </a:pathLst>
          </a:custGeom>
          <a:solidFill>
            <a:srgbClr val="FFFFFF"/>
          </a:solidFill>
          <a:ln w="25400">
            <a:solidFill>
              <a:srgbClr val="A7AAAC">
                <a:lumMod val="75000"/>
              </a:srgbClr>
            </a:solidFill>
            <a:miter lim="800000"/>
            <a:headEnd/>
            <a:tailEnd/>
            <a:extLst>
              <a:ext uri="{C807C97D-BFC1-408E-A445-0C87EB9F89A2}">
                <ask:lineSketchStyleProps xmlns:ask="http://schemas.microsoft.com/office/drawing/2018/sketchyshapes" sd="981765707">
                  <a:prstGeom prst="rect">
                    <a:avLst/>
                  </a:prstGeom>
                  <ask:type>
                    <ask:lineSketchFreehand/>
                  </ask:type>
                </ask:lineSketchStyleProps>
              </a:ext>
            </a:extLst>
          </a:ln>
          <a:effectLst>
            <a:outerShdw blurRad="63500" sx="102000" sy="102000" algn="ctr" rotWithShape="0">
              <a:prstClr val="black">
                <a:alpha val="40000"/>
              </a:prstClr>
            </a:outerShdw>
          </a:effectLst>
        </p:spPr>
        <p:txBody>
          <a:bodyPr rot="0" vert="horz" wrap="square" lIns="91440" tIns="45720" rIns="91440" bIns="45720" anchor="t" anchorCtr="0">
            <a:noAutofit/>
          </a:bodyPr>
          <a:lstStyle>
            <a:lvl1pPr marL="432000" indent="-324000" algn="l" defTabSz="914400" rtl="0" eaLnBrk="1" latinLnBrk="0" hangingPunct="1">
              <a:lnSpc>
                <a:spcPct val="90000"/>
              </a:lnSpc>
              <a:spcBef>
                <a:spcPts val="1417"/>
              </a:spcBef>
              <a:buClr>
                <a:srgbClr val="646567"/>
              </a:buClr>
              <a:buSzPct val="100000"/>
              <a:buFont typeface="Arial" panose="020B0604020202020204" pitchFamily="34" charset="0"/>
              <a:buChar char="•"/>
              <a:defRPr sz="2000" kern="1200">
                <a:solidFill>
                  <a:srgbClr val="646567"/>
                </a:solidFill>
                <a:latin typeface="+mn-lt"/>
                <a:ea typeface="+mn-ea"/>
                <a:cs typeface="+mn-cs"/>
              </a:defRPr>
            </a:lvl1pPr>
            <a:lvl2pPr marL="742950" indent="-285750" algn="l" defTabSz="914400" rtl="0" eaLnBrk="1" latinLnBrk="0" hangingPunct="1">
              <a:lnSpc>
                <a:spcPct val="90000"/>
              </a:lnSpc>
              <a:spcBef>
                <a:spcPts val="500"/>
              </a:spcBef>
              <a:buClr>
                <a:srgbClr val="646567"/>
              </a:buClr>
              <a:buSzPct val="75000"/>
              <a:buFont typeface="Courier New" panose="02070309020205020404" pitchFamily="49" charset="0"/>
              <a:buChar char="o"/>
              <a:defRPr sz="1800" kern="1200">
                <a:solidFill>
                  <a:srgbClr val="646567"/>
                </a:solidFill>
                <a:latin typeface="+mn-lt"/>
                <a:ea typeface="+mn-ea"/>
                <a:cs typeface="+mn-cs"/>
              </a:defRPr>
            </a:lvl2pPr>
            <a:lvl3pPr marL="1143000" indent="-228600" algn="l" defTabSz="914400" rtl="0" eaLnBrk="1" latinLnBrk="0" hangingPunct="1">
              <a:lnSpc>
                <a:spcPct val="90000"/>
              </a:lnSpc>
              <a:spcBef>
                <a:spcPts val="500"/>
              </a:spcBef>
              <a:buClr>
                <a:srgbClr val="646567"/>
              </a:buClr>
              <a:buSzPct val="75000"/>
              <a:buFont typeface="Wingdings" panose="05000000000000000000" pitchFamily="2" charset="2"/>
              <a:buChar char="§"/>
              <a:defRPr sz="1800" kern="1200">
                <a:solidFill>
                  <a:srgbClr val="646567"/>
                </a:solidFill>
                <a:latin typeface="+mn-lt"/>
                <a:ea typeface="+mn-ea"/>
                <a:cs typeface="+mn-cs"/>
              </a:defRPr>
            </a:lvl3pPr>
            <a:lvl4pPr marL="1600200" indent="-228600" algn="l" defTabSz="914400" rtl="0" eaLnBrk="1" latinLnBrk="0" hangingPunct="1">
              <a:lnSpc>
                <a:spcPct val="90000"/>
              </a:lnSpc>
              <a:spcBef>
                <a:spcPts val="500"/>
              </a:spcBef>
              <a:buClr>
                <a:srgbClr val="646567"/>
              </a:buClr>
              <a:buSzPct val="75000"/>
              <a:buFont typeface="Wingdings" panose="05000000000000000000" pitchFamily="2" charset="2"/>
              <a:buChar char="v"/>
              <a:defRPr sz="1600" kern="1200">
                <a:solidFill>
                  <a:srgbClr val="646567"/>
                </a:solidFill>
                <a:latin typeface="+mn-lt"/>
                <a:ea typeface="+mn-ea"/>
                <a:cs typeface="+mn-cs"/>
              </a:defRPr>
            </a:lvl4pPr>
            <a:lvl5pPr marL="2057400" indent="-228600" algn="l" defTabSz="914400" rtl="0" eaLnBrk="1" latinLnBrk="0" hangingPunct="1">
              <a:lnSpc>
                <a:spcPct val="90000"/>
              </a:lnSpc>
              <a:spcBef>
                <a:spcPts val="500"/>
              </a:spcBef>
              <a:buClr>
                <a:srgbClr val="646567"/>
              </a:buClr>
              <a:buSzPct val="75000"/>
              <a:buFont typeface="Courier New" panose="02070309020205020404" pitchFamily="49" charset="0"/>
              <a:buChar char="o"/>
              <a:defRPr sz="1600" kern="1200">
                <a:solidFill>
                  <a:srgbClr val="6465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dirty="0">
              <a:latin typeface="Bahnschrift SemiCondensed" panose="020B0502040204020203" pitchFamily="34" charset="0"/>
            </a:endParaRPr>
          </a:p>
        </p:txBody>
      </p:sp>
      <p:sp>
        <p:nvSpPr>
          <p:cNvPr id="2" name="Titel 1">
            <a:extLst>
              <a:ext uri="{FF2B5EF4-FFF2-40B4-BE49-F238E27FC236}">
                <a16:creationId xmlns:a16="http://schemas.microsoft.com/office/drawing/2014/main" id="{1CFB8A4F-997D-473B-B160-271AC65818F1}"/>
              </a:ext>
            </a:extLst>
          </p:cNvPr>
          <p:cNvSpPr>
            <a:spLocks noGrp="1"/>
          </p:cNvSpPr>
          <p:nvPr>
            <p:ph type="title"/>
          </p:nvPr>
        </p:nvSpPr>
        <p:spPr/>
        <p:txBody>
          <a:bodyPr>
            <a:normAutofit/>
          </a:bodyPr>
          <a:lstStyle/>
          <a:p>
            <a:r>
              <a:rPr lang="de-DE" dirty="0"/>
              <a:t>Dieser Kurs</a:t>
            </a:r>
          </a:p>
        </p:txBody>
      </p:sp>
      <p:sp>
        <p:nvSpPr>
          <p:cNvPr id="3" name="Inhaltsplatzhalter 2">
            <a:extLst>
              <a:ext uri="{FF2B5EF4-FFF2-40B4-BE49-F238E27FC236}">
                <a16:creationId xmlns:a16="http://schemas.microsoft.com/office/drawing/2014/main" id="{DE21B9D8-4445-4635-8734-CEF4CA062580}"/>
              </a:ext>
            </a:extLst>
          </p:cNvPr>
          <p:cNvSpPr>
            <a:spLocks noGrp="1"/>
          </p:cNvSpPr>
          <p:nvPr>
            <p:ph idx="1"/>
          </p:nvPr>
        </p:nvSpPr>
        <p:spPr>
          <a:xfrm>
            <a:off x="1041400" y="1690688"/>
            <a:ext cx="10172700" cy="4486275"/>
          </a:xfrm>
        </p:spPr>
        <p:txBody>
          <a:bodyPr>
            <a:normAutofit/>
          </a:bodyPr>
          <a:lstStyle/>
          <a:p>
            <a:pPr marL="0" indent="0" algn="ctr">
              <a:buNone/>
            </a:pPr>
            <a:endParaRPr lang="de-DE" sz="3600" dirty="0"/>
          </a:p>
          <a:p>
            <a:pPr marL="0" indent="0" algn="ctr">
              <a:buNone/>
            </a:pPr>
            <a:r>
              <a:rPr lang="de-DE" sz="3600" u="sng" dirty="0"/>
              <a:t>Leitfrage:</a:t>
            </a:r>
            <a:r>
              <a:rPr lang="de-DE" sz="3600" dirty="0"/>
              <a:t> Wie geht es nach Erhalt der klassenbezogenen Ergebnisrückmeldung weiter?</a:t>
            </a:r>
          </a:p>
          <a:p>
            <a:pPr marL="0" indent="0" algn="ctr">
              <a:buNone/>
            </a:pPr>
            <a:endParaRPr lang="de-DE" sz="3600" dirty="0"/>
          </a:p>
          <a:p>
            <a:endParaRPr lang="de-DE" dirty="0"/>
          </a:p>
          <a:p>
            <a:pPr marL="0" indent="0">
              <a:buNone/>
            </a:pPr>
            <a:endParaRPr lang="de-DE" dirty="0"/>
          </a:p>
          <a:p>
            <a:pPr marL="0" indent="0">
              <a:buNone/>
            </a:pPr>
            <a:r>
              <a:rPr lang="de-DE" dirty="0">
                <a:sym typeface="Wingdings" panose="05000000000000000000" pitchFamily="2" charset="2"/>
              </a:rPr>
              <a:t> </a:t>
            </a:r>
            <a:r>
              <a:rPr lang="de-DE" dirty="0"/>
              <a:t>Erwerb von grundlegenden Handlungskompetenzen im Umgang mit VERA-Ergebnissen für die Umsetzung allein </a:t>
            </a:r>
            <a:r>
              <a:rPr lang="de-DE" dirty="0">
                <a:solidFill>
                  <a:srgbClr val="FF0000"/>
                </a:solidFill>
              </a:rPr>
              <a:t>oder in der Fachgruppe</a:t>
            </a:r>
          </a:p>
        </p:txBody>
      </p:sp>
    </p:spTree>
    <p:extLst>
      <p:ext uri="{BB962C8B-B14F-4D97-AF65-F5344CB8AC3E}">
        <p14:creationId xmlns:p14="http://schemas.microsoft.com/office/powerpoint/2010/main" val="201934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
            <a:extLst>
              <a:ext uri="{FF2B5EF4-FFF2-40B4-BE49-F238E27FC236}">
                <a16:creationId xmlns:a16="http://schemas.microsoft.com/office/drawing/2014/main" id="{8CB95F7A-EA48-B54B-5EA2-EC5E06CC57ED}"/>
              </a:ext>
            </a:extLst>
          </p:cNvPr>
          <p:cNvSpPr txBox="1">
            <a:spLocks noChangeArrowheads="1"/>
          </p:cNvSpPr>
          <p:nvPr/>
        </p:nvSpPr>
        <p:spPr bwMode="auto">
          <a:xfrm>
            <a:off x="1625600" y="1855145"/>
            <a:ext cx="8920480" cy="1847229"/>
          </a:xfrm>
          <a:custGeom>
            <a:avLst/>
            <a:gdLst>
              <a:gd name="csX0" fmla="*/ 0 w 8920480"/>
              <a:gd name="csY0" fmla="*/ 0 h 1847229"/>
              <a:gd name="csX1" fmla="*/ 775396 w 8920480"/>
              <a:gd name="csY1" fmla="*/ 0 h 1847229"/>
              <a:gd name="csX2" fmla="*/ 1461586 w 8920480"/>
              <a:gd name="csY2" fmla="*/ 0 h 1847229"/>
              <a:gd name="csX3" fmla="*/ 2058572 w 8920480"/>
              <a:gd name="csY3" fmla="*/ 0 h 1847229"/>
              <a:gd name="csX4" fmla="*/ 2923173 w 8920480"/>
              <a:gd name="csY4" fmla="*/ 0 h 1847229"/>
              <a:gd name="csX5" fmla="*/ 3430954 w 8920480"/>
              <a:gd name="csY5" fmla="*/ 0 h 1847229"/>
              <a:gd name="csX6" fmla="*/ 4027940 w 8920480"/>
              <a:gd name="csY6" fmla="*/ 0 h 1847229"/>
              <a:gd name="csX7" fmla="*/ 4803335 w 8920480"/>
              <a:gd name="csY7" fmla="*/ 0 h 1847229"/>
              <a:gd name="csX8" fmla="*/ 5667936 w 8920480"/>
              <a:gd name="csY8" fmla="*/ 0 h 1847229"/>
              <a:gd name="csX9" fmla="*/ 6443331 w 8920480"/>
              <a:gd name="csY9" fmla="*/ 0 h 1847229"/>
              <a:gd name="csX10" fmla="*/ 7218727 w 8920480"/>
              <a:gd name="csY10" fmla="*/ 0 h 1847229"/>
              <a:gd name="csX11" fmla="*/ 7994122 w 8920480"/>
              <a:gd name="csY11" fmla="*/ 0 h 1847229"/>
              <a:gd name="csX12" fmla="*/ 8920480 w 8920480"/>
              <a:gd name="csY12" fmla="*/ 0 h 1847229"/>
              <a:gd name="csX13" fmla="*/ 8920480 w 8920480"/>
              <a:gd name="csY13" fmla="*/ 560326 h 1847229"/>
              <a:gd name="csX14" fmla="*/ 8920480 w 8920480"/>
              <a:gd name="csY14" fmla="*/ 1194541 h 1847229"/>
              <a:gd name="csX15" fmla="*/ 8920480 w 8920480"/>
              <a:gd name="csY15" fmla="*/ 1847229 h 1847229"/>
              <a:gd name="csX16" fmla="*/ 8323494 w 8920480"/>
              <a:gd name="csY16" fmla="*/ 1847229 h 1847229"/>
              <a:gd name="csX17" fmla="*/ 7458894 w 8920480"/>
              <a:gd name="csY17" fmla="*/ 1847229 h 1847229"/>
              <a:gd name="csX18" fmla="*/ 6861908 w 8920480"/>
              <a:gd name="csY18" fmla="*/ 1847229 h 1847229"/>
              <a:gd name="csX19" fmla="*/ 6443331 w 8920480"/>
              <a:gd name="csY19" fmla="*/ 1847229 h 1847229"/>
              <a:gd name="csX20" fmla="*/ 5935550 w 8920480"/>
              <a:gd name="csY20" fmla="*/ 1847229 h 1847229"/>
              <a:gd name="csX21" fmla="*/ 5427769 w 8920480"/>
              <a:gd name="csY21" fmla="*/ 1847229 h 1847229"/>
              <a:gd name="csX22" fmla="*/ 4919988 w 8920480"/>
              <a:gd name="csY22" fmla="*/ 1847229 h 1847229"/>
              <a:gd name="csX23" fmla="*/ 4323002 w 8920480"/>
              <a:gd name="csY23" fmla="*/ 1847229 h 1847229"/>
              <a:gd name="csX24" fmla="*/ 3636811 w 8920480"/>
              <a:gd name="csY24" fmla="*/ 1847229 h 1847229"/>
              <a:gd name="csX25" fmla="*/ 3039825 w 8920480"/>
              <a:gd name="csY25" fmla="*/ 1847229 h 1847229"/>
              <a:gd name="csX26" fmla="*/ 2621249 w 8920480"/>
              <a:gd name="csY26" fmla="*/ 1847229 h 1847229"/>
              <a:gd name="csX27" fmla="*/ 2202672 w 8920480"/>
              <a:gd name="csY27" fmla="*/ 1847229 h 1847229"/>
              <a:gd name="csX28" fmla="*/ 1516482 w 8920480"/>
              <a:gd name="csY28" fmla="*/ 1847229 h 1847229"/>
              <a:gd name="csX29" fmla="*/ 1097905 w 8920480"/>
              <a:gd name="csY29" fmla="*/ 1847229 h 1847229"/>
              <a:gd name="csX30" fmla="*/ 0 w 8920480"/>
              <a:gd name="csY30" fmla="*/ 1847229 h 1847229"/>
              <a:gd name="csX31" fmla="*/ 0 w 8920480"/>
              <a:gd name="csY31" fmla="*/ 1286903 h 1847229"/>
              <a:gd name="csX32" fmla="*/ 0 w 8920480"/>
              <a:gd name="csY32" fmla="*/ 689632 h 1847229"/>
              <a:gd name="csX33" fmla="*/ 0 w 8920480"/>
              <a:gd name="csY33" fmla="*/ 0 h 18472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8920480" h="1847229" fill="none" extrusionOk="0">
                <a:moveTo>
                  <a:pt x="0" y="0"/>
                </a:moveTo>
                <a:cubicBezTo>
                  <a:pt x="373724" y="33351"/>
                  <a:pt x="387963" y="24865"/>
                  <a:pt x="775396" y="0"/>
                </a:cubicBezTo>
                <a:cubicBezTo>
                  <a:pt x="1162829" y="-24865"/>
                  <a:pt x="1141868" y="-1600"/>
                  <a:pt x="1461586" y="0"/>
                </a:cubicBezTo>
                <a:cubicBezTo>
                  <a:pt x="1781304" y="1600"/>
                  <a:pt x="1937030" y="6791"/>
                  <a:pt x="2058572" y="0"/>
                </a:cubicBezTo>
                <a:cubicBezTo>
                  <a:pt x="2180114" y="-6791"/>
                  <a:pt x="2522616" y="-42567"/>
                  <a:pt x="2923173" y="0"/>
                </a:cubicBezTo>
                <a:cubicBezTo>
                  <a:pt x="3323730" y="42567"/>
                  <a:pt x="3228021" y="-2990"/>
                  <a:pt x="3430954" y="0"/>
                </a:cubicBezTo>
                <a:cubicBezTo>
                  <a:pt x="3633887" y="2990"/>
                  <a:pt x="3874363" y="-20993"/>
                  <a:pt x="4027940" y="0"/>
                </a:cubicBezTo>
                <a:cubicBezTo>
                  <a:pt x="4181517" y="20993"/>
                  <a:pt x="4501035" y="9423"/>
                  <a:pt x="4803335" y="0"/>
                </a:cubicBezTo>
                <a:cubicBezTo>
                  <a:pt x="5105636" y="-9423"/>
                  <a:pt x="5289689" y="-15803"/>
                  <a:pt x="5667936" y="0"/>
                </a:cubicBezTo>
                <a:cubicBezTo>
                  <a:pt x="6046183" y="15803"/>
                  <a:pt x="6166929" y="16587"/>
                  <a:pt x="6443331" y="0"/>
                </a:cubicBezTo>
                <a:cubicBezTo>
                  <a:pt x="6719734" y="-16587"/>
                  <a:pt x="6884471" y="23003"/>
                  <a:pt x="7218727" y="0"/>
                </a:cubicBezTo>
                <a:cubicBezTo>
                  <a:pt x="7552983" y="-23003"/>
                  <a:pt x="7691977" y="17057"/>
                  <a:pt x="7994122" y="0"/>
                </a:cubicBezTo>
                <a:cubicBezTo>
                  <a:pt x="8296267" y="-17057"/>
                  <a:pt x="8557895" y="-41199"/>
                  <a:pt x="8920480" y="0"/>
                </a:cubicBezTo>
                <a:cubicBezTo>
                  <a:pt x="8946636" y="121097"/>
                  <a:pt x="8913505" y="287870"/>
                  <a:pt x="8920480" y="560326"/>
                </a:cubicBezTo>
                <a:cubicBezTo>
                  <a:pt x="8927455" y="832782"/>
                  <a:pt x="8903252" y="960297"/>
                  <a:pt x="8920480" y="1194541"/>
                </a:cubicBezTo>
                <a:cubicBezTo>
                  <a:pt x="8937708" y="1428785"/>
                  <a:pt x="8909513" y="1602216"/>
                  <a:pt x="8920480" y="1847229"/>
                </a:cubicBezTo>
                <a:cubicBezTo>
                  <a:pt x="8689644" y="1828058"/>
                  <a:pt x="8506297" y="1820283"/>
                  <a:pt x="8323494" y="1847229"/>
                </a:cubicBezTo>
                <a:cubicBezTo>
                  <a:pt x="8140691" y="1874175"/>
                  <a:pt x="7866931" y="1855841"/>
                  <a:pt x="7458894" y="1847229"/>
                </a:cubicBezTo>
                <a:cubicBezTo>
                  <a:pt x="7050857" y="1838617"/>
                  <a:pt x="7046795" y="1853045"/>
                  <a:pt x="6861908" y="1847229"/>
                </a:cubicBezTo>
                <a:cubicBezTo>
                  <a:pt x="6677021" y="1841413"/>
                  <a:pt x="6545453" y="1851423"/>
                  <a:pt x="6443331" y="1847229"/>
                </a:cubicBezTo>
                <a:cubicBezTo>
                  <a:pt x="6341209" y="1843035"/>
                  <a:pt x="6101560" y="1839775"/>
                  <a:pt x="5935550" y="1847229"/>
                </a:cubicBezTo>
                <a:cubicBezTo>
                  <a:pt x="5769540" y="1854683"/>
                  <a:pt x="5652365" y="1828777"/>
                  <a:pt x="5427769" y="1847229"/>
                </a:cubicBezTo>
                <a:cubicBezTo>
                  <a:pt x="5203173" y="1865681"/>
                  <a:pt x="5136983" y="1832045"/>
                  <a:pt x="4919988" y="1847229"/>
                </a:cubicBezTo>
                <a:cubicBezTo>
                  <a:pt x="4702993" y="1862413"/>
                  <a:pt x="4503361" y="1820085"/>
                  <a:pt x="4323002" y="1847229"/>
                </a:cubicBezTo>
                <a:cubicBezTo>
                  <a:pt x="4142643" y="1874373"/>
                  <a:pt x="3819926" y="1868428"/>
                  <a:pt x="3636811" y="1847229"/>
                </a:cubicBezTo>
                <a:cubicBezTo>
                  <a:pt x="3453696" y="1826030"/>
                  <a:pt x="3188875" y="1832693"/>
                  <a:pt x="3039825" y="1847229"/>
                </a:cubicBezTo>
                <a:cubicBezTo>
                  <a:pt x="2890775" y="1861765"/>
                  <a:pt x="2743446" y="1864792"/>
                  <a:pt x="2621249" y="1847229"/>
                </a:cubicBezTo>
                <a:cubicBezTo>
                  <a:pt x="2499052" y="1829666"/>
                  <a:pt x="2329304" y="1854777"/>
                  <a:pt x="2202672" y="1847229"/>
                </a:cubicBezTo>
                <a:cubicBezTo>
                  <a:pt x="2076040" y="1839681"/>
                  <a:pt x="1695040" y="1872125"/>
                  <a:pt x="1516482" y="1847229"/>
                </a:cubicBezTo>
                <a:cubicBezTo>
                  <a:pt x="1337924" y="1822334"/>
                  <a:pt x="1276852" y="1832229"/>
                  <a:pt x="1097905" y="1847229"/>
                </a:cubicBezTo>
                <a:cubicBezTo>
                  <a:pt x="918958" y="1862229"/>
                  <a:pt x="468730" y="1796416"/>
                  <a:pt x="0" y="1847229"/>
                </a:cubicBezTo>
                <a:cubicBezTo>
                  <a:pt x="-8338" y="1615116"/>
                  <a:pt x="-5295" y="1502171"/>
                  <a:pt x="0" y="1286903"/>
                </a:cubicBezTo>
                <a:cubicBezTo>
                  <a:pt x="5295" y="1071635"/>
                  <a:pt x="7484" y="912905"/>
                  <a:pt x="0" y="689632"/>
                </a:cubicBezTo>
                <a:cubicBezTo>
                  <a:pt x="-7484" y="466359"/>
                  <a:pt x="-32224" y="159931"/>
                  <a:pt x="0" y="0"/>
                </a:cubicBezTo>
                <a:close/>
              </a:path>
              <a:path w="8920480" h="1847229" stroke="0" extrusionOk="0">
                <a:moveTo>
                  <a:pt x="0" y="0"/>
                </a:moveTo>
                <a:cubicBezTo>
                  <a:pt x="358050" y="-39628"/>
                  <a:pt x="455645" y="-37965"/>
                  <a:pt x="864600" y="0"/>
                </a:cubicBezTo>
                <a:cubicBezTo>
                  <a:pt x="1273555" y="37965"/>
                  <a:pt x="1341199" y="-9587"/>
                  <a:pt x="1550791" y="0"/>
                </a:cubicBezTo>
                <a:cubicBezTo>
                  <a:pt x="1760383" y="9587"/>
                  <a:pt x="1810293" y="-10823"/>
                  <a:pt x="2058572" y="0"/>
                </a:cubicBezTo>
                <a:cubicBezTo>
                  <a:pt x="2306851" y="10823"/>
                  <a:pt x="2411413" y="-1191"/>
                  <a:pt x="2744763" y="0"/>
                </a:cubicBezTo>
                <a:cubicBezTo>
                  <a:pt x="3078113" y="1191"/>
                  <a:pt x="3388031" y="-23853"/>
                  <a:pt x="3609363" y="0"/>
                </a:cubicBezTo>
                <a:cubicBezTo>
                  <a:pt x="3830695" y="23853"/>
                  <a:pt x="3975026" y="-20230"/>
                  <a:pt x="4117145" y="0"/>
                </a:cubicBezTo>
                <a:cubicBezTo>
                  <a:pt x="4259264" y="20230"/>
                  <a:pt x="4390715" y="-16752"/>
                  <a:pt x="4535721" y="0"/>
                </a:cubicBezTo>
                <a:cubicBezTo>
                  <a:pt x="4680727" y="16752"/>
                  <a:pt x="4959330" y="9411"/>
                  <a:pt x="5221912" y="0"/>
                </a:cubicBezTo>
                <a:cubicBezTo>
                  <a:pt x="5484494" y="-9411"/>
                  <a:pt x="5614834" y="-21976"/>
                  <a:pt x="5908103" y="0"/>
                </a:cubicBezTo>
                <a:cubicBezTo>
                  <a:pt x="6201372" y="21976"/>
                  <a:pt x="6344526" y="30212"/>
                  <a:pt x="6683498" y="0"/>
                </a:cubicBezTo>
                <a:cubicBezTo>
                  <a:pt x="7022471" y="-30212"/>
                  <a:pt x="7059755" y="-10291"/>
                  <a:pt x="7280484" y="0"/>
                </a:cubicBezTo>
                <a:cubicBezTo>
                  <a:pt x="7501213" y="10291"/>
                  <a:pt x="7499675" y="17680"/>
                  <a:pt x="7699060" y="0"/>
                </a:cubicBezTo>
                <a:cubicBezTo>
                  <a:pt x="7898445" y="-17680"/>
                  <a:pt x="8053048" y="12315"/>
                  <a:pt x="8206842" y="0"/>
                </a:cubicBezTo>
                <a:cubicBezTo>
                  <a:pt x="8360636" y="-12315"/>
                  <a:pt x="8704696" y="26772"/>
                  <a:pt x="8920480" y="0"/>
                </a:cubicBezTo>
                <a:cubicBezTo>
                  <a:pt x="8908794" y="224885"/>
                  <a:pt x="8925236" y="293760"/>
                  <a:pt x="8920480" y="578798"/>
                </a:cubicBezTo>
                <a:cubicBezTo>
                  <a:pt x="8915724" y="863836"/>
                  <a:pt x="8921961" y="928927"/>
                  <a:pt x="8920480" y="1194541"/>
                </a:cubicBezTo>
                <a:cubicBezTo>
                  <a:pt x="8918999" y="1460155"/>
                  <a:pt x="8895730" y="1640528"/>
                  <a:pt x="8920480" y="1847229"/>
                </a:cubicBezTo>
                <a:cubicBezTo>
                  <a:pt x="8663810" y="1828392"/>
                  <a:pt x="8460793" y="1856690"/>
                  <a:pt x="8055880" y="1847229"/>
                </a:cubicBezTo>
                <a:cubicBezTo>
                  <a:pt x="7650967" y="1837768"/>
                  <a:pt x="7831934" y="1852904"/>
                  <a:pt x="7637303" y="1847229"/>
                </a:cubicBezTo>
                <a:cubicBezTo>
                  <a:pt x="7442672" y="1841554"/>
                  <a:pt x="7206463" y="1878781"/>
                  <a:pt x="6951112" y="1847229"/>
                </a:cubicBezTo>
                <a:cubicBezTo>
                  <a:pt x="6695761" y="1815677"/>
                  <a:pt x="6516267" y="1819064"/>
                  <a:pt x="6086512" y="1847229"/>
                </a:cubicBezTo>
                <a:cubicBezTo>
                  <a:pt x="5656757" y="1875394"/>
                  <a:pt x="5644107" y="1818526"/>
                  <a:pt x="5221912" y="1847229"/>
                </a:cubicBezTo>
                <a:cubicBezTo>
                  <a:pt x="4799717" y="1875932"/>
                  <a:pt x="4680997" y="1869335"/>
                  <a:pt x="4535721" y="1847229"/>
                </a:cubicBezTo>
                <a:cubicBezTo>
                  <a:pt x="4390445" y="1825123"/>
                  <a:pt x="4069445" y="1839102"/>
                  <a:pt x="3849530" y="1847229"/>
                </a:cubicBezTo>
                <a:cubicBezTo>
                  <a:pt x="3629615" y="1855356"/>
                  <a:pt x="3401338" y="1815324"/>
                  <a:pt x="3074135" y="1847229"/>
                </a:cubicBezTo>
                <a:cubicBezTo>
                  <a:pt x="2746932" y="1879134"/>
                  <a:pt x="2519390" y="1887046"/>
                  <a:pt x="2209534" y="1847229"/>
                </a:cubicBezTo>
                <a:cubicBezTo>
                  <a:pt x="1899678" y="1807412"/>
                  <a:pt x="1906157" y="1848886"/>
                  <a:pt x="1790958" y="1847229"/>
                </a:cubicBezTo>
                <a:cubicBezTo>
                  <a:pt x="1675759" y="1845572"/>
                  <a:pt x="1488175" y="1842244"/>
                  <a:pt x="1372382" y="1847229"/>
                </a:cubicBezTo>
                <a:cubicBezTo>
                  <a:pt x="1256589" y="1852214"/>
                  <a:pt x="972398" y="1868080"/>
                  <a:pt x="775396" y="1847229"/>
                </a:cubicBezTo>
                <a:cubicBezTo>
                  <a:pt x="578394" y="1826378"/>
                  <a:pt x="252801" y="1882312"/>
                  <a:pt x="0" y="1847229"/>
                </a:cubicBezTo>
                <a:cubicBezTo>
                  <a:pt x="17193" y="1697311"/>
                  <a:pt x="6870" y="1477502"/>
                  <a:pt x="0" y="1249958"/>
                </a:cubicBezTo>
                <a:cubicBezTo>
                  <a:pt x="-6870" y="1022414"/>
                  <a:pt x="32372" y="790537"/>
                  <a:pt x="0" y="597271"/>
                </a:cubicBezTo>
                <a:cubicBezTo>
                  <a:pt x="-32372" y="404005"/>
                  <a:pt x="682" y="209845"/>
                  <a:pt x="0" y="0"/>
                </a:cubicBezTo>
                <a:close/>
              </a:path>
            </a:pathLst>
          </a:custGeom>
          <a:solidFill>
            <a:srgbClr val="FFFFFF"/>
          </a:solidFill>
          <a:ln w="25400">
            <a:solidFill>
              <a:srgbClr val="A7AAAC">
                <a:lumMod val="75000"/>
              </a:srgbClr>
            </a:solidFill>
            <a:miter lim="800000"/>
            <a:headEnd/>
            <a:tailEnd/>
            <a:extLst>
              <a:ext uri="{C807C97D-BFC1-408E-A445-0C87EB9F89A2}">
                <ask:lineSketchStyleProps xmlns:ask="http://schemas.microsoft.com/office/drawing/2018/sketchyshapes" sd="981765707">
                  <a:prstGeom prst="rect">
                    <a:avLst/>
                  </a:prstGeom>
                  <ask:type>
                    <ask:lineSketchFreehand/>
                  </ask:type>
                </ask:lineSketchStyleProps>
              </a:ext>
            </a:extLst>
          </a:ln>
          <a:effectLst>
            <a:outerShdw blurRad="63500" sx="102000" sy="102000" algn="ctr" rotWithShape="0">
              <a:prstClr val="black">
                <a:alpha val="40000"/>
              </a:prstClr>
            </a:outerShdw>
          </a:effectLst>
        </p:spPr>
        <p:txBody>
          <a:bodyPr rot="0" vert="horz" wrap="square" lIns="91440" tIns="45720" rIns="91440" bIns="45720" anchor="t" anchorCtr="0">
            <a:noAutofit/>
          </a:bodyPr>
          <a:lstStyle>
            <a:lvl1pPr marL="432000" indent="-324000" algn="l" defTabSz="914400" rtl="0" eaLnBrk="1" latinLnBrk="0" hangingPunct="1">
              <a:lnSpc>
                <a:spcPct val="90000"/>
              </a:lnSpc>
              <a:spcBef>
                <a:spcPts val="1417"/>
              </a:spcBef>
              <a:buClr>
                <a:srgbClr val="646567"/>
              </a:buClr>
              <a:buSzPct val="100000"/>
              <a:buFont typeface="Arial" panose="020B0604020202020204" pitchFamily="34" charset="0"/>
              <a:buChar char="•"/>
              <a:defRPr sz="2000" kern="1200">
                <a:solidFill>
                  <a:srgbClr val="646567"/>
                </a:solidFill>
                <a:latin typeface="+mn-lt"/>
                <a:ea typeface="+mn-ea"/>
                <a:cs typeface="+mn-cs"/>
              </a:defRPr>
            </a:lvl1pPr>
            <a:lvl2pPr marL="742950" indent="-285750" algn="l" defTabSz="914400" rtl="0" eaLnBrk="1" latinLnBrk="0" hangingPunct="1">
              <a:lnSpc>
                <a:spcPct val="90000"/>
              </a:lnSpc>
              <a:spcBef>
                <a:spcPts val="500"/>
              </a:spcBef>
              <a:buClr>
                <a:srgbClr val="646567"/>
              </a:buClr>
              <a:buSzPct val="75000"/>
              <a:buFont typeface="Courier New" panose="02070309020205020404" pitchFamily="49" charset="0"/>
              <a:buChar char="o"/>
              <a:defRPr sz="1800" kern="1200">
                <a:solidFill>
                  <a:srgbClr val="646567"/>
                </a:solidFill>
                <a:latin typeface="+mn-lt"/>
                <a:ea typeface="+mn-ea"/>
                <a:cs typeface="+mn-cs"/>
              </a:defRPr>
            </a:lvl2pPr>
            <a:lvl3pPr marL="1143000" indent="-228600" algn="l" defTabSz="914400" rtl="0" eaLnBrk="1" latinLnBrk="0" hangingPunct="1">
              <a:lnSpc>
                <a:spcPct val="90000"/>
              </a:lnSpc>
              <a:spcBef>
                <a:spcPts val="500"/>
              </a:spcBef>
              <a:buClr>
                <a:srgbClr val="646567"/>
              </a:buClr>
              <a:buSzPct val="75000"/>
              <a:buFont typeface="Wingdings" panose="05000000000000000000" pitchFamily="2" charset="2"/>
              <a:buChar char="§"/>
              <a:defRPr sz="1800" kern="1200">
                <a:solidFill>
                  <a:srgbClr val="646567"/>
                </a:solidFill>
                <a:latin typeface="+mn-lt"/>
                <a:ea typeface="+mn-ea"/>
                <a:cs typeface="+mn-cs"/>
              </a:defRPr>
            </a:lvl3pPr>
            <a:lvl4pPr marL="1600200" indent="-228600" algn="l" defTabSz="914400" rtl="0" eaLnBrk="1" latinLnBrk="0" hangingPunct="1">
              <a:lnSpc>
                <a:spcPct val="90000"/>
              </a:lnSpc>
              <a:spcBef>
                <a:spcPts val="500"/>
              </a:spcBef>
              <a:buClr>
                <a:srgbClr val="646567"/>
              </a:buClr>
              <a:buSzPct val="75000"/>
              <a:buFont typeface="Wingdings" panose="05000000000000000000" pitchFamily="2" charset="2"/>
              <a:buChar char="v"/>
              <a:defRPr sz="1600" kern="1200">
                <a:solidFill>
                  <a:srgbClr val="646567"/>
                </a:solidFill>
                <a:latin typeface="+mn-lt"/>
                <a:ea typeface="+mn-ea"/>
                <a:cs typeface="+mn-cs"/>
              </a:defRPr>
            </a:lvl4pPr>
            <a:lvl5pPr marL="2057400" indent="-228600" algn="l" defTabSz="914400" rtl="0" eaLnBrk="1" latinLnBrk="0" hangingPunct="1">
              <a:lnSpc>
                <a:spcPct val="90000"/>
              </a:lnSpc>
              <a:spcBef>
                <a:spcPts val="500"/>
              </a:spcBef>
              <a:buClr>
                <a:srgbClr val="646567"/>
              </a:buClr>
              <a:buSzPct val="75000"/>
              <a:buFont typeface="Courier New" panose="02070309020205020404" pitchFamily="49" charset="0"/>
              <a:buChar char="o"/>
              <a:defRPr sz="1600" kern="1200">
                <a:solidFill>
                  <a:srgbClr val="6465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dirty="0">
              <a:latin typeface="Bahnschrift SemiCondensed" panose="020B0502040204020203" pitchFamily="34" charset="0"/>
            </a:endParaRPr>
          </a:p>
        </p:txBody>
      </p:sp>
      <p:sp>
        <p:nvSpPr>
          <p:cNvPr id="2" name="Titel 1">
            <a:extLst>
              <a:ext uri="{FF2B5EF4-FFF2-40B4-BE49-F238E27FC236}">
                <a16:creationId xmlns:a16="http://schemas.microsoft.com/office/drawing/2014/main" id="{1CFB8A4F-997D-473B-B160-271AC65818F1}"/>
              </a:ext>
            </a:extLst>
          </p:cNvPr>
          <p:cNvSpPr>
            <a:spLocks noGrp="1"/>
          </p:cNvSpPr>
          <p:nvPr>
            <p:ph type="title"/>
          </p:nvPr>
        </p:nvSpPr>
        <p:spPr/>
        <p:txBody>
          <a:bodyPr>
            <a:normAutofit/>
          </a:bodyPr>
          <a:lstStyle/>
          <a:p>
            <a:r>
              <a:rPr lang="de-DE" dirty="0"/>
              <a:t>Dieser Kurs</a:t>
            </a:r>
          </a:p>
        </p:txBody>
      </p:sp>
      <p:sp>
        <p:nvSpPr>
          <p:cNvPr id="3" name="Inhaltsplatzhalter 2">
            <a:extLst>
              <a:ext uri="{FF2B5EF4-FFF2-40B4-BE49-F238E27FC236}">
                <a16:creationId xmlns:a16="http://schemas.microsoft.com/office/drawing/2014/main" id="{DE21B9D8-4445-4635-8734-CEF4CA062580}"/>
              </a:ext>
            </a:extLst>
          </p:cNvPr>
          <p:cNvSpPr>
            <a:spLocks noGrp="1"/>
          </p:cNvSpPr>
          <p:nvPr>
            <p:ph idx="1"/>
          </p:nvPr>
        </p:nvSpPr>
        <p:spPr>
          <a:xfrm>
            <a:off x="1041400" y="1690688"/>
            <a:ext cx="10172700" cy="4486275"/>
          </a:xfrm>
        </p:spPr>
        <p:txBody>
          <a:bodyPr>
            <a:normAutofit/>
          </a:bodyPr>
          <a:lstStyle/>
          <a:p>
            <a:pPr marL="0" indent="0" algn="ctr">
              <a:buNone/>
            </a:pPr>
            <a:endParaRPr lang="de-DE" sz="3600" dirty="0"/>
          </a:p>
          <a:p>
            <a:pPr marL="0" indent="0" algn="ctr">
              <a:buNone/>
            </a:pPr>
            <a:r>
              <a:rPr lang="de-DE" sz="3600" u="sng" dirty="0"/>
              <a:t>Leitfrage:</a:t>
            </a:r>
            <a:r>
              <a:rPr lang="de-DE" sz="3600" dirty="0"/>
              <a:t> Wie geht es nach Erhalt der klassenbezogenen Ergebnisrückmeldung weiter?</a:t>
            </a:r>
          </a:p>
          <a:p>
            <a:pPr marL="0" indent="0" algn="ctr">
              <a:buNone/>
            </a:pPr>
            <a:endParaRPr lang="de-DE" sz="3600" dirty="0"/>
          </a:p>
          <a:p>
            <a:endParaRPr lang="de-DE" dirty="0"/>
          </a:p>
          <a:p>
            <a:pPr marL="0" indent="0">
              <a:buNone/>
            </a:pPr>
            <a:endParaRPr lang="de-DE" dirty="0"/>
          </a:p>
          <a:p>
            <a:pPr marL="0" indent="0">
              <a:buNone/>
            </a:pPr>
            <a:r>
              <a:rPr lang="de-DE" dirty="0">
                <a:sym typeface="Wingdings" panose="05000000000000000000" pitchFamily="2" charset="2"/>
              </a:rPr>
              <a:t> </a:t>
            </a:r>
            <a:r>
              <a:rPr lang="de-DE" dirty="0"/>
              <a:t>Erwerb von grundlegenden Handlungskompetenzen im Umgang mit </a:t>
            </a:r>
            <a:r>
              <a:rPr lang="de-DE" dirty="0">
                <a:solidFill>
                  <a:srgbClr val="2AD01A"/>
                </a:solidFill>
              </a:rPr>
              <a:t>VERA-Ergebnissen</a:t>
            </a:r>
            <a:r>
              <a:rPr lang="de-DE" dirty="0"/>
              <a:t> </a:t>
            </a:r>
            <a:r>
              <a:rPr lang="de-DE" dirty="0">
                <a:solidFill>
                  <a:srgbClr val="3674FF"/>
                </a:solidFill>
              </a:rPr>
              <a:t>für die Umsetzung allein </a:t>
            </a:r>
            <a:r>
              <a:rPr lang="de-DE" dirty="0">
                <a:solidFill>
                  <a:srgbClr val="FF0000"/>
                </a:solidFill>
              </a:rPr>
              <a:t>oder in der Fachgruppe</a:t>
            </a:r>
          </a:p>
        </p:txBody>
      </p:sp>
      <p:sp>
        <p:nvSpPr>
          <p:cNvPr id="4" name="Denkblase: wolkenförmig 3">
            <a:extLst>
              <a:ext uri="{FF2B5EF4-FFF2-40B4-BE49-F238E27FC236}">
                <a16:creationId xmlns:a16="http://schemas.microsoft.com/office/drawing/2014/main" id="{4829C4D8-C04C-9819-6636-38FB907A4EAD}"/>
              </a:ext>
            </a:extLst>
          </p:cNvPr>
          <p:cNvSpPr/>
          <p:nvPr/>
        </p:nvSpPr>
        <p:spPr>
          <a:xfrm>
            <a:off x="4965699" y="3498237"/>
            <a:ext cx="1929423" cy="1391270"/>
          </a:xfrm>
          <a:custGeom>
            <a:avLst/>
            <a:gdLst>
              <a:gd name="csX0" fmla="*/ 174184 w 1929423"/>
              <a:gd name="csY0" fmla="*/ 462790 h 1391270"/>
              <a:gd name="csX1" fmla="*/ 251137 w 1929423"/>
              <a:gd name="csY1" fmla="*/ 222442 h 1391270"/>
              <a:gd name="csX2" fmla="*/ 625499 w 1929423"/>
              <a:gd name="csY2" fmla="*/ 167532 h 1391270"/>
              <a:gd name="csX3" fmla="*/ 1002942 w 1929423"/>
              <a:gd name="csY3" fmla="*/ 110528 h 1391270"/>
              <a:gd name="csX4" fmla="*/ 1150016 w 1929423"/>
              <a:gd name="csY4" fmla="*/ 6441 h 1391270"/>
              <a:gd name="csX5" fmla="*/ 1332418 w 1929423"/>
              <a:gd name="csY5" fmla="*/ 79901 h 1391270"/>
              <a:gd name="csX6" fmla="*/ 1583868 w 1929423"/>
              <a:gd name="csY6" fmla="*/ 22221 h 1391270"/>
              <a:gd name="csX7" fmla="*/ 1711380 w 1929423"/>
              <a:gd name="csY7" fmla="*/ 179576 h 1391270"/>
              <a:gd name="csX8" fmla="*/ 1875023 w 1929423"/>
              <a:gd name="csY8" fmla="*/ 332294 h 1391270"/>
              <a:gd name="csX9" fmla="*/ 1867699 w 1929423"/>
              <a:gd name="csY9" fmla="*/ 497894 h 1391270"/>
              <a:gd name="csX10" fmla="*/ 1921205 w 1929423"/>
              <a:gd name="csY10" fmla="*/ 751092 h 1391270"/>
              <a:gd name="csX11" fmla="*/ 1670558 w 1929423"/>
              <a:gd name="csY11" fmla="*/ 972729 h 1391270"/>
              <a:gd name="csX12" fmla="*/ 1580831 w 1929423"/>
              <a:gd name="csY12" fmla="*/ 1162644 h 1391270"/>
              <a:gd name="csX13" fmla="*/ 1275339 w 1929423"/>
              <a:gd name="csY13" fmla="*/ 1185639 h 1391270"/>
              <a:gd name="csX14" fmla="*/ 1057029 w 1929423"/>
              <a:gd name="csY14" fmla="*/ 1388242 h 1391270"/>
              <a:gd name="csX15" fmla="*/ 736039 w 1929423"/>
              <a:gd name="csY15" fmla="*/ 1264574 h 1391270"/>
              <a:gd name="csX16" fmla="*/ 259221 w 1929423"/>
              <a:gd name="csY16" fmla="*/ 1142387 h 1391270"/>
              <a:gd name="csX17" fmla="*/ 49575 w 1929423"/>
              <a:gd name="csY17" fmla="*/ 1006416 h 1391270"/>
              <a:gd name="csX18" fmla="*/ 94372 w 1929423"/>
              <a:gd name="csY18" fmla="*/ 822878 h 1391270"/>
              <a:gd name="csX19" fmla="*/ -224 w 1929423"/>
              <a:gd name="csY19" fmla="*/ 634573 h 1391270"/>
              <a:gd name="csX20" fmla="*/ 172531 w 1929423"/>
              <a:gd name="csY20" fmla="*/ 467202 h 1391270"/>
              <a:gd name="csX21" fmla="*/ 174184 w 1929423"/>
              <a:gd name="csY21" fmla="*/ 462790 h 1391270"/>
              <a:gd name="csX0" fmla="*/ 877328 w 1929423"/>
              <a:gd name="csY0" fmla="*/ 1878604 h 1391270"/>
              <a:gd name="csX1" fmla="*/ 838682 w 1929423"/>
              <a:gd name="csY1" fmla="*/ 1917250 h 1391270"/>
              <a:gd name="csX2" fmla="*/ 800036 w 1929423"/>
              <a:gd name="csY2" fmla="*/ 1878604 h 1391270"/>
              <a:gd name="csX3" fmla="*/ 838682 w 1929423"/>
              <a:gd name="csY3" fmla="*/ 1839958 h 1391270"/>
              <a:gd name="csX4" fmla="*/ 877328 w 1929423"/>
              <a:gd name="csY4" fmla="*/ 1878604 h 1391270"/>
              <a:gd name="csX0" fmla="*/ 930624 w 1929423"/>
              <a:gd name="csY0" fmla="*/ 1741097 h 1391270"/>
              <a:gd name="csX1" fmla="*/ 853331 w 1929423"/>
              <a:gd name="csY1" fmla="*/ 1818390 h 1391270"/>
              <a:gd name="csX2" fmla="*/ 776038 w 1929423"/>
              <a:gd name="csY2" fmla="*/ 1741097 h 1391270"/>
              <a:gd name="csX3" fmla="*/ 853331 w 1929423"/>
              <a:gd name="csY3" fmla="*/ 1663804 h 1391270"/>
              <a:gd name="csX4" fmla="*/ 930624 w 1929423"/>
              <a:gd name="csY4" fmla="*/ 1741097 h 1391270"/>
              <a:gd name="csX0" fmla="*/ 992108 w 1929423"/>
              <a:gd name="csY0" fmla="*/ 1526733 h 1391270"/>
              <a:gd name="csX1" fmla="*/ 876169 w 1929423"/>
              <a:gd name="csY1" fmla="*/ 1642672 h 1391270"/>
              <a:gd name="csX2" fmla="*/ 760230 w 1929423"/>
              <a:gd name="csY2" fmla="*/ 1526733 h 1391270"/>
              <a:gd name="csX3" fmla="*/ 876169 w 1929423"/>
              <a:gd name="csY3" fmla="*/ 1410794 h 1391270"/>
              <a:gd name="csX4" fmla="*/ 992108 w 1929423"/>
              <a:gd name="csY4" fmla="*/ 1526733 h 1391270"/>
              <a:gd name="csX0" fmla="*/ 209601 w 1929423"/>
              <a:gd name="csY0" fmla="*/ 843038 h 1391270"/>
              <a:gd name="csX1" fmla="*/ 96471 w 1929423"/>
              <a:gd name="csY1" fmla="*/ 817371 h 1391270"/>
              <a:gd name="csX2" fmla="*/ 309422 w 1929423"/>
              <a:gd name="csY2" fmla="*/ 1123933 h 1391270"/>
              <a:gd name="csX3" fmla="*/ 259936 w 1929423"/>
              <a:gd name="csY3" fmla="*/ 1136203 h 1391270"/>
              <a:gd name="csX4" fmla="*/ 735949 w 1929423"/>
              <a:gd name="csY4" fmla="*/ 1258906 h 1391270"/>
              <a:gd name="csX5" fmla="*/ 706115 w 1929423"/>
              <a:gd name="csY5" fmla="*/ 1202868 h 1391270"/>
              <a:gd name="csX6" fmla="*/ 1287487 w 1929423"/>
              <a:gd name="csY6" fmla="*/ 1119167 h 1391270"/>
              <a:gd name="csX7" fmla="*/ 1275562 w 1929423"/>
              <a:gd name="csY7" fmla="*/ 1180647 h 1391270"/>
              <a:gd name="csX8" fmla="*/ 1524288 w 1929423"/>
              <a:gd name="csY8" fmla="*/ 739241 h 1391270"/>
              <a:gd name="csX9" fmla="*/ 1669486 w 1929423"/>
              <a:gd name="csY9" fmla="*/ 969058 h 1391270"/>
              <a:gd name="csX10" fmla="*/ 1866806 w 1929423"/>
              <a:gd name="csY10" fmla="*/ 494480 h 1391270"/>
              <a:gd name="csX11" fmla="*/ 1802134 w 1929423"/>
              <a:gd name="csY11" fmla="*/ 580661 h 1391270"/>
              <a:gd name="csX12" fmla="*/ 1711648 w 1929423"/>
              <a:gd name="csY12" fmla="*/ 174746 h 1391270"/>
              <a:gd name="csX13" fmla="*/ 1715042 w 1929423"/>
              <a:gd name="csY13" fmla="*/ 215453 h 1391270"/>
              <a:gd name="csX14" fmla="*/ 1298698 w 1929423"/>
              <a:gd name="csY14" fmla="*/ 127275 h 1391270"/>
              <a:gd name="csX15" fmla="*/ 1331837 w 1929423"/>
              <a:gd name="csY15" fmla="*/ 75360 h 1391270"/>
              <a:gd name="csX16" fmla="*/ 988873 w 1929423"/>
              <a:gd name="csY16" fmla="*/ 152009 h 1391270"/>
              <a:gd name="csX17" fmla="*/ 1004907 w 1929423"/>
              <a:gd name="csY17" fmla="*/ 107243 h 1391270"/>
              <a:gd name="csX18" fmla="*/ 625275 w 1929423"/>
              <a:gd name="csY18" fmla="*/ 167210 h 1391270"/>
              <a:gd name="csX19" fmla="*/ 683337 w 1929423"/>
              <a:gd name="csY19" fmla="*/ 210622 h 1391270"/>
              <a:gd name="csX20" fmla="*/ 184322 w 1929423"/>
              <a:gd name="csY20" fmla="*/ 508489 h 1391270"/>
              <a:gd name="csX21" fmla="*/ 174184 w 1929423"/>
              <a:gd name="csY21" fmla="*/ 462790 h 13912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929423" h="1391270" fill="none" extrusionOk="0">
                <a:moveTo>
                  <a:pt x="174184" y="462790"/>
                </a:moveTo>
                <a:cubicBezTo>
                  <a:pt x="152255" y="370156"/>
                  <a:pt x="188239" y="296432"/>
                  <a:pt x="251137" y="222442"/>
                </a:cubicBezTo>
                <a:cubicBezTo>
                  <a:pt x="343893" y="132828"/>
                  <a:pt x="520841" y="73441"/>
                  <a:pt x="625499" y="167532"/>
                </a:cubicBezTo>
                <a:cubicBezTo>
                  <a:pt x="705940" y="41266"/>
                  <a:pt x="860381" y="-16112"/>
                  <a:pt x="1002942" y="110528"/>
                </a:cubicBezTo>
                <a:cubicBezTo>
                  <a:pt x="1035399" y="50572"/>
                  <a:pt x="1080802" y="9383"/>
                  <a:pt x="1150016" y="6441"/>
                </a:cubicBezTo>
                <a:cubicBezTo>
                  <a:pt x="1222876" y="-5633"/>
                  <a:pt x="1287193" y="14131"/>
                  <a:pt x="1332418" y="79901"/>
                </a:cubicBezTo>
                <a:cubicBezTo>
                  <a:pt x="1407647" y="15564"/>
                  <a:pt x="1511672" y="1868"/>
                  <a:pt x="1583868" y="22221"/>
                </a:cubicBezTo>
                <a:cubicBezTo>
                  <a:pt x="1646314" y="55582"/>
                  <a:pt x="1707276" y="104729"/>
                  <a:pt x="1711380" y="179576"/>
                </a:cubicBezTo>
                <a:cubicBezTo>
                  <a:pt x="1797045" y="197170"/>
                  <a:pt x="1864064" y="259669"/>
                  <a:pt x="1875023" y="332294"/>
                </a:cubicBezTo>
                <a:cubicBezTo>
                  <a:pt x="1898385" y="385137"/>
                  <a:pt x="1884361" y="449109"/>
                  <a:pt x="1867699" y="497894"/>
                </a:cubicBezTo>
                <a:cubicBezTo>
                  <a:pt x="1926649" y="573369"/>
                  <a:pt x="1954308" y="672990"/>
                  <a:pt x="1921205" y="751092"/>
                </a:cubicBezTo>
                <a:cubicBezTo>
                  <a:pt x="1917926" y="875048"/>
                  <a:pt x="1770984" y="938558"/>
                  <a:pt x="1670558" y="972729"/>
                </a:cubicBezTo>
                <a:cubicBezTo>
                  <a:pt x="1654906" y="1056165"/>
                  <a:pt x="1646779" y="1127330"/>
                  <a:pt x="1580831" y="1162644"/>
                </a:cubicBezTo>
                <a:cubicBezTo>
                  <a:pt x="1488720" y="1238939"/>
                  <a:pt x="1371252" y="1256485"/>
                  <a:pt x="1275339" y="1185639"/>
                </a:cubicBezTo>
                <a:cubicBezTo>
                  <a:pt x="1260254" y="1295002"/>
                  <a:pt x="1145119" y="1373930"/>
                  <a:pt x="1057029" y="1388242"/>
                </a:cubicBezTo>
                <a:cubicBezTo>
                  <a:pt x="931434" y="1412939"/>
                  <a:pt x="799566" y="1380692"/>
                  <a:pt x="736039" y="1264574"/>
                </a:cubicBezTo>
                <a:cubicBezTo>
                  <a:pt x="597797" y="1401246"/>
                  <a:pt x="341254" y="1301940"/>
                  <a:pt x="259221" y="1142387"/>
                </a:cubicBezTo>
                <a:cubicBezTo>
                  <a:pt x="154763" y="1170011"/>
                  <a:pt x="79512" y="1094622"/>
                  <a:pt x="49575" y="1006416"/>
                </a:cubicBezTo>
                <a:cubicBezTo>
                  <a:pt x="31765" y="933828"/>
                  <a:pt x="57883" y="872565"/>
                  <a:pt x="94372" y="822878"/>
                </a:cubicBezTo>
                <a:cubicBezTo>
                  <a:pt x="24105" y="778328"/>
                  <a:pt x="-6555" y="711167"/>
                  <a:pt x="-224" y="634573"/>
                </a:cubicBezTo>
                <a:cubicBezTo>
                  <a:pt x="11788" y="553270"/>
                  <a:pt x="96588" y="473572"/>
                  <a:pt x="172531" y="467202"/>
                </a:cubicBezTo>
                <a:cubicBezTo>
                  <a:pt x="173115" y="465715"/>
                  <a:pt x="173764" y="464306"/>
                  <a:pt x="174184" y="462790"/>
                </a:cubicBezTo>
                <a:close/>
              </a:path>
              <a:path w="1929423" h="1391270" fill="none" extrusionOk="0">
                <a:moveTo>
                  <a:pt x="877328" y="1878604"/>
                </a:moveTo>
                <a:cubicBezTo>
                  <a:pt x="874178" y="1896208"/>
                  <a:pt x="860508" y="1914852"/>
                  <a:pt x="838682" y="1917250"/>
                </a:cubicBezTo>
                <a:cubicBezTo>
                  <a:pt x="817486" y="1916641"/>
                  <a:pt x="800544" y="1900063"/>
                  <a:pt x="800036" y="1878604"/>
                </a:cubicBezTo>
                <a:cubicBezTo>
                  <a:pt x="800055" y="1857934"/>
                  <a:pt x="819767" y="1836496"/>
                  <a:pt x="838682" y="1839958"/>
                </a:cubicBezTo>
                <a:cubicBezTo>
                  <a:pt x="856859" y="1840614"/>
                  <a:pt x="878212" y="1854309"/>
                  <a:pt x="877328" y="1878604"/>
                </a:cubicBezTo>
                <a:close/>
              </a:path>
              <a:path w="1929423" h="1391270" fill="none" extrusionOk="0">
                <a:moveTo>
                  <a:pt x="930624" y="1741097"/>
                </a:moveTo>
                <a:cubicBezTo>
                  <a:pt x="937866" y="1782137"/>
                  <a:pt x="893683" y="1808258"/>
                  <a:pt x="853331" y="1818390"/>
                </a:cubicBezTo>
                <a:cubicBezTo>
                  <a:pt x="811650" y="1811130"/>
                  <a:pt x="777435" y="1786141"/>
                  <a:pt x="776038" y="1741097"/>
                </a:cubicBezTo>
                <a:cubicBezTo>
                  <a:pt x="774292" y="1689521"/>
                  <a:pt x="819158" y="1670009"/>
                  <a:pt x="853331" y="1663804"/>
                </a:cubicBezTo>
                <a:cubicBezTo>
                  <a:pt x="886442" y="1664991"/>
                  <a:pt x="928502" y="1701628"/>
                  <a:pt x="930624" y="1741097"/>
                </a:cubicBezTo>
                <a:close/>
              </a:path>
              <a:path w="1929423" h="1391270" fill="none" extrusionOk="0">
                <a:moveTo>
                  <a:pt x="992108" y="1526733"/>
                </a:moveTo>
                <a:cubicBezTo>
                  <a:pt x="989715" y="1603160"/>
                  <a:pt x="944361" y="1641150"/>
                  <a:pt x="876169" y="1642672"/>
                </a:cubicBezTo>
                <a:cubicBezTo>
                  <a:pt x="820064" y="1647688"/>
                  <a:pt x="771780" y="1595276"/>
                  <a:pt x="760230" y="1526733"/>
                </a:cubicBezTo>
                <a:cubicBezTo>
                  <a:pt x="756299" y="1459373"/>
                  <a:pt x="804432" y="1401758"/>
                  <a:pt x="876169" y="1410794"/>
                </a:cubicBezTo>
                <a:cubicBezTo>
                  <a:pt x="939386" y="1408190"/>
                  <a:pt x="1000617" y="1453511"/>
                  <a:pt x="992108" y="1526733"/>
                </a:cubicBezTo>
                <a:close/>
              </a:path>
              <a:path w="1929423" h="1391270" fill="none" extrusionOk="0">
                <a:moveTo>
                  <a:pt x="209601" y="843038"/>
                </a:moveTo>
                <a:cubicBezTo>
                  <a:pt x="177578" y="850516"/>
                  <a:pt x="127276" y="836717"/>
                  <a:pt x="96471" y="817371"/>
                </a:cubicBezTo>
                <a:moveTo>
                  <a:pt x="309422" y="1123933"/>
                </a:moveTo>
                <a:cubicBezTo>
                  <a:pt x="295805" y="1132328"/>
                  <a:pt x="280005" y="1135703"/>
                  <a:pt x="259936" y="1136203"/>
                </a:cubicBezTo>
                <a:moveTo>
                  <a:pt x="735949" y="1258906"/>
                </a:moveTo>
                <a:cubicBezTo>
                  <a:pt x="727251" y="1239401"/>
                  <a:pt x="712715" y="1222431"/>
                  <a:pt x="706115" y="1202868"/>
                </a:cubicBezTo>
                <a:moveTo>
                  <a:pt x="1287487" y="1119167"/>
                </a:moveTo>
                <a:cubicBezTo>
                  <a:pt x="1288310" y="1139431"/>
                  <a:pt x="1282398" y="1157117"/>
                  <a:pt x="1275562" y="1180647"/>
                </a:cubicBezTo>
                <a:moveTo>
                  <a:pt x="1524288" y="739241"/>
                </a:moveTo>
                <a:cubicBezTo>
                  <a:pt x="1615814" y="783207"/>
                  <a:pt x="1690088" y="880375"/>
                  <a:pt x="1669486" y="969058"/>
                </a:cubicBezTo>
                <a:moveTo>
                  <a:pt x="1866806" y="494480"/>
                </a:moveTo>
                <a:cubicBezTo>
                  <a:pt x="1854257" y="530470"/>
                  <a:pt x="1829565" y="553248"/>
                  <a:pt x="1802134" y="580661"/>
                </a:cubicBezTo>
                <a:moveTo>
                  <a:pt x="1711648" y="174746"/>
                </a:moveTo>
                <a:cubicBezTo>
                  <a:pt x="1716347" y="188406"/>
                  <a:pt x="1714450" y="202390"/>
                  <a:pt x="1715042" y="215453"/>
                </a:cubicBezTo>
                <a:moveTo>
                  <a:pt x="1298698" y="127275"/>
                </a:moveTo>
                <a:cubicBezTo>
                  <a:pt x="1307166" y="112680"/>
                  <a:pt x="1319070" y="91279"/>
                  <a:pt x="1331837" y="75360"/>
                </a:cubicBezTo>
                <a:moveTo>
                  <a:pt x="988873" y="152009"/>
                </a:moveTo>
                <a:cubicBezTo>
                  <a:pt x="993509" y="138778"/>
                  <a:pt x="996861" y="121930"/>
                  <a:pt x="1004907" y="107243"/>
                </a:cubicBezTo>
                <a:moveTo>
                  <a:pt x="625275" y="167210"/>
                </a:moveTo>
                <a:cubicBezTo>
                  <a:pt x="643315" y="174977"/>
                  <a:pt x="665265" y="192566"/>
                  <a:pt x="683337" y="210622"/>
                </a:cubicBezTo>
                <a:moveTo>
                  <a:pt x="184322" y="508489"/>
                </a:moveTo>
                <a:cubicBezTo>
                  <a:pt x="180100" y="493327"/>
                  <a:pt x="175248" y="478501"/>
                  <a:pt x="174184" y="462790"/>
                </a:cubicBezTo>
              </a:path>
              <a:path w="1929423" h="1391270" stroke="0" extrusionOk="0">
                <a:moveTo>
                  <a:pt x="174184" y="462790"/>
                </a:moveTo>
                <a:cubicBezTo>
                  <a:pt x="145463" y="374822"/>
                  <a:pt x="177957" y="287643"/>
                  <a:pt x="251137" y="222442"/>
                </a:cubicBezTo>
                <a:cubicBezTo>
                  <a:pt x="355957" y="108949"/>
                  <a:pt x="523234" y="103563"/>
                  <a:pt x="625499" y="167532"/>
                </a:cubicBezTo>
                <a:cubicBezTo>
                  <a:pt x="696448" y="30513"/>
                  <a:pt x="902785" y="-12576"/>
                  <a:pt x="1002942" y="110528"/>
                </a:cubicBezTo>
                <a:cubicBezTo>
                  <a:pt x="1037167" y="55778"/>
                  <a:pt x="1091485" y="12626"/>
                  <a:pt x="1150016" y="6441"/>
                </a:cubicBezTo>
                <a:cubicBezTo>
                  <a:pt x="1211408" y="-7943"/>
                  <a:pt x="1289612" y="11665"/>
                  <a:pt x="1332418" y="79901"/>
                </a:cubicBezTo>
                <a:cubicBezTo>
                  <a:pt x="1401310" y="3229"/>
                  <a:pt x="1494469" y="-16583"/>
                  <a:pt x="1583868" y="22221"/>
                </a:cubicBezTo>
                <a:cubicBezTo>
                  <a:pt x="1655202" y="47966"/>
                  <a:pt x="1695439" y="114796"/>
                  <a:pt x="1711380" y="179576"/>
                </a:cubicBezTo>
                <a:cubicBezTo>
                  <a:pt x="1787463" y="202976"/>
                  <a:pt x="1847607" y="258688"/>
                  <a:pt x="1875023" y="332294"/>
                </a:cubicBezTo>
                <a:cubicBezTo>
                  <a:pt x="1897688" y="384516"/>
                  <a:pt x="1892154" y="442029"/>
                  <a:pt x="1867699" y="497894"/>
                </a:cubicBezTo>
                <a:cubicBezTo>
                  <a:pt x="1918566" y="559200"/>
                  <a:pt x="1956173" y="666746"/>
                  <a:pt x="1921205" y="751092"/>
                </a:cubicBezTo>
                <a:cubicBezTo>
                  <a:pt x="1903959" y="881005"/>
                  <a:pt x="1814148" y="963256"/>
                  <a:pt x="1670558" y="972729"/>
                </a:cubicBezTo>
                <a:cubicBezTo>
                  <a:pt x="1665698" y="1038302"/>
                  <a:pt x="1638347" y="1109208"/>
                  <a:pt x="1580831" y="1162644"/>
                </a:cubicBezTo>
                <a:cubicBezTo>
                  <a:pt x="1481472" y="1229782"/>
                  <a:pt x="1384242" y="1240642"/>
                  <a:pt x="1275339" y="1185639"/>
                </a:cubicBezTo>
                <a:cubicBezTo>
                  <a:pt x="1254371" y="1288991"/>
                  <a:pt x="1172826" y="1372942"/>
                  <a:pt x="1057029" y="1388242"/>
                </a:cubicBezTo>
                <a:cubicBezTo>
                  <a:pt x="925216" y="1429310"/>
                  <a:pt x="811845" y="1364003"/>
                  <a:pt x="736039" y="1264574"/>
                </a:cubicBezTo>
                <a:cubicBezTo>
                  <a:pt x="547914" y="1343680"/>
                  <a:pt x="373723" y="1346426"/>
                  <a:pt x="259221" y="1142387"/>
                </a:cubicBezTo>
                <a:cubicBezTo>
                  <a:pt x="167586" y="1130933"/>
                  <a:pt x="80023" y="1097709"/>
                  <a:pt x="49575" y="1006416"/>
                </a:cubicBezTo>
                <a:cubicBezTo>
                  <a:pt x="26880" y="942848"/>
                  <a:pt x="54467" y="875024"/>
                  <a:pt x="94372" y="822878"/>
                </a:cubicBezTo>
                <a:cubicBezTo>
                  <a:pt x="36000" y="774906"/>
                  <a:pt x="-18043" y="713461"/>
                  <a:pt x="-224" y="634573"/>
                </a:cubicBezTo>
                <a:cubicBezTo>
                  <a:pt x="-3642" y="533036"/>
                  <a:pt x="74005" y="470925"/>
                  <a:pt x="172531" y="467202"/>
                </a:cubicBezTo>
                <a:cubicBezTo>
                  <a:pt x="172991" y="465881"/>
                  <a:pt x="173591" y="464225"/>
                  <a:pt x="174184" y="462790"/>
                </a:cubicBezTo>
                <a:close/>
              </a:path>
              <a:path w="1929423" h="1391270" stroke="0" extrusionOk="0">
                <a:moveTo>
                  <a:pt x="877328" y="1878604"/>
                </a:moveTo>
                <a:cubicBezTo>
                  <a:pt x="878929" y="1895736"/>
                  <a:pt x="861761" y="1919260"/>
                  <a:pt x="838682" y="1917250"/>
                </a:cubicBezTo>
                <a:cubicBezTo>
                  <a:pt x="813161" y="1917287"/>
                  <a:pt x="798459" y="1898547"/>
                  <a:pt x="800036" y="1878604"/>
                </a:cubicBezTo>
                <a:cubicBezTo>
                  <a:pt x="800303" y="1855945"/>
                  <a:pt x="814798" y="1836952"/>
                  <a:pt x="838682" y="1839958"/>
                </a:cubicBezTo>
                <a:cubicBezTo>
                  <a:pt x="859474" y="1837249"/>
                  <a:pt x="879016" y="1855819"/>
                  <a:pt x="877328" y="1878604"/>
                </a:cubicBezTo>
                <a:close/>
              </a:path>
              <a:path w="1929423" h="1391270" stroke="0" extrusionOk="0">
                <a:moveTo>
                  <a:pt x="930624" y="1741097"/>
                </a:moveTo>
                <a:cubicBezTo>
                  <a:pt x="927955" y="1786563"/>
                  <a:pt x="893985" y="1816919"/>
                  <a:pt x="853331" y="1818390"/>
                </a:cubicBezTo>
                <a:cubicBezTo>
                  <a:pt x="808858" y="1814649"/>
                  <a:pt x="775454" y="1777201"/>
                  <a:pt x="776038" y="1741097"/>
                </a:cubicBezTo>
                <a:cubicBezTo>
                  <a:pt x="781226" y="1698998"/>
                  <a:pt x="806929" y="1664768"/>
                  <a:pt x="853331" y="1663804"/>
                </a:cubicBezTo>
                <a:cubicBezTo>
                  <a:pt x="895456" y="1667625"/>
                  <a:pt x="929393" y="1702079"/>
                  <a:pt x="930624" y="1741097"/>
                </a:cubicBezTo>
                <a:close/>
              </a:path>
              <a:path w="1929423" h="1391270" stroke="0" extrusionOk="0">
                <a:moveTo>
                  <a:pt x="992108" y="1526733"/>
                </a:moveTo>
                <a:cubicBezTo>
                  <a:pt x="991039" y="1589519"/>
                  <a:pt x="933887" y="1650632"/>
                  <a:pt x="876169" y="1642672"/>
                </a:cubicBezTo>
                <a:cubicBezTo>
                  <a:pt x="810752" y="1645716"/>
                  <a:pt x="758563" y="1589028"/>
                  <a:pt x="760230" y="1526733"/>
                </a:cubicBezTo>
                <a:cubicBezTo>
                  <a:pt x="756992" y="1463057"/>
                  <a:pt x="819006" y="1419482"/>
                  <a:pt x="876169" y="1410794"/>
                </a:cubicBezTo>
                <a:cubicBezTo>
                  <a:pt x="933828" y="1416517"/>
                  <a:pt x="992605" y="1467234"/>
                  <a:pt x="992108" y="1526733"/>
                </a:cubicBezTo>
                <a:close/>
              </a:path>
              <a:path w="1929423" h="1391270" fill="none" stroke="0" extrusionOk="0">
                <a:moveTo>
                  <a:pt x="209601" y="843038"/>
                </a:moveTo>
                <a:cubicBezTo>
                  <a:pt x="174215" y="844023"/>
                  <a:pt x="139946" y="838606"/>
                  <a:pt x="96471" y="817371"/>
                </a:cubicBezTo>
                <a:moveTo>
                  <a:pt x="309422" y="1123933"/>
                </a:moveTo>
                <a:cubicBezTo>
                  <a:pt x="292668" y="1131315"/>
                  <a:pt x="277407" y="1134310"/>
                  <a:pt x="259936" y="1136203"/>
                </a:cubicBezTo>
                <a:moveTo>
                  <a:pt x="735949" y="1258906"/>
                </a:moveTo>
                <a:cubicBezTo>
                  <a:pt x="721244" y="1240674"/>
                  <a:pt x="712868" y="1223216"/>
                  <a:pt x="706115" y="1202868"/>
                </a:cubicBezTo>
                <a:moveTo>
                  <a:pt x="1287487" y="1119167"/>
                </a:moveTo>
                <a:cubicBezTo>
                  <a:pt x="1285615" y="1141908"/>
                  <a:pt x="1284486" y="1159640"/>
                  <a:pt x="1275562" y="1180647"/>
                </a:cubicBezTo>
                <a:moveTo>
                  <a:pt x="1524288" y="739241"/>
                </a:moveTo>
                <a:cubicBezTo>
                  <a:pt x="1614594" y="800497"/>
                  <a:pt x="1662318" y="878051"/>
                  <a:pt x="1669486" y="969058"/>
                </a:cubicBezTo>
                <a:moveTo>
                  <a:pt x="1866806" y="494480"/>
                </a:moveTo>
                <a:cubicBezTo>
                  <a:pt x="1852823" y="525286"/>
                  <a:pt x="1829829" y="549148"/>
                  <a:pt x="1802134" y="580661"/>
                </a:cubicBezTo>
                <a:moveTo>
                  <a:pt x="1711648" y="174746"/>
                </a:moveTo>
                <a:cubicBezTo>
                  <a:pt x="1711702" y="188082"/>
                  <a:pt x="1712722" y="203590"/>
                  <a:pt x="1715042" y="215453"/>
                </a:cubicBezTo>
                <a:moveTo>
                  <a:pt x="1298698" y="127275"/>
                </a:moveTo>
                <a:cubicBezTo>
                  <a:pt x="1307718" y="111689"/>
                  <a:pt x="1316658" y="93023"/>
                  <a:pt x="1331837" y="75360"/>
                </a:cubicBezTo>
                <a:moveTo>
                  <a:pt x="988873" y="152009"/>
                </a:moveTo>
                <a:cubicBezTo>
                  <a:pt x="992176" y="136973"/>
                  <a:pt x="1000997" y="122520"/>
                  <a:pt x="1004907" y="107243"/>
                </a:cubicBezTo>
                <a:moveTo>
                  <a:pt x="625275" y="167210"/>
                </a:moveTo>
                <a:cubicBezTo>
                  <a:pt x="645204" y="177059"/>
                  <a:pt x="668375" y="195840"/>
                  <a:pt x="683337" y="210622"/>
                </a:cubicBezTo>
                <a:moveTo>
                  <a:pt x="184322" y="508489"/>
                </a:moveTo>
                <a:cubicBezTo>
                  <a:pt x="183359" y="492155"/>
                  <a:pt x="176011" y="477978"/>
                  <a:pt x="174184" y="462790"/>
                </a:cubicBezTo>
              </a:path>
            </a:pathLst>
          </a:custGeom>
          <a:solidFill>
            <a:srgbClr val="3674FF"/>
          </a:solidFill>
          <a:ln>
            <a:solidFill>
              <a:schemeClr val="tx1"/>
            </a:solidFill>
            <a:extLst>
              <a:ext uri="{C807C97D-BFC1-408E-A445-0C87EB9F89A2}">
                <ask:lineSketchStyleProps xmlns:ask="http://schemas.microsoft.com/office/drawing/2018/sketchyshapes" sd="3714930593">
                  <a:prstGeom prst="cloudCallout">
                    <a:avLst>
                      <a:gd name="adj1" fmla="val -6532"/>
                      <a:gd name="adj2" fmla="val 85028"/>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bg1"/>
                </a:solidFill>
                <a:latin typeface="Bahnschrift SemiCondensed" panose="020B0502040204020203" pitchFamily="34" charset="0"/>
              </a:rPr>
              <a:t>Mein Fach?!</a:t>
            </a:r>
          </a:p>
        </p:txBody>
      </p:sp>
      <p:sp>
        <p:nvSpPr>
          <p:cNvPr id="6" name="Denkblase: wolkenförmig 5">
            <a:extLst>
              <a:ext uri="{FF2B5EF4-FFF2-40B4-BE49-F238E27FC236}">
                <a16:creationId xmlns:a16="http://schemas.microsoft.com/office/drawing/2014/main" id="{1E5D454D-E44E-660F-9034-B420DA22BD7F}"/>
              </a:ext>
            </a:extLst>
          </p:cNvPr>
          <p:cNvSpPr/>
          <p:nvPr/>
        </p:nvSpPr>
        <p:spPr>
          <a:xfrm>
            <a:off x="7949140" y="3642073"/>
            <a:ext cx="2596940" cy="1385864"/>
          </a:xfrm>
          <a:custGeom>
            <a:avLst/>
            <a:gdLst>
              <a:gd name="csX0" fmla="*/ 234445 w 2596940"/>
              <a:gd name="csY0" fmla="*/ 460992 h 1385864"/>
              <a:gd name="csX1" fmla="*/ 338023 w 2596940"/>
              <a:gd name="csY1" fmla="*/ 221577 h 1385864"/>
              <a:gd name="csX2" fmla="*/ 841901 w 2596940"/>
              <a:gd name="csY2" fmla="*/ 166881 h 1385864"/>
              <a:gd name="csX3" fmla="*/ 1349927 w 2596940"/>
              <a:gd name="csY3" fmla="*/ 110099 h 1385864"/>
              <a:gd name="csX4" fmla="*/ 1547884 w 2596940"/>
              <a:gd name="csY4" fmla="*/ 6416 h 1385864"/>
              <a:gd name="csX5" fmla="*/ 1793391 w 2596940"/>
              <a:gd name="csY5" fmla="*/ 79590 h 1385864"/>
              <a:gd name="csX6" fmla="*/ 2131835 w 2596940"/>
              <a:gd name="csY6" fmla="*/ 22135 h 1385864"/>
              <a:gd name="csX7" fmla="*/ 2303461 w 2596940"/>
              <a:gd name="csY7" fmla="*/ 178879 h 1385864"/>
              <a:gd name="csX8" fmla="*/ 2523720 w 2596940"/>
              <a:gd name="csY8" fmla="*/ 331003 h 1385864"/>
              <a:gd name="csX9" fmla="*/ 2513861 w 2596940"/>
              <a:gd name="csY9" fmla="*/ 495959 h 1385864"/>
              <a:gd name="csX10" fmla="*/ 2585878 w 2596940"/>
              <a:gd name="csY10" fmla="*/ 748174 h 1385864"/>
              <a:gd name="csX11" fmla="*/ 2248517 w 2596940"/>
              <a:gd name="csY11" fmla="*/ 968949 h 1385864"/>
              <a:gd name="csX12" fmla="*/ 2127747 w 2596940"/>
              <a:gd name="csY12" fmla="*/ 1158126 h 1385864"/>
              <a:gd name="csX13" fmla="*/ 1716565 w 2596940"/>
              <a:gd name="csY13" fmla="*/ 1181032 h 1385864"/>
              <a:gd name="csX14" fmla="*/ 1422726 w 2596940"/>
              <a:gd name="csY14" fmla="*/ 1382848 h 1385864"/>
              <a:gd name="csX15" fmla="*/ 990684 w 2596940"/>
              <a:gd name="csY15" fmla="*/ 1259660 h 1385864"/>
              <a:gd name="csX16" fmla="*/ 348903 w 2596940"/>
              <a:gd name="csY16" fmla="*/ 1137948 h 1385864"/>
              <a:gd name="csX17" fmla="*/ 66726 w 2596940"/>
              <a:gd name="csY17" fmla="*/ 1002505 h 1385864"/>
              <a:gd name="csX18" fmla="*/ 127021 w 2596940"/>
              <a:gd name="csY18" fmla="*/ 819680 h 1385864"/>
              <a:gd name="csX19" fmla="*/ -301 w 2596940"/>
              <a:gd name="csY19" fmla="*/ 632107 h 1385864"/>
              <a:gd name="csX20" fmla="*/ 232221 w 2596940"/>
              <a:gd name="csY20" fmla="*/ 465387 h 1385864"/>
              <a:gd name="csX21" fmla="*/ 234445 w 2596940"/>
              <a:gd name="csY21" fmla="*/ 460992 h 1385864"/>
              <a:gd name="csX0" fmla="*/ 731594 w 2596940"/>
              <a:gd name="csY0" fmla="*/ 1742613 h 1385864"/>
              <a:gd name="csX1" fmla="*/ 693098 w 2596940"/>
              <a:gd name="csY1" fmla="*/ 1781109 h 1385864"/>
              <a:gd name="csX2" fmla="*/ 654602 w 2596940"/>
              <a:gd name="csY2" fmla="*/ 1742613 h 1385864"/>
              <a:gd name="csX3" fmla="*/ 693098 w 2596940"/>
              <a:gd name="csY3" fmla="*/ 1704117 h 1385864"/>
              <a:gd name="csX4" fmla="*/ 731594 w 2596940"/>
              <a:gd name="csY4" fmla="*/ 1742613 h 1385864"/>
              <a:gd name="csX0" fmla="*/ 831743 w 2596940"/>
              <a:gd name="csY0" fmla="*/ 1635710 h 1385864"/>
              <a:gd name="csX1" fmla="*/ 754751 w 2596940"/>
              <a:gd name="csY1" fmla="*/ 1712702 h 1385864"/>
              <a:gd name="csX2" fmla="*/ 677759 w 2596940"/>
              <a:gd name="csY2" fmla="*/ 1635710 h 1385864"/>
              <a:gd name="csX3" fmla="*/ 754751 w 2596940"/>
              <a:gd name="csY3" fmla="*/ 1558718 h 1385864"/>
              <a:gd name="csX4" fmla="*/ 831743 w 2596940"/>
              <a:gd name="csY4" fmla="*/ 1635710 h 1385864"/>
              <a:gd name="csX0" fmla="*/ 970357 w 2596940"/>
              <a:gd name="csY0" fmla="*/ 1462111 h 1385864"/>
              <a:gd name="csX1" fmla="*/ 854868 w 2596940"/>
              <a:gd name="csY1" fmla="*/ 1577600 h 1385864"/>
              <a:gd name="csX2" fmla="*/ 739379 w 2596940"/>
              <a:gd name="csY2" fmla="*/ 1462111 h 1385864"/>
              <a:gd name="csX3" fmla="*/ 854868 w 2596940"/>
              <a:gd name="csY3" fmla="*/ 1346622 h 1385864"/>
              <a:gd name="csX4" fmla="*/ 970357 w 2596940"/>
              <a:gd name="csY4" fmla="*/ 1462111 h 1385864"/>
              <a:gd name="csX0" fmla="*/ 282116 w 2596940"/>
              <a:gd name="csY0" fmla="*/ 839763 h 1385864"/>
              <a:gd name="csX1" fmla="*/ 129847 w 2596940"/>
              <a:gd name="csY1" fmla="*/ 814195 h 1385864"/>
              <a:gd name="csX2" fmla="*/ 416472 w 2596940"/>
              <a:gd name="csY2" fmla="*/ 1119566 h 1385864"/>
              <a:gd name="csX3" fmla="*/ 349865 w 2596940"/>
              <a:gd name="csY3" fmla="*/ 1131788 h 1385864"/>
              <a:gd name="csX4" fmla="*/ 990564 w 2596940"/>
              <a:gd name="csY4" fmla="*/ 1254014 h 1385864"/>
              <a:gd name="csX5" fmla="*/ 950407 w 2596940"/>
              <a:gd name="csY5" fmla="*/ 1198194 h 1385864"/>
              <a:gd name="csX6" fmla="*/ 1732916 w 2596940"/>
              <a:gd name="csY6" fmla="*/ 1114818 h 1385864"/>
              <a:gd name="csX7" fmla="*/ 1716865 w 2596940"/>
              <a:gd name="csY7" fmla="*/ 1176059 h 1385864"/>
              <a:gd name="csX8" fmla="*/ 2051642 w 2596940"/>
              <a:gd name="csY8" fmla="*/ 736368 h 1385864"/>
              <a:gd name="csX9" fmla="*/ 2247074 w 2596940"/>
              <a:gd name="csY9" fmla="*/ 965292 h 1385864"/>
              <a:gd name="csX10" fmla="*/ 2512659 w 2596940"/>
              <a:gd name="csY10" fmla="*/ 492559 h 1385864"/>
              <a:gd name="csX11" fmla="*/ 2425614 w 2596940"/>
              <a:gd name="csY11" fmla="*/ 578405 h 1385864"/>
              <a:gd name="csX12" fmla="*/ 2303822 w 2596940"/>
              <a:gd name="csY12" fmla="*/ 174067 h 1385864"/>
              <a:gd name="csX13" fmla="*/ 2308391 w 2596940"/>
              <a:gd name="csY13" fmla="*/ 214616 h 1385864"/>
              <a:gd name="csX14" fmla="*/ 1748005 w 2596940"/>
              <a:gd name="csY14" fmla="*/ 126780 h 1385864"/>
              <a:gd name="csX15" fmla="*/ 1792609 w 2596940"/>
              <a:gd name="csY15" fmla="*/ 75067 h 1385864"/>
              <a:gd name="csX16" fmla="*/ 1330991 w 2596940"/>
              <a:gd name="csY16" fmla="*/ 151418 h 1385864"/>
              <a:gd name="csX17" fmla="*/ 1352572 w 2596940"/>
              <a:gd name="csY17" fmla="*/ 106827 h 1385864"/>
              <a:gd name="csX18" fmla="*/ 841600 w 2596940"/>
              <a:gd name="csY18" fmla="*/ 166560 h 1385864"/>
              <a:gd name="csX19" fmla="*/ 919749 w 2596940"/>
              <a:gd name="csY19" fmla="*/ 209804 h 1385864"/>
              <a:gd name="csX20" fmla="*/ 248091 w 2596940"/>
              <a:gd name="csY20" fmla="*/ 506514 h 1385864"/>
              <a:gd name="csX21" fmla="*/ 234445 w 2596940"/>
              <a:gd name="csY21" fmla="*/ 460992 h 13858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596940" h="1385864" fill="none" extrusionOk="0">
                <a:moveTo>
                  <a:pt x="234445" y="460992"/>
                </a:moveTo>
                <a:cubicBezTo>
                  <a:pt x="214970" y="372253"/>
                  <a:pt x="254283" y="294415"/>
                  <a:pt x="338023" y="221577"/>
                </a:cubicBezTo>
                <a:cubicBezTo>
                  <a:pt x="461354" y="142590"/>
                  <a:pt x="688468" y="81639"/>
                  <a:pt x="841901" y="166881"/>
                </a:cubicBezTo>
                <a:cubicBezTo>
                  <a:pt x="949059" y="42968"/>
                  <a:pt x="1183218" y="-7348"/>
                  <a:pt x="1349927" y="110099"/>
                </a:cubicBezTo>
                <a:cubicBezTo>
                  <a:pt x="1396779" y="46105"/>
                  <a:pt x="1456666" y="9276"/>
                  <a:pt x="1547884" y="6416"/>
                </a:cubicBezTo>
                <a:cubicBezTo>
                  <a:pt x="1650747" y="-10178"/>
                  <a:pt x="1731697" y="6746"/>
                  <a:pt x="1793391" y="79590"/>
                </a:cubicBezTo>
                <a:cubicBezTo>
                  <a:pt x="1903373" y="22442"/>
                  <a:pt x="2020218" y="-7916"/>
                  <a:pt x="2131835" y="22135"/>
                </a:cubicBezTo>
                <a:cubicBezTo>
                  <a:pt x="2218198" y="54413"/>
                  <a:pt x="2299529" y="101786"/>
                  <a:pt x="2303461" y="178879"/>
                </a:cubicBezTo>
                <a:cubicBezTo>
                  <a:pt x="2416758" y="196054"/>
                  <a:pt x="2503386" y="258561"/>
                  <a:pt x="2523720" y="331003"/>
                </a:cubicBezTo>
                <a:cubicBezTo>
                  <a:pt x="2553826" y="383513"/>
                  <a:pt x="2532059" y="451138"/>
                  <a:pt x="2513861" y="495959"/>
                </a:cubicBezTo>
                <a:cubicBezTo>
                  <a:pt x="2593338" y="572549"/>
                  <a:pt x="2629495" y="672957"/>
                  <a:pt x="2585878" y="748174"/>
                </a:cubicBezTo>
                <a:cubicBezTo>
                  <a:pt x="2553163" y="866671"/>
                  <a:pt x="2392701" y="936188"/>
                  <a:pt x="2248517" y="968949"/>
                </a:cubicBezTo>
                <a:cubicBezTo>
                  <a:pt x="2232439" y="1052256"/>
                  <a:pt x="2209490" y="1118182"/>
                  <a:pt x="2127747" y="1158126"/>
                </a:cubicBezTo>
                <a:cubicBezTo>
                  <a:pt x="1986254" y="1246045"/>
                  <a:pt x="1845653" y="1257243"/>
                  <a:pt x="1716565" y="1181032"/>
                </a:cubicBezTo>
                <a:cubicBezTo>
                  <a:pt x="1700735" y="1295306"/>
                  <a:pt x="1552493" y="1365027"/>
                  <a:pt x="1422726" y="1382848"/>
                </a:cubicBezTo>
                <a:cubicBezTo>
                  <a:pt x="1243886" y="1391397"/>
                  <a:pt x="1080074" y="1372306"/>
                  <a:pt x="990684" y="1259660"/>
                </a:cubicBezTo>
                <a:cubicBezTo>
                  <a:pt x="784019" y="1380240"/>
                  <a:pt x="458929" y="1294782"/>
                  <a:pt x="348903" y="1137948"/>
                </a:cubicBezTo>
                <a:cubicBezTo>
                  <a:pt x="215809" y="1158800"/>
                  <a:pt x="112206" y="1088229"/>
                  <a:pt x="66726" y="1002505"/>
                </a:cubicBezTo>
                <a:cubicBezTo>
                  <a:pt x="43102" y="925496"/>
                  <a:pt x="72552" y="869089"/>
                  <a:pt x="127021" y="819680"/>
                </a:cubicBezTo>
                <a:cubicBezTo>
                  <a:pt x="35289" y="778024"/>
                  <a:pt x="5519" y="712641"/>
                  <a:pt x="-301" y="632107"/>
                </a:cubicBezTo>
                <a:cubicBezTo>
                  <a:pt x="17359" y="563660"/>
                  <a:pt x="122089" y="472311"/>
                  <a:pt x="232221" y="465387"/>
                </a:cubicBezTo>
                <a:cubicBezTo>
                  <a:pt x="233250" y="463875"/>
                  <a:pt x="233852" y="462506"/>
                  <a:pt x="234445" y="460992"/>
                </a:cubicBezTo>
                <a:close/>
              </a:path>
              <a:path w="2596940" h="1385864" fill="none" extrusionOk="0">
                <a:moveTo>
                  <a:pt x="731594" y="1742613"/>
                </a:moveTo>
                <a:cubicBezTo>
                  <a:pt x="729429" y="1761303"/>
                  <a:pt x="714725" y="1779290"/>
                  <a:pt x="693098" y="1781109"/>
                </a:cubicBezTo>
                <a:cubicBezTo>
                  <a:pt x="671993" y="1780468"/>
                  <a:pt x="656394" y="1764280"/>
                  <a:pt x="654602" y="1742613"/>
                </a:cubicBezTo>
                <a:cubicBezTo>
                  <a:pt x="654724" y="1725730"/>
                  <a:pt x="672214" y="1703580"/>
                  <a:pt x="693098" y="1704117"/>
                </a:cubicBezTo>
                <a:cubicBezTo>
                  <a:pt x="713512" y="1704292"/>
                  <a:pt x="731929" y="1720232"/>
                  <a:pt x="731594" y="1742613"/>
                </a:cubicBezTo>
                <a:close/>
              </a:path>
              <a:path w="2596940" h="1385864" fill="none" extrusionOk="0">
                <a:moveTo>
                  <a:pt x="831743" y="1635710"/>
                </a:moveTo>
                <a:cubicBezTo>
                  <a:pt x="836290" y="1677197"/>
                  <a:pt x="796538" y="1709513"/>
                  <a:pt x="754751" y="1712702"/>
                </a:cubicBezTo>
                <a:cubicBezTo>
                  <a:pt x="713023" y="1706979"/>
                  <a:pt x="679091" y="1680479"/>
                  <a:pt x="677759" y="1635710"/>
                </a:cubicBezTo>
                <a:cubicBezTo>
                  <a:pt x="676697" y="1587780"/>
                  <a:pt x="716344" y="1561717"/>
                  <a:pt x="754751" y="1558718"/>
                </a:cubicBezTo>
                <a:cubicBezTo>
                  <a:pt x="792849" y="1559267"/>
                  <a:pt x="829012" y="1597331"/>
                  <a:pt x="831743" y="1635710"/>
                </a:cubicBezTo>
                <a:close/>
              </a:path>
              <a:path w="2596940" h="1385864" fill="none" extrusionOk="0">
                <a:moveTo>
                  <a:pt x="970357" y="1462111"/>
                </a:moveTo>
                <a:cubicBezTo>
                  <a:pt x="967937" y="1538432"/>
                  <a:pt x="932425" y="1572563"/>
                  <a:pt x="854868" y="1577600"/>
                </a:cubicBezTo>
                <a:cubicBezTo>
                  <a:pt x="794748" y="1579918"/>
                  <a:pt x="751550" y="1530649"/>
                  <a:pt x="739379" y="1462111"/>
                </a:cubicBezTo>
                <a:cubicBezTo>
                  <a:pt x="728424" y="1389050"/>
                  <a:pt x="782121" y="1336111"/>
                  <a:pt x="854868" y="1346622"/>
                </a:cubicBezTo>
                <a:cubicBezTo>
                  <a:pt x="917998" y="1344531"/>
                  <a:pt x="977175" y="1390963"/>
                  <a:pt x="970357" y="1462111"/>
                </a:cubicBezTo>
                <a:close/>
              </a:path>
              <a:path w="2596940" h="1385864" fill="none" extrusionOk="0">
                <a:moveTo>
                  <a:pt x="282116" y="839763"/>
                </a:moveTo>
                <a:cubicBezTo>
                  <a:pt x="231565" y="844323"/>
                  <a:pt x="173589" y="833597"/>
                  <a:pt x="129847" y="814195"/>
                </a:cubicBezTo>
                <a:moveTo>
                  <a:pt x="416472" y="1119566"/>
                </a:moveTo>
                <a:cubicBezTo>
                  <a:pt x="398513" y="1129050"/>
                  <a:pt x="375684" y="1131239"/>
                  <a:pt x="349865" y="1131788"/>
                </a:cubicBezTo>
                <a:moveTo>
                  <a:pt x="990564" y="1254014"/>
                </a:moveTo>
                <a:cubicBezTo>
                  <a:pt x="978434" y="1234163"/>
                  <a:pt x="956750" y="1217417"/>
                  <a:pt x="950407" y="1198194"/>
                </a:cubicBezTo>
                <a:moveTo>
                  <a:pt x="1732916" y="1114818"/>
                </a:moveTo>
                <a:cubicBezTo>
                  <a:pt x="1731952" y="1135265"/>
                  <a:pt x="1725509" y="1154294"/>
                  <a:pt x="1716865" y="1176059"/>
                </a:cubicBezTo>
                <a:moveTo>
                  <a:pt x="2051642" y="736368"/>
                </a:moveTo>
                <a:cubicBezTo>
                  <a:pt x="2178703" y="782875"/>
                  <a:pt x="2268213" y="877106"/>
                  <a:pt x="2247074" y="965292"/>
                </a:cubicBezTo>
                <a:moveTo>
                  <a:pt x="2512659" y="492559"/>
                </a:moveTo>
                <a:cubicBezTo>
                  <a:pt x="2498483" y="533171"/>
                  <a:pt x="2462330" y="548393"/>
                  <a:pt x="2425614" y="578405"/>
                </a:cubicBezTo>
                <a:moveTo>
                  <a:pt x="2303822" y="174067"/>
                </a:moveTo>
                <a:cubicBezTo>
                  <a:pt x="2309029" y="187640"/>
                  <a:pt x="2306928" y="202294"/>
                  <a:pt x="2308391" y="214616"/>
                </a:cubicBezTo>
                <a:moveTo>
                  <a:pt x="1748005" y="126780"/>
                </a:moveTo>
                <a:cubicBezTo>
                  <a:pt x="1759381" y="110322"/>
                  <a:pt x="1777036" y="91550"/>
                  <a:pt x="1792609" y="75067"/>
                </a:cubicBezTo>
                <a:moveTo>
                  <a:pt x="1330991" y="151418"/>
                </a:moveTo>
                <a:cubicBezTo>
                  <a:pt x="1337122" y="138831"/>
                  <a:pt x="1340470" y="122345"/>
                  <a:pt x="1352572" y="106827"/>
                </a:cubicBezTo>
                <a:moveTo>
                  <a:pt x="841600" y="166560"/>
                </a:moveTo>
                <a:cubicBezTo>
                  <a:pt x="867699" y="175372"/>
                  <a:pt x="893644" y="187108"/>
                  <a:pt x="919749" y="209804"/>
                </a:cubicBezTo>
                <a:moveTo>
                  <a:pt x="248091" y="506514"/>
                </a:moveTo>
                <a:cubicBezTo>
                  <a:pt x="244393" y="490183"/>
                  <a:pt x="236355" y="476622"/>
                  <a:pt x="234445" y="460992"/>
                </a:cubicBezTo>
              </a:path>
              <a:path w="2596940" h="1385864" stroke="0" extrusionOk="0">
                <a:moveTo>
                  <a:pt x="234445" y="460992"/>
                </a:moveTo>
                <a:cubicBezTo>
                  <a:pt x="198367" y="373250"/>
                  <a:pt x="234972" y="286770"/>
                  <a:pt x="338023" y="221577"/>
                </a:cubicBezTo>
                <a:cubicBezTo>
                  <a:pt x="479442" y="104236"/>
                  <a:pt x="710616" y="107419"/>
                  <a:pt x="841901" y="166881"/>
                </a:cubicBezTo>
                <a:cubicBezTo>
                  <a:pt x="901948" y="42470"/>
                  <a:pt x="1220058" y="-22080"/>
                  <a:pt x="1349927" y="110099"/>
                </a:cubicBezTo>
                <a:cubicBezTo>
                  <a:pt x="1394951" y="55819"/>
                  <a:pt x="1480222" y="5708"/>
                  <a:pt x="1547884" y="6416"/>
                </a:cubicBezTo>
                <a:cubicBezTo>
                  <a:pt x="1631961" y="-8747"/>
                  <a:pt x="1735793" y="19392"/>
                  <a:pt x="1793391" y="79590"/>
                </a:cubicBezTo>
                <a:cubicBezTo>
                  <a:pt x="1891821" y="-2934"/>
                  <a:pt x="1999114" y="-29507"/>
                  <a:pt x="2131835" y="22135"/>
                </a:cubicBezTo>
                <a:cubicBezTo>
                  <a:pt x="2228815" y="46393"/>
                  <a:pt x="2281291" y="117433"/>
                  <a:pt x="2303461" y="178879"/>
                </a:cubicBezTo>
                <a:cubicBezTo>
                  <a:pt x="2402309" y="211997"/>
                  <a:pt x="2472769" y="264558"/>
                  <a:pt x="2523720" y="331003"/>
                </a:cubicBezTo>
                <a:cubicBezTo>
                  <a:pt x="2552559" y="383065"/>
                  <a:pt x="2548646" y="435001"/>
                  <a:pt x="2513861" y="495959"/>
                </a:cubicBezTo>
                <a:cubicBezTo>
                  <a:pt x="2580908" y="550532"/>
                  <a:pt x="2628818" y="664224"/>
                  <a:pt x="2585878" y="748174"/>
                </a:cubicBezTo>
                <a:cubicBezTo>
                  <a:pt x="2550300" y="869485"/>
                  <a:pt x="2430818" y="958373"/>
                  <a:pt x="2248517" y="968949"/>
                </a:cubicBezTo>
                <a:cubicBezTo>
                  <a:pt x="2243873" y="1034963"/>
                  <a:pt x="2204453" y="1106568"/>
                  <a:pt x="2127747" y="1158126"/>
                </a:cubicBezTo>
                <a:cubicBezTo>
                  <a:pt x="1986022" y="1220054"/>
                  <a:pt x="1869036" y="1232808"/>
                  <a:pt x="1716565" y="1181032"/>
                </a:cubicBezTo>
                <a:cubicBezTo>
                  <a:pt x="1696106" y="1286732"/>
                  <a:pt x="1575467" y="1368368"/>
                  <a:pt x="1422726" y="1382848"/>
                </a:cubicBezTo>
                <a:cubicBezTo>
                  <a:pt x="1239211" y="1436134"/>
                  <a:pt x="1100224" y="1352226"/>
                  <a:pt x="990684" y="1259660"/>
                </a:cubicBezTo>
                <a:cubicBezTo>
                  <a:pt x="741583" y="1335290"/>
                  <a:pt x="493194" y="1334016"/>
                  <a:pt x="348903" y="1137948"/>
                </a:cubicBezTo>
                <a:cubicBezTo>
                  <a:pt x="222191" y="1145789"/>
                  <a:pt x="111506" y="1096046"/>
                  <a:pt x="66726" y="1002505"/>
                </a:cubicBezTo>
                <a:cubicBezTo>
                  <a:pt x="33687" y="940330"/>
                  <a:pt x="80114" y="875540"/>
                  <a:pt x="127021" y="819680"/>
                </a:cubicBezTo>
                <a:cubicBezTo>
                  <a:pt x="45588" y="771830"/>
                  <a:pt x="-20140" y="710266"/>
                  <a:pt x="-301" y="632107"/>
                </a:cubicBezTo>
                <a:cubicBezTo>
                  <a:pt x="2902" y="533466"/>
                  <a:pt x="88665" y="460131"/>
                  <a:pt x="232221" y="465387"/>
                </a:cubicBezTo>
                <a:cubicBezTo>
                  <a:pt x="232926" y="463947"/>
                  <a:pt x="233476" y="462270"/>
                  <a:pt x="234445" y="460992"/>
                </a:cubicBezTo>
                <a:close/>
              </a:path>
              <a:path w="2596940" h="1385864" stroke="0" extrusionOk="0">
                <a:moveTo>
                  <a:pt x="731594" y="1742613"/>
                </a:moveTo>
                <a:cubicBezTo>
                  <a:pt x="732615" y="1761188"/>
                  <a:pt x="717021" y="1784194"/>
                  <a:pt x="693098" y="1781109"/>
                </a:cubicBezTo>
                <a:cubicBezTo>
                  <a:pt x="670855" y="1781118"/>
                  <a:pt x="651850" y="1761429"/>
                  <a:pt x="654602" y="1742613"/>
                </a:cubicBezTo>
                <a:cubicBezTo>
                  <a:pt x="655042" y="1719186"/>
                  <a:pt x="669396" y="1701228"/>
                  <a:pt x="693098" y="1704117"/>
                </a:cubicBezTo>
                <a:cubicBezTo>
                  <a:pt x="713757" y="1701165"/>
                  <a:pt x="732615" y="1720480"/>
                  <a:pt x="731594" y="1742613"/>
                </a:cubicBezTo>
                <a:close/>
              </a:path>
              <a:path w="2596940" h="1385864" stroke="0" extrusionOk="0">
                <a:moveTo>
                  <a:pt x="831743" y="1635710"/>
                </a:moveTo>
                <a:cubicBezTo>
                  <a:pt x="830312" y="1679722"/>
                  <a:pt x="788765" y="1706550"/>
                  <a:pt x="754751" y="1712702"/>
                </a:cubicBezTo>
                <a:cubicBezTo>
                  <a:pt x="709313" y="1706591"/>
                  <a:pt x="677197" y="1671898"/>
                  <a:pt x="677759" y="1635710"/>
                </a:cubicBezTo>
                <a:cubicBezTo>
                  <a:pt x="680738" y="1593526"/>
                  <a:pt x="704866" y="1560630"/>
                  <a:pt x="754751" y="1558718"/>
                </a:cubicBezTo>
                <a:cubicBezTo>
                  <a:pt x="796332" y="1565098"/>
                  <a:pt x="831115" y="1595060"/>
                  <a:pt x="831743" y="1635710"/>
                </a:cubicBezTo>
                <a:close/>
              </a:path>
              <a:path w="2596940" h="1385864" stroke="0" extrusionOk="0">
                <a:moveTo>
                  <a:pt x="970357" y="1462111"/>
                </a:moveTo>
                <a:cubicBezTo>
                  <a:pt x="961734" y="1515851"/>
                  <a:pt x="914854" y="1582387"/>
                  <a:pt x="854868" y="1577600"/>
                </a:cubicBezTo>
                <a:cubicBezTo>
                  <a:pt x="784779" y="1591447"/>
                  <a:pt x="728492" y="1514552"/>
                  <a:pt x="739379" y="1462111"/>
                </a:cubicBezTo>
                <a:cubicBezTo>
                  <a:pt x="725185" y="1399885"/>
                  <a:pt x="800762" y="1358862"/>
                  <a:pt x="854868" y="1346622"/>
                </a:cubicBezTo>
                <a:cubicBezTo>
                  <a:pt x="914402" y="1350438"/>
                  <a:pt x="971197" y="1405992"/>
                  <a:pt x="970357" y="1462111"/>
                </a:cubicBezTo>
                <a:close/>
              </a:path>
              <a:path w="2596940" h="1385864" fill="none" stroke="0" extrusionOk="0">
                <a:moveTo>
                  <a:pt x="282116" y="839763"/>
                </a:moveTo>
                <a:cubicBezTo>
                  <a:pt x="230899" y="841818"/>
                  <a:pt x="187145" y="835676"/>
                  <a:pt x="129847" y="814195"/>
                </a:cubicBezTo>
                <a:moveTo>
                  <a:pt x="416472" y="1119566"/>
                </a:moveTo>
                <a:cubicBezTo>
                  <a:pt x="394504" y="1126570"/>
                  <a:pt x="376633" y="1130174"/>
                  <a:pt x="349865" y="1131788"/>
                </a:cubicBezTo>
                <a:moveTo>
                  <a:pt x="990564" y="1254014"/>
                </a:moveTo>
                <a:cubicBezTo>
                  <a:pt x="972899" y="1236122"/>
                  <a:pt x="960222" y="1218275"/>
                  <a:pt x="950407" y="1198194"/>
                </a:cubicBezTo>
                <a:moveTo>
                  <a:pt x="1732916" y="1114818"/>
                </a:moveTo>
                <a:cubicBezTo>
                  <a:pt x="1730224" y="1140621"/>
                  <a:pt x="1726343" y="1155687"/>
                  <a:pt x="1716865" y="1176059"/>
                </a:cubicBezTo>
                <a:moveTo>
                  <a:pt x="2051642" y="736368"/>
                </a:moveTo>
                <a:cubicBezTo>
                  <a:pt x="2172685" y="792218"/>
                  <a:pt x="2241213" y="873808"/>
                  <a:pt x="2247074" y="965292"/>
                </a:cubicBezTo>
                <a:moveTo>
                  <a:pt x="2512659" y="492559"/>
                </a:moveTo>
                <a:cubicBezTo>
                  <a:pt x="2494062" y="521378"/>
                  <a:pt x="2463294" y="553424"/>
                  <a:pt x="2425614" y="578405"/>
                </a:cubicBezTo>
                <a:moveTo>
                  <a:pt x="2303822" y="174067"/>
                </a:moveTo>
                <a:cubicBezTo>
                  <a:pt x="2305318" y="187374"/>
                  <a:pt x="2306739" y="202390"/>
                  <a:pt x="2308391" y="214616"/>
                </a:cubicBezTo>
                <a:moveTo>
                  <a:pt x="1748005" y="126780"/>
                </a:moveTo>
                <a:cubicBezTo>
                  <a:pt x="1759694" y="109887"/>
                  <a:pt x="1772982" y="92355"/>
                  <a:pt x="1792609" y="75067"/>
                </a:cubicBezTo>
                <a:moveTo>
                  <a:pt x="1330991" y="151418"/>
                </a:moveTo>
                <a:cubicBezTo>
                  <a:pt x="1335058" y="137969"/>
                  <a:pt x="1345013" y="121668"/>
                  <a:pt x="1352572" y="106827"/>
                </a:cubicBezTo>
                <a:moveTo>
                  <a:pt x="841600" y="166560"/>
                </a:moveTo>
                <a:cubicBezTo>
                  <a:pt x="868960" y="176631"/>
                  <a:pt x="900749" y="196618"/>
                  <a:pt x="919749" y="209804"/>
                </a:cubicBezTo>
                <a:moveTo>
                  <a:pt x="248091" y="506514"/>
                </a:moveTo>
                <a:cubicBezTo>
                  <a:pt x="244292" y="490713"/>
                  <a:pt x="235691" y="474852"/>
                  <a:pt x="234445" y="460992"/>
                </a:cubicBezTo>
              </a:path>
            </a:pathLst>
          </a:custGeom>
          <a:solidFill>
            <a:srgbClr val="FB212A"/>
          </a:solidFill>
          <a:ln>
            <a:solidFill>
              <a:schemeClr val="tx1"/>
            </a:solidFill>
            <a:extLst>
              <a:ext uri="{C807C97D-BFC1-408E-A445-0C87EB9F89A2}">
                <ask:lineSketchStyleProps xmlns:ask="http://schemas.microsoft.com/office/drawing/2018/sketchyshapes" sd="3714930593">
                  <a:prstGeom prst="cloudCallout">
                    <a:avLst>
                      <a:gd name="adj1" fmla="val -23311"/>
                      <a:gd name="adj2" fmla="val 75742"/>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Bahnschrift SemiCondensed" panose="020B0502040204020203" pitchFamily="34" charset="0"/>
              </a:rPr>
              <a:t>Aber ich bin an einer kleinen Schule?!</a:t>
            </a:r>
          </a:p>
        </p:txBody>
      </p:sp>
      <p:sp>
        <p:nvSpPr>
          <p:cNvPr id="7" name="Denkblase: wolkenförmig 6">
            <a:extLst>
              <a:ext uri="{FF2B5EF4-FFF2-40B4-BE49-F238E27FC236}">
                <a16:creationId xmlns:a16="http://schemas.microsoft.com/office/drawing/2014/main" id="{B7479D23-67DD-64A7-55C3-4C5C79B2BCB8}"/>
              </a:ext>
            </a:extLst>
          </p:cNvPr>
          <p:cNvSpPr/>
          <p:nvPr/>
        </p:nvSpPr>
        <p:spPr>
          <a:xfrm>
            <a:off x="977900" y="3498237"/>
            <a:ext cx="3130200" cy="1385865"/>
          </a:xfrm>
          <a:custGeom>
            <a:avLst/>
            <a:gdLst>
              <a:gd name="csX0" fmla="*/ 282587 w 3130200"/>
              <a:gd name="csY0" fmla="*/ 460992 h 1385865"/>
              <a:gd name="csX1" fmla="*/ 407433 w 3130200"/>
              <a:gd name="csY1" fmla="*/ 221577 h 1385865"/>
              <a:gd name="csX2" fmla="*/ 1014778 w 3130200"/>
              <a:gd name="csY2" fmla="*/ 166881 h 1385865"/>
              <a:gd name="csX3" fmla="*/ 1627124 w 3130200"/>
              <a:gd name="csY3" fmla="*/ 110099 h 1385865"/>
              <a:gd name="csX4" fmla="*/ 1865729 w 3130200"/>
              <a:gd name="csY4" fmla="*/ 6416 h 1385865"/>
              <a:gd name="csX5" fmla="*/ 2161649 w 3130200"/>
              <a:gd name="csY5" fmla="*/ 79590 h 1385865"/>
              <a:gd name="csX6" fmla="*/ 2569589 w 3130200"/>
              <a:gd name="csY6" fmla="*/ 22135 h 1385865"/>
              <a:gd name="csX7" fmla="*/ 2776458 w 3130200"/>
              <a:gd name="csY7" fmla="*/ 178879 h 1385865"/>
              <a:gd name="csX8" fmla="*/ 3041945 w 3130200"/>
              <a:gd name="csY8" fmla="*/ 331003 h 1385865"/>
              <a:gd name="csX9" fmla="*/ 3030062 w 3130200"/>
              <a:gd name="csY9" fmla="*/ 495960 h 1385865"/>
              <a:gd name="csX10" fmla="*/ 3116867 w 3130200"/>
              <a:gd name="csY10" fmla="*/ 748174 h 1385865"/>
              <a:gd name="csX11" fmla="*/ 2710231 w 3130200"/>
              <a:gd name="csY11" fmla="*/ 968950 h 1385865"/>
              <a:gd name="csX12" fmla="*/ 2564662 w 3130200"/>
              <a:gd name="csY12" fmla="*/ 1158127 h 1385865"/>
              <a:gd name="csX13" fmla="*/ 2069047 w 3130200"/>
              <a:gd name="csY13" fmla="*/ 1181032 h 1385865"/>
              <a:gd name="csX14" fmla="*/ 1714871 w 3130200"/>
              <a:gd name="csY14" fmla="*/ 1382849 h 1385865"/>
              <a:gd name="csX15" fmla="*/ 1194113 w 3130200"/>
              <a:gd name="csY15" fmla="*/ 1259661 h 1385865"/>
              <a:gd name="csX16" fmla="*/ 420548 w 3130200"/>
              <a:gd name="csY16" fmla="*/ 1137949 h 1385865"/>
              <a:gd name="csX17" fmla="*/ 80428 w 3130200"/>
              <a:gd name="csY17" fmla="*/ 1002506 h 1385865"/>
              <a:gd name="csX18" fmla="*/ 153104 w 3130200"/>
              <a:gd name="csY18" fmla="*/ 819681 h 1385865"/>
              <a:gd name="csX19" fmla="*/ -363 w 3130200"/>
              <a:gd name="csY19" fmla="*/ 632108 h 1385865"/>
              <a:gd name="csX20" fmla="*/ 279906 w 3130200"/>
              <a:gd name="csY20" fmla="*/ 465387 h 1385865"/>
              <a:gd name="csX21" fmla="*/ 282587 w 3130200"/>
              <a:gd name="csY21" fmla="*/ 460992 h 1385865"/>
              <a:gd name="csX0" fmla="*/ 1846875 w 3130200"/>
              <a:gd name="csY0" fmla="*/ 1878540 h 1385865"/>
              <a:gd name="csX1" fmla="*/ 1808379 w 3130200"/>
              <a:gd name="csY1" fmla="*/ 1917036 h 1385865"/>
              <a:gd name="csX2" fmla="*/ 1769883 w 3130200"/>
              <a:gd name="csY2" fmla="*/ 1878540 h 1385865"/>
              <a:gd name="csX3" fmla="*/ 1808379 w 3130200"/>
              <a:gd name="csY3" fmla="*/ 1840044 h 1385865"/>
              <a:gd name="csX4" fmla="*/ 1846875 w 3130200"/>
              <a:gd name="csY4" fmla="*/ 1878540 h 1385865"/>
              <a:gd name="csX0" fmla="*/ 1856638 w 3130200"/>
              <a:gd name="csY0" fmla="*/ 1738508 h 1385865"/>
              <a:gd name="csX1" fmla="*/ 1779645 w 3130200"/>
              <a:gd name="csY1" fmla="*/ 1815501 h 1385865"/>
              <a:gd name="csX2" fmla="*/ 1702652 w 3130200"/>
              <a:gd name="csY2" fmla="*/ 1738508 h 1385865"/>
              <a:gd name="csX3" fmla="*/ 1779645 w 3130200"/>
              <a:gd name="csY3" fmla="*/ 1661515 h 1385865"/>
              <a:gd name="csX4" fmla="*/ 1856638 w 3130200"/>
              <a:gd name="csY4" fmla="*/ 1738508 h 1385865"/>
              <a:gd name="csX0" fmla="*/ 1850925 w 3130200"/>
              <a:gd name="csY0" fmla="*/ 1523055 h 1385865"/>
              <a:gd name="csX1" fmla="*/ 1735436 w 3130200"/>
              <a:gd name="csY1" fmla="*/ 1638544 h 1385865"/>
              <a:gd name="csX2" fmla="*/ 1619947 w 3130200"/>
              <a:gd name="csY2" fmla="*/ 1523055 h 1385865"/>
              <a:gd name="csX3" fmla="*/ 1735436 w 3130200"/>
              <a:gd name="csY3" fmla="*/ 1407566 h 1385865"/>
              <a:gd name="csX4" fmla="*/ 1850925 w 3130200"/>
              <a:gd name="csY4" fmla="*/ 1523055 h 1385865"/>
              <a:gd name="csX0" fmla="*/ 340046 w 3130200"/>
              <a:gd name="csY0" fmla="*/ 839763 h 1385865"/>
              <a:gd name="csX1" fmla="*/ 156510 w 3130200"/>
              <a:gd name="csY1" fmla="*/ 814195 h 1385865"/>
              <a:gd name="csX2" fmla="*/ 501991 w 3130200"/>
              <a:gd name="csY2" fmla="*/ 1119567 h 1385865"/>
              <a:gd name="csX3" fmla="*/ 421707 w 3130200"/>
              <a:gd name="csY3" fmla="*/ 1131789 h 1385865"/>
              <a:gd name="csX4" fmla="*/ 1193968 w 3130200"/>
              <a:gd name="csY4" fmla="*/ 1254015 h 1385865"/>
              <a:gd name="csX5" fmla="*/ 1145566 w 3130200"/>
              <a:gd name="csY5" fmla="*/ 1198195 h 1385865"/>
              <a:gd name="csX6" fmla="*/ 2088756 w 3130200"/>
              <a:gd name="csY6" fmla="*/ 1114819 h 1385865"/>
              <a:gd name="csX7" fmla="*/ 2069409 w 3130200"/>
              <a:gd name="csY7" fmla="*/ 1176060 h 1385865"/>
              <a:gd name="csX8" fmla="*/ 2472930 w 3130200"/>
              <a:gd name="csY8" fmla="*/ 736369 h 1385865"/>
              <a:gd name="csX9" fmla="*/ 2708492 w 3130200"/>
              <a:gd name="csY9" fmla="*/ 965293 h 1385865"/>
              <a:gd name="csX10" fmla="*/ 3028613 w 3130200"/>
              <a:gd name="csY10" fmla="*/ 492559 h 1385865"/>
              <a:gd name="csX11" fmla="*/ 2923693 w 3130200"/>
              <a:gd name="csY11" fmla="*/ 578406 h 1385865"/>
              <a:gd name="csX12" fmla="*/ 2776893 w 3130200"/>
              <a:gd name="csY12" fmla="*/ 174067 h 1385865"/>
              <a:gd name="csX13" fmla="*/ 2782400 w 3130200"/>
              <a:gd name="csY13" fmla="*/ 214616 h 1385865"/>
              <a:gd name="csX14" fmla="*/ 2106943 w 3130200"/>
              <a:gd name="csY14" fmla="*/ 126780 h 1385865"/>
              <a:gd name="csX15" fmla="*/ 2160707 w 3130200"/>
              <a:gd name="csY15" fmla="*/ 75067 h 1385865"/>
              <a:gd name="csX16" fmla="*/ 1604299 w 3130200"/>
              <a:gd name="csY16" fmla="*/ 151418 h 1385865"/>
              <a:gd name="csX17" fmla="*/ 1630312 w 3130200"/>
              <a:gd name="csY17" fmla="*/ 106827 h 1385865"/>
              <a:gd name="csX18" fmla="*/ 1014416 w 3130200"/>
              <a:gd name="csY18" fmla="*/ 166560 h 1385865"/>
              <a:gd name="csX19" fmla="*/ 1108612 w 3130200"/>
              <a:gd name="csY19" fmla="*/ 209804 h 1385865"/>
              <a:gd name="csX20" fmla="*/ 299035 w 3130200"/>
              <a:gd name="csY20" fmla="*/ 506514 h 1385865"/>
              <a:gd name="csX21" fmla="*/ 282587 w 3130200"/>
              <a:gd name="csY21" fmla="*/ 460992 h 13858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3130200" h="1385865" fill="none" extrusionOk="0">
                <a:moveTo>
                  <a:pt x="282587" y="460992"/>
                </a:moveTo>
                <a:cubicBezTo>
                  <a:pt x="259101" y="371897"/>
                  <a:pt x="303694" y="308474"/>
                  <a:pt x="407433" y="221577"/>
                </a:cubicBezTo>
                <a:cubicBezTo>
                  <a:pt x="551377" y="165327"/>
                  <a:pt x="827515" y="81634"/>
                  <a:pt x="1014778" y="166881"/>
                </a:cubicBezTo>
                <a:cubicBezTo>
                  <a:pt x="1139502" y="36499"/>
                  <a:pt x="1429687" y="-6971"/>
                  <a:pt x="1627124" y="110099"/>
                </a:cubicBezTo>
                <a:cubicBezTo>
                  <a:pt x="1676600" y="51117"/>
                  <a:pt x="1753045" y="5259"/>
                  <a:pt x="1865729" y="6416"/>
                </a:cubicBezTo>
                <a:cubicBezTo>
                  <a:pt x="1994363" y="-15225"/>
                  <a:pt x="2089147" y="11196"/>
                  <a:pt x="2161649" y="79590"/>
                </a:cubicBezTo>
                <a:cubicBezTo>
                  <a:pt x="2268362" y="11957"/>
                  <a:pt x="2432108" y="-9695"/>
                  <a:pt x="2569589" y="22135"/>
                </a:cubicBezTo>
                <a:cubicBezTo>
                  <a:pt x="2676143" y="52346"/>
                  <a:pt x="2770793" y="100793"/>
                  <a:pt x="2776458" y="178879"/>
                </a:cubicBezTo>
                <a:cubicBezTo>
                  <a:pt x="2906904" y="197572"/>
                  <a:pt x="3005266" y="257157"/>
                  <a:pt x="3041945" y="331003"/>
                </a:cubicBezTo>
                <a:cubicBezTo>
                  <a:pt x="3076433" y="383685"/>
                  <a:pt x="3063350" y="445986"/>
                  <a:pt x="3030062" y="495960"/>
                </a:cubicBezTo>
                <a:cubicBezTo>
                  <a:pt x="3124368" y="571563"/>
                  <a:pt x="3165857" y="672166"/>
                  <a:pt x="3116867" y="748174"/>
                </a:cubicBezTo>
                <a:cubicBezTo>
                  <a:pt x="3097394" y="872312"/>
                  <a:pt x="2874969" y="925661"/>
                  <a:pt x="2710231" y="968950"/>
                </a:cubicBezTo>
                <a:cubicBezTo>
                  <a:pt x="2692099" y="1053567"/>
                  <a:pt x="2665852" y="1123174"/>
                  <a:pt x="2564662" y="1158127"/>
                </a:cubicBezTo>
                <a:cubicBezTo>
                  <a:pt x="2404533" y="1242997"/>
                  <a:pt x="2224573" y="1273181"/>
                  <a:pt x="2069047" y="1181032"/>
                </a:cubicBezTo>
                <a:cubicBezTo>
                  <a:pt x="2041906" y="1293857"/>
                  <a:pt x="1867495" y="1368815"/>
                  <a:pt x="1714871" y="1382849"/>
                </a:cubicBezTo>
                <a:cubicBezTo>
                  <a:pt x="1498309" y="1385748"/>
                  <a:pt x="1305753" y="1366779"/>
                  <a:pt x="1194113" y="1259661"/>
                </a:cubicBezTo>
                <a:cubicBezTo>
                  <a:pt x="947839" y="1388943"/>
                  <a:pt x="539074" y="1287645"/>
                  <a:pt x="420548" y="1137949"/>
                </a:cubicBezTo>
                <a:cubicBezTo>
                  <a:pt x="257910" y="1164562"/>
                  <a:pt x="142990" y="1084956"/>
                  <a:pt x="80428" y="1002506"/>
                </a:cubicBezTo>
                <a:cubicBezTo>
                  <a:pt x="52218" y="921447"/>
                  <a:pt x="93727" y="869505"/>
                  <a:pt x="153104" y="819681"/>
                </a:cubicBezTo>
                <a:cubicBezTo>
                  <a:pt x="35263" y="765032"/>
                  <a:pt x="-6881" y="709950"/>
                  <a:pt x="-363" y="632108"/>
                </a:cubicBezTo>
                <a:cubicBezTo>
                  <a:pt x="20772" y="566744"/>
                  <a:pt x="145788" y="472130"/>
                  <a:pt x="279906" y="465387"/>
                </a:cubicBezTo>
                <a:cubicBezTo>
                  <a:pt x="280999" y="463885"/>
                  <a:pt x="282079" y="462578"/>
                  <a:pt x="282587" y="460992"/>
                </a:cubicBezTo>
                <a:close/>
              </a:path>
              <a:path w="3130200" h="1385865" fill="none" extrusionOk="0">
                <a:moveTo>
                  <a:pt x="1846875" y="1878540"/>
                </a:moveTo>
                <a:cubicBezTo>
                  <a:pt x="1844710" y="1897230"/>
                  <a:pt x="1830006" y="1915217"/>
                  <a:pt x="1808379" y="1917036"/>
                </a:cubicBezTo>
                <a:cubicBezTo>
                  <a:pt x="1787274" y="1916395"/>
                  <a:pt x="1771675" y="1900207"/>
                  <a:pt x="1769883" y="1878540"/>
                </a:cubicBezTo>
                <a:cubicBezTo>
                  <a:pt x="1770005" y="1861657"/>
                  <a:pt x="1787495" y="1839507"/>
                  <a:pt x="1808379" y="1840044"/>
                </a:cubicBezTo>
                <a:cubicBezTo>
                  <a:pt x="1828793" y="1840219"/>
                  <a:pt x="1847210" y="1856159"/>
                  <a:pt x="1846875" y="1878540"/>
                </a:cubicBezTo>
                <a:close/>
              </a:path>
              <a:path w="3130200" h="1385865" fill="none" extrusionOk="0">
                <a:moveTo>
                  <a:pt x="1856638" y="1738508"/>
                </a:moveTo>
                <a:cubicBezTo>
                  <a:pt x="1861185" y="1779995"/>
                  <a:pt x="1821432" y="1812312"/>
                  <a:pt x="1779645" y="1815501"/>
                </a:cubicBezTo>
                <a:cubicBezTo>
                  <a:pt x="1737917" y="1809778"/>
                  <a:pt x="1703984" y="1783277"/>
                  <a:pt x="1702652" y="1738508"/>
                </a:cubicBezTo>
                <a:cubicBezTo>
                  <a:pt x="1701590" y="1690578"/>
                  <a:pt x="1741238" y="1664514"/>
                  <a:pt x="1779645" y="1661515"/>
                </a:cubicBezTo>
                <a:cubicBezTo>
                  <a:pt x="1817743" y="1662064"/>
                  <a:pt x="1853907" y="1700129"/>
                  <a:pt x="1856638" y="1738508"/>
                </a:cubicBezTo>
                <a:close/>
              </a:path>
              <a:path w="3130200" h="1385865" fill="none" extrusionOk="0">
                <a:moveTo>
                  <a:pt x="1850925" y="1523055"/>
                </a:moveTo>
                <a:cubicBezTo>
                  <a:pt x="1848505" y="1599376"/>
                  <a:pt x="1812993" y="1633507"/>
                  <a:pt x="1735436" y="1638544"/>
                </a:cubicBezTo>
                <a:cubicBezTo>
                  <a:pt x="1675316" y="1640862"/>
                  <a:pt x="1632118" y="1591593"/>
                  <a:pt x="1619947" y="1523055"/>
                </a:cubicBezTo>
                <a:cubicBezTo>
                  <a:pt x="1608992" y="1449994"/>
                  <a:pt x="1662689" y="1397055"/>
                  <a:pt x="1735436" y="1407566"/>
                </a:cubicBezTo>
                <a:cubicBezTo>
                  <a:pt x="1798566" y="1405475"/>
                  <a:pt x="1857743" y="1451907"/>
                  <a:pt x="1850925" y="1523055"/>
                </a:cubicBezTo>
                <a:close/>
              </a:path>
              <a:path w="3130200" h="1385865" fill="none" extrusionOk="0">
                <a:moveTo>
                  <a:pt x="340046" y="839763"/>
                </a:moveTo>
                <a:cubicBezTo>
                  <a:pt x="278899" y="844513"/>
                  <a:pt x="206932" y="833272"/>
                  <a:pt x="156510" y="814195"/>
                </a:cubicBezTo>
                <a:moveTo>
                  <a:pt x="501991" y="1119567"/>
                </a:moveTo>
                <a:cubicBezTo>
                  <a:pt x="478539" y="1127969"/>
                  <a:pt x="452743" y="1131482"/>
                  <a:pt x="421707" y="1131789"/>
                </a:cubicBezTo>
                <a:moveTo>
                  <a:pt x="1193968" y="1254015"/>
                </a:moveTo>
                <a:cubicBezTo>
                  <a:pt x="1178250" y="1234339"/>
                  <a:pt x="1153983" y="1217408"/>
                  <a:pt x="1145566" y="1198195"/>
                </a:cubicBezTo>
                <a:moveTo>
                  <a:pt x="2088756" y="1114819"/>
                </a:moveTo>
                <a:cubicBezTo>
                  <a:pt x="2091176" y="1134403"/>
                  <a:pt x="2079671" y="1154744"/>
                  <a:pt x="2069409" y="1176060"/>
                </a:cubicBezTo>
                <a:moveTo>
                  <a:pt x="2472930" y="736369"/>
                </a:moveTo>
                <a:cubicBezTo>
                  <a:pt x="2632426" y="787434"/>
                  <a:pt x="2723152" y="874073"/>
                  <a:pt x="2708492" y="965293"/>
                </a:cubicBezTo>
                <a:moveTo>
                  <a:pt x="3028613" y="492559"/>
                </a:moveTo>
                <a:cubicBezTo>
                  <a:pt x="3007326" y="528833"/>
                  <a:pt x="2968783" y="552389"/>
                  <a:pt x="2923693" y="578406"/>
                </a:cubicBezTo>
                <a:moveTo>
                  <a:pt x="2776893" y="174067"/>
                </a:moveTo>
                <a:cubicBezTo>
                  <a:pt x="2782046" y="187564"/>
                  <a:pt x="2780101" y="202947"/>
                  <a:pt x="2782400" y="214616"/>
                </a:cubicBezTo>
                <a:moveTo>
                  <a:pt x="2106943" y="126780"/>
                </a:moveTo>
                <a:cubicBezTo>
                  <a:pt x="2120649" y="109831"/>
                  <a:pt x="2140199" y="91159"/>
                  <a:pt x="2160707" y="75067"/>
                </a:cubicBezTo>
                <a:moveTo>
                  <a:pt x="1604299" y="151418"/>
                </a:moveTo>
                <a:cubicBezTo>
                  <a:pt x="1610407" y="136966"/>
                  <a:pt x="1618212" y="121220"/>
                  <a:pt x="1630312" y="106827"/>
                </a:cubicBezTo>
                <a:moveTo>
                  <a:pt x="1014416" y="166560"/>
                </a:moveTo>
                <a:cubicBezTo>
                  <a:pt x="1047360" y="176827"/>
                  <a:pt x="1078352" y="188736"/>
                  <a:pt x="1108612" y="209804"/>
                </a:cubicBezTo>
                <a:moveTo>
                  <a:pt x="299035" y="506514"/>
                </a:moveTo>
                <a:cubicBezTo>
                  <a:pt x="292100" y="491323"/>
                  <a:pt x="285344" y="476570"/>
                  <a:pt x="282587" y="460992"/>
                </a:cubicBezTo>
              </a:path>
              <a:path w="3130200" h="1385865" stroke="0" extrusionOk="0">
                <a:moveTo>
                  <a:pt x="282587" y="460992"/>
                </a:moveTo>
                <a:cubicBezTo>
                  <a:pt x="243336" y="373256"/>
                  <a:pt x="295909" y="286540"/>
                  <a:pt x="407433" y="221577"/>
                </a:cubicBezTo>
                <a:cubicBezTo>
                  <a:pt x="569674" y="111522"/>
                  <a:pt x="836806" y="103338"/>
                  <a:pt x="1014778" y="166881"/>
                </a:cubicBezTo>
                <a:cubicBezTo>
                  <a:pt x="1110883" y="37410"/>
                  <a:pt x="1474764" y="-30908"/>
                  <a:pt x="1627124" y="110099"/>
                </a:cubicBezTo>
                <a:cubicBezTo>
                  <a:pt x="1696946" y="60577"/>
                  <a:pt x="1774052" y="9171"/>
                  <a:pt x="1865729" y="6416"/>
                </a:cubicBezTo>
                <a:cubicBezTo>
                  <a:pt x="1961923" y="-12705"/>
                  <a:pt x="2092210" y="7847"/>
                  <a:pt x="2161649" y="79590"/>
                </a:cubicBezTo>
                <a:cubicBezTo>
                  <a:pt x="2282168" y="-6701"/>
                  <a:pt x="2411630" y="-30526"/>
                  <a:pt x="2569589" y="22135"/>
                </a:cubicBezTo>
                <a:cubicBezTo>
                  <a:pt x="2693513" y="41803"/>
                  <a:pt x="2754337" y="111229"/>
                  <a:pt x="2776458" y="178879"/>
                </a:cubicBezTo>
                <a:cubicBezTo>
                  <a:pt x="2898632" y="207026"/>
                  <a:pt x="2982305" y="265378"/>
                  <a:pt x="3041945" y="331003"/>
                </a:cubicBezTo>
                <a:cubicBezTo>
                  <a:pt x="3083441" y="379642"/>
                  <a:pt x="3072454" y="432192"/>
                  <a:pt x="3030062" y="495960"/>
                </a:cubicBezTo>
                <a:cubicBezTo>
                  <a:pt x="3115646" y="556335"/>
                  <a:pt x="3159212" y="662233"/>
                  <a:pt x="3116867" y="748174"/>
                </a:cubicBezTo>
                <a:cubicBezTo>
                  <a:pt x="3099444" y="896463"/>
                  <a:pt x="2944677" y="964789"/>
                  <a:pt x="2710231" y="968950"/>
                </a:cubicBezTo>
                <a:cubicBezTo>
                  <a:pt x="2701882" y="1028804"/>
                  <a:pt x="2659937" y="1091037"/>
                  <a:pt x="2564662" y="1158127"/>
                </a:cubicBezTo>
                <a:cubicBezTo>
                  <a:pt x="2411814" y="1224925"/>
                  <a:pt x="2249996" y="1232245"/>
                  <a:pt x="2069047" y="1181032"/>
                </a:cubicBezTo>
                <a:cubicBezTo>
                  <a:pt x="2050234" y="1289224"/>
                  <a:pt x="1898907" y="1370366"/>
                  <a:pt x="1714871" y="1382849"/>
                </a:cubicBezTo>
                <a:cubicBezTo>
                  <a:pt x="1494412" y="1440167"/>
                  <a:pt x="1312998" y="1359090"/>
                  <a:pt x="1194113" y="1259661"/>
                </a:cubicBezTo>
                <a:cubicBezTo>
                  <a:pt x="888407" y="1326185"/>
                  <a:pt x="592357" y="1336037"/>
                  <a:pt x="420548" y="1137949"/>
                </a:cubicBezTo>
                <a:cubicBezTo>
                  <a:pt x="269065" y="1135174"/>
                  <a:pt x="142215" y="1100925"/>
                  <a:pt x="80428" y="1002506"/>
                </a:cubicBezTo>
                <a:cubicBezTo>
                  <a:pt x="42049" y="940338"/>
                  <a:pt x="84823" y="872012"/>
                  <a:pt x="153104" y="819681"/>
                </a:cubicBezTo>
                <a:cubicBezTo>
                  <a:pt x="52079" y="773128"/>
                  <a:pt x="-23952" y="710698"/>
                  <a:pt x="-363" y="632108"/>
                </a:cubicBezTo>
                <a:cubicBezTo>
                  <a:pt x="4357" y="532129"/>
                  <a:pt x="127717" y="470644"/>
                  <a:pt x="279906" y="465387"/>
                </a:cubicBezTo>
                <a:cubicBezTo>
                  <a:pt x="280750" y="463965"/>
                  <a:pt x="281645" y="462410"/>
                  <a:pt x="282587" y="460992"/>
                </a:cubicBezTo>
                <a:close/>
              </a:path>
              <a:path w="3130200" h="1385865" stroke="0" extrusionOk="0">
                <a:moveTo>
                  <a:pt x="1846875" y="1878540"/>
                </a:moveTo>
                <a:cubicBezTo>
                  <a:pt x="1847896" y="1897115"/>
                  <a:pt x="1832302" y="1920121"/>
                  <a:pt x="1808379" y="1917036"/>
                </a:cubicBezTo>
                <a:cubicBezTo>
                  <a:pt x="1786136" y="1917045"/>
                  <a:pt x="1767131" y="1897356"/>
                  <a:pt x="1769883" y="1878540"/>
                </a:cubicBezTo>
                <a:cubicBezTo>
                  <a:pt x="1770323" y="1855113"/>
                  <a:pt x="1784677" y="1837155"/>
                  <a:pt x="1808379" y="1840044"/>
                </a:cubicBezTo>
                <a:cubicBezTo>
                  <a:pt x="1829038" y="1837092"/>
                  <a:pt x="1847896" y="1856407"/>
                  <a:pt x="1846875" y="1878540"/>
                </a:cubicBezTo>
                <a:close/>
              </a:path>
              <a:path w="3130200" h="1385865" stroke="0" extrusionOk="0">
                <a:moveTo>
                  <a:pt x="1856638" y="1738508"/>
                </a:moveTo>
                <a:cubicBezTo>
                  <a:pt x="1855207" y="1782520"/>
                  <a:pt x="1813659" y="1809349"/>
                  <a:pt x="1779645" y="1815501"/>
                </a:cubicBezTo>
                <a:cubicBezTo>
                  <a:pt x="1734207" y="1809390"/>
                  <a:pt x="1702090" y="1774696"/>
                  <a:pt x="1702652" y="1738508"/>
                </a:cubicBezTo>
                <a:cubicBezTo>
                  <a:pt x="1705631" y="1696324"/>
                  <a:pt x="1729760" y="1663427"/>
                  <a:pt x="1779645" y="1661515"/>
                </a:cubicBezTo>
                <a:cubicBezTo>
                  <a:pt x="1821226" y="1667895"/>
                  <a:pt x="1856010" y="1697858"/>
                  <a:pt x="1856638" y="1738508"/>
                </a:cubicBezTo>
                <a:close/>
              </a:path>
              <a:path w="3130200" h="1385865" stroke="0" extrusionOk="0">
                <a:moveTo>
                  <a:pt x="1850925" y="1523055"/>
                </a:moveTo>
                <a:cubicBezTo>
                  <a:pt x="1842302" y="1576795"/>
                  <a:pt x="1795422" y="1643331"/>
                  <a:pt x="1735436" y="1638544"/>
                </a:cubicBezTo>
                <a:cubicBezTo>
                  <a:pt x="1665347" y="1652391"/>
                  <a:pt x="1609060" y="1575496"/>
                  <a:pt x="1619947" y="1523055"/>
                </a:cubicBezTo>
                <a:cubicBezTo>
                  <a:pt x="1605753" y="1460829"/>
                  <a:pt x="1681330" y="1419806"/>
                  <a:pt x="1735436" y="1407566"/>
                </a:cubicBezTo>
                <a:cubicBezTo>
                  <a:pt x="1794970" y="1411382"/>
                  <a:pt x="1851765" y="1466936"/>
                  <a:pt x="1850925" y="1523055"/>
                </a:cubicBezTo>
                <a:close/>
              </a:path>
              <a:path w="3130200" h="1385865" fill="none" stroke="0" extrusionOk="0">
                <a:moveTo>
                  <a:pt x="340046" y="839763"/>
                </a:moveTo>
                <a:cubicBezTo>
                  <a:pt x="281076" y="840244"/>
                  <a:pt x="215772" y="834475"/>
                  <a:pt x="156510" y="814195"/>
                </a:cubicBezTo>
                <a:moveTo>
                  <a:pt x="501991" y="1119567"/>
                </a:moveTo>
                <a:cubicBezTo>
                  <a:pt x="472537" y="1130594"/>
                  <a:pt x="452290" y="1130105"/>
                  <a:pt x="421707" y="1131789"/>
                </a:cubicBezTo>
                <a:moveTo>
                  <a:pt x="1193968" y="1254015"/>
                </a:moveTo>
                <a:cubicBezTo>
                  <a:pt x="1169010" y="1235191"/>
                  <a:pt x="1157803" y="1218138"/>
                  <a:pt x="1145566" y="1198195"/>
                </a:cubicBezTo>
                <a:moveTo>
                  <a:pt x="2088756" y="1114819"/>
                </a:moveTo>
                <a:cubicBezTo>
                  <a:pt x="2085785" y="1137679"/>
                  <a:pt x="2083785" y="1154560"/>
                  <a:pt x="2069409" y="1176060"/>
                </a:cubicBezTo>
                <a:moveTo>
                  <a:pt x="2472930" y="736369"/>
                </a:moveTo>
                <a:cubicBezTo>
                  <a:pt x="2618984" y="798537"/>
                  <a:pt x="2707152" y="870228"/>
                  <a:pt x="2708492" y="965293"/>
                </a:cubicBezTo>
                <a:moveTo>
                  <a:pt x="3028613" y="492559"/>
                </a:moveTo>
                <a:cubicBezTo>
                  <a:pt x="3007168" y="516074"/>
                  <a:pt x="2969134" y="553617"/>
                  <a:pt x="2923693" y="578406"/>
                </a:cubicBezTo>
                <a:moveTo>
                  <a:pt x="2776893" y="174067"/>
                </a:moveTo>
                <a:cubicBezTo>
                  <a:pt x="2780177" y="187417"/>
                  <a:pt x="2780686" y="202477"/>
                  <a:pt x="2782400" y="214616"/>
                </a:cubicBezTo>
                <a:moveTo>
                  <a:pt x="2106943" y="126780"/>
                </a:moveTo>
                <a:cubicBezTo>
                  <a:pt x="2121484" y="112741"/>
                  <a:pt x="2135050" y="95214"/>
                  <a:pt x="2160707" y="75067"/>
                </a:cubicBezTo>
                <a:moveTo>
                  <a:pt x="1604299" y="151418"/>
                </a:moveTo>
                <a:cubicBezTo>
                  <a:pt x="1609534" y="137191"/>
                  <a:pt x="1621975" y="122064"/>
                  <a:pt x="1630312" y="106827"/>
                </a:cubicBezTo>
                <a:moveTo>
                  <a:pt x="1014416" y="166560"/>
                </a:moveTo>
                <a:cubicBezTo>
                  <a:pt x="1045867" y="173226"/>
                  <a:pt x="1083765" y="195853"/>
                  <a:pt x="1108612" y="209804"/>
                </a:cubicBezTo>
                <a:moveTo>
                  <a:pt x="299035" y="506514"/>
                </a:moveTo>
                <a:cubicBezTo>
                  <a:pt x="292191" y="491392"/>
                  <a:pt x="285021" y="475424"/>
                  <a:pt x="282587" y="460992"/>
                </a:cubicBezTo>
              </a:path>
            </a:pathLst>
          </a:custGeom>
          <a:solidFill>
            <a:srgbClr val="2AD01A"/>
          </a:solidFill>
          <a:ln>
            <a:solidFill>
              <a:schemeClr val="tx1"/>
            </a:solidFill>
            <a:extLst>
              <a:ext uri="{C807C97D-BFC1-408E-A445-0C87EB9F89A2}">
                <ask:lineSketchStyleProps xmlns:ask="http://schemas.microsoft.com/office/drawing/2018/sketchyshapes" sd="3714930593">
                  <a:prstGeom prst="cloudCallout">
                    <a:avLst>
                      <a:gd name="adj1" fmla="val 7772"/>
                      <a:gd name="adj2" fmla="val 8555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latin typeface="Bahnschrift SemiCondensed" panose="020B0502040204020203" pitchFamily="34" charset="0"/>
              </a:rPr>
              <a:t>Wozu Daten selber erheben?!</a:t>
            </a:r>
          </a:p>
        </p:txBody>
      </p:sp>
    </p:spTree>
    <p:extLst>
      <p:ext uri="{BB962C8B-B14F-4D97-AF65-F5344CB8AC3E}">
        <p14:creationId xmlns:p14="http://schemas.microsoft.com/office/powerpoint/2010/main" val="186311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54292-F28A-46EA-ADC9-053CC37C7936}"/>
              </a:ext>
            </a:extLst>
          </p:cNvPr>
          <p:cNvSpPr>
            <a:spLocks noGrp="1"/>
          </p:cNvSpPr>
          <p:nvPr>
            <p:ph type="title"/>
          </p:nvPr>
        </p:nvSpPr>
        <p:spPr>
          <a:xfrm>
            <a:off x="1041400" y="365125"/>
            <a:ext cx="10172700" cy="1325563"/>
          </a:xfrm>
        </p:spPr>
        <p:txBody>
          <a:bodyPr/>
          <a:lstStyle/>
          <a:p>
            <a:r>
              <a:rPr lang="de-DE" dirty="0"/>
              <a:t>Was machen wir heute? </a:t>
            </a:r>
            <a:r>
              <a:rPr lang="de-DE" sz="1600" dirty="0"/>
              <a:t>(150 Min.)</a:t>
            </a:r>
            <a:endParaRPr lang="de-DE" dirty="0"/>
          </a:p>
        </p:txBody>
      </p:sp>
      <p:sp>
        <p:nvSpPr>
          <p:cNvPr id="24" name="Inhaltsplatzhalter 2">
            <a:extLst>
              <a:ext uri="{FF2B5EF4-FFF2-40B4-BE49-F238E27FC236}">
                <a16:creationId xmlns:a16="http://schemas.microsoft.com/office/drawing/2014/main" id="{21B99AE0-B356-476B-AE48-F7AAD0BCD675}"/>
              </a:ext>
            </a:extLst>
          </p:cNvPr>
          <p:cNvSpPr>
            <a:spLocks noGrp="1"/>
          </p:cNvSpPr>
          <p:nvPr>
            <p:ph idx="1"/>
          </p:nvPr>
        </p:nvSpPr>
        <p:spPr>
          <a:xfrm>
            <a:off x="2676524" y="1885951"/>
            <a:ext cx="8537575" cy="4804216"/>
          </a:xfrm>
        </p:spPr>
        <p:txBody>
          <a:bodyPr>
            <a:normAutofit lnSpcReduction="10000"/>
          </a:bodyPr>
          <a:lstStyle/>
          <a:p>
            <a:pPr marL="0" indent="0">
              <a:buNone/>
            </a:pPr>
            <a:r>
              <a:rPr lang="de-DE" dirty="0"/>
              <a:t>Begrüßung und Wiedersehen </a:t>
            </a:r>
            <a:r>
              <a:rPr lang="de-DE" sz="1600" dirty="0"/>
              <a:t>(10 Min.)</a:t>
            </a:r>
          </a:p>
          <a:p>
            <a:pPr marL="0" indent="0">
              <a:buNone/>
            </a:pPr>
            <a:r>
              <a:rPr lang="de-DE" dirty="0"/>
              <a:t>Übung: Videoimpuls </a:t>
            </a:r>
            <a:r>
              <a:rPr lang="de-DE" sz="1600" dirty="0"/>
              <a:t>(20 Min.)</a:t>
            </a:r>
          </a:p>
          <a:p>
            <a:pPr marL="0" indent="0">
              <a:buNone/>
            </a:pPr>
            <a:endParaRPr lang="de-DE" dirty="0"/>
          </a:p>
          <a:p>
            <a:pPr marL="0" indent="0">
              <a:buNone/>
            </a:pPr>
            <a:r>
              <a:rPr lang="de-DE" dirty="0"/>
              <a:t>E-Learning Einheiten: Austausch </a:t>
            </a:r>
            <a:r>
              <a:rPr lang="de-DE" sz="1600" dirty="0"/>
              <a:t>(20 Min.)</a:t>
            </a:r>
            <a:endParaRPr lang="de-DE" dirty="0"/>
          </a:p>
          <a:p>
            <a:pPr marL="0" indent="0">
              <a:buNone/>
            </a:pPr>
            <a:r>
              <a:rPr lang="de-DE" dirty="0"/>
              <a:t>Übung: Kraftfeldanalyse </a:t>
            </a:r>
            <a:r>
              <a:rPr lang="de-DE" sz="1600" dirty="0"/>
              <a:t>(30 Min.)</a:t>
            </a:r>
          </a:p>
          <a:p>
            <a:pPr marL="0" indent="0">
              <a:buNone/>
            </a:pPr>
            <a:endParaRPr lang="de-DE" dirty="0"/>
          </a:p>
          <a:p>
            <a:pPr marL="0" indent="0">
              <a:buNone/>
            </a:pPr>
            <a:r>
              <a:rPr lang="de-DE" dirty="0"/>
              <a:t>Ausgewählte Aufgaben aus den E-Learning-Einheiten </a:t>
            </a:r>
            <a:r>
              <a:rPr lang="de-DE" sz="1600" dirty="0"/>
              <a:t>(45 Min.)</a:t>
            </a:r>
          </a:p>
          <a:p>
            <a:pPr marL="0" indent="0">
              <a:buNone/>
            </a:pPr>
            <a:endParaRPr lang="de-DE" dirty="0"/>
          </a:p>
          <a:p>
            <a:pPr marL="0" indent="0">
              <a:buNone/>
            </a:pPr>
            <a:r>
              <a:rPr lang="de-DE" dirty="0"/>
              <a:t>Abschließende Befragung </a:t>
            </a:r>
            <a:r>
              <a:rPr lang="de-DE" sz="1600" dirty="0"/>
              <a:t>(10 Minuten)</a:t>
            </a:r>
          </a:p>
          <a:p>
            <a:pPr marL="0" indent="0">
              <a:buNone/>
            </a:pPr>
            <a:r>
              <a:rPr lang="de-DE" dirty="0"/>
              <a:t>Teilnahmebestätigung </a:t>
            </a:r>
            <a:r>
              <a:rPr lang="de-DE" sz="1600" dirty="0"/>
              <a:t>(15 Min.)</a:t>
            </a:r>
          </a:p>
          <a:p>
            <a:pPr marL="0" indent="0">
              <a:buNone/>
            </a:pPr>
            <a:endParaRPr lang="de-DE" dirty="0">
              <a:solidFill>
                <a:schemeClr val="bg1"/>
              </a:solidFill>
            </a:endParaRPr>
          </a:p>
          <a:p>
            <a:endParaRPr lang="de-DE" dirty="0"/>
          </a:p>
          <a:p>
            <a:endParaRPr lang="de-DE" dirty="0"/>
          </a:p>
        </p:txBody>
      </p:sp>
      <p:grpSp>
        <p:nvGrpSpPr>
          <p:cNvPr id="3" name="Gruppieren 2">
            <a:extLst>
              <a:ext uri="{FF2B5EF4-FFF2-40B4-BE49-F238E27FC236}">
                <a16:creationId xmlns:a16="http://schemas.microsoft.com/office/drawing/2014/main" id="{224684B8-F161-4F21-AB40-B7FE4E8B7448}"/>
              </a:ext>
            </a:extLst>
          </p:cNvPr>
          <p:cNvGrpSpPr/>
          <p:nvPr/>
        </p:nvGrpSpPr>
        <p:grpSpPr>
          <a:xfrm>
            <a:off x="1422399" y="4483709"/>
            <a:ext cx="965200" cy="876300"/>
            <a:chOff x="1422399" y="4483709"/>
            <a:chExt cx="965200" cy="876300"/>
          </a:xfrm>
        </p:grpSpPr>
        <p:sp>
          <p:nvSpPr>
            <p:cNvPr id="17" name="Ellipse 16">
              <a:extLst>
                <a:ext uri="{FF2B5EF4-FFF2-40B4-BE49-F238E27FC236}">
                  <a16:creationId xmlns:a16="http://schemas.microsoft.com/office/drawing/2014/main" id="{B625005D-B42E-44A3-BF80-FE7412ABB9F3}"/>
                </a:ext>
              </a:extLst>
            </p:cNvPr>
            <p:cNvSpPr/>
            <p:nvPr/>
          </p:nvSpPr>
          <p:spPr>
            <a:xfrm>
              <a:off x="1422399" y="4483709"/>
              <a:ext cx="965200" cy="876300"/>
            </a:xfrm>
            <a:prstGeom prst="ellipse">
              <a:avLst/>
            </a:prstGeom>
            <a:solidFill>
              <a:srgbClr val="FFE4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descr="Computer">
              <a:extLst>
                <a:ext uri="{FF2B5EF4-FFF2-40B4-BE49-F238E27FC236}">
                  <a16:creationId xmlns:a16="http://schemas.microsoft.com/office/drawing/2014/main" id="{8F34ADFC-C84E-4C44-8BAA-65D065107B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0812" y="4557673"/>
              <a:ext cx="728371" cy="728371"/>
            </a:xfrm>
            <a:prstGeom prst="rect">
              <a:avLst/>
            </a:prstGeom>
          </p:spPr>
        </p:pic>
      </p:grpSp>
      <p:grpSp>
        <p:nvGrpSpPr>
          <p:cNvPr id="8" name="Gruppieren 7">
            <a:extLst>
              <a:ext uri="{FF2B5EF4-FFF2-40B4-BE49-F238E27FC236}">
                <a16:creationId xmlns:a16="http://schemas.microsoft.com/office/drawing/2014/main" id="{79D9C53D-F200-8016-4E65-D78BE569292C}"/>
              </a:ext>
            </a:extLst>
          </p:cNvPr>
          <p:cNvGrpSpPr/>
          <p:nvPr/>
        </p:nvGrpSpPr>
        <p:grpSpPr>
          <a:xfrm>
            <a:off x="1422399" y="5785533"/>
            <a:ext cx="965200" cy="876300"/>
            <a:chOff x="1422399" y="5785533"/>
            <a:chExt cx="965200" cy="876300"/>
          </a:xfrm>
        </p:grpSpPr>
        <p:sp>
          <p:nvSpPr>
            <p:cNvPr id="16" name="Ellipse 15">
              <a:extLst>
                <a:ext uri="{FF2B5EF4-FFF2-40B4-BE49-F238E27FC236}">
                  <a16:creationId xmlns:a16="http://schemas.microsoft.com/office/drawing/2014/main" id="{321FA4A0-A911-437E-BEF6-F8B74AC72FD9}"/>
                </a:ext>
              </a:extLst>
            </p:cNvPr>
            <p:cNvSpPr/>
            <p:nvPr/>
          </p:nvSpPr>
          <p:spPr>
            <a:xfrm>
              <a:off x="1422399" y="5785533"/>
              <a:ext cx="965200" cy="876300"/>
            </a:xfrm>
            <a:prstGeom prst="ellipse">
              <a:avLst/>
            </a:prstGeom>
            <a:solidFill>
              <a:srgbClr val="2AD01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Klemmbrett mit einfarbiger Füllung">
              <a:extLst>
                <a:ext uri="{FF2B5EF4-FFF2-40B4-BE49-F238E27FC236}">
                  <a16:creationId xmlns:a16="http://schemas.microsoft.com/office/drawing/2014/main" id="{F2E4DA42-C22B-5D3B-650E-C2F862BC48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1113" y="5852529"/>
              <a:ext cx="742307" cy="742307"/>
            </a:xfrm>
            <a:prstGeom prst="rect">
              <a:avLst/>
            </a:prstGeom>
          </p:spPr>
        </p:pic>
      </p:grpSp>
      <p:grpSp>
        <p:nvGrpSpPr>
          <p:cNvPr id="9" name="Gruppieren 8">
            <a:extLst>
              <a:ext uri="{FF2B5EF4-FFF2-40B4-BE49-F238E27FC236}">
                <a16:creationId xmlns:a16="http://schemas.microsoft.com/office/drawing/2014/main" id="{3B25E414-D720-08DE-9870-44EE0590A5AE}"/>
              </a:ext>
            </a:extLst>
          </p:cNvPr>
          <p:cNvGrpSpPr/>
          <p:nvPr/>
        </p:nvGrpSpPr>
        <p:grpSpPr>
          <a:xfrm>
            <a:off x="1422399" y="1900442"/>
            <a:ext cx="965200" cy="876300"/>
            <a:chOff x="1422399" y="1900442"/>
            <a:chExt cx="965200" cy="876300"/>
          </a:xfrm>
        </p:grpSpPr>
        <p:sp>
          <p:nvSpPr>
            <p:cNvPr id="4" name="Ellipse 3">
              <a:extLst>
                <a:ext uri="{FF2B5EF4-FFF2-40B4-BE49-F238E27FC236}">
                  <a16:creationId xmlns:a16="http://schemas.microsoft.com/office/drawing/2014/main" id="{88C93948-BAD6-43AF-89DD-EAE5163E9281}"/>
                </a:ext>
              </a:extLst>
            </p:cNvPr>
            <p:cNvSpPr/>
            <p:nvPr/>
          </p:nvSpPr>
          <p:spPr>
            <a:xfrm>
              <a:off x="1422399" y="1900442"/>
              <a:ext cx="965200" cy="876300"/>
            </a:xfrm>
            <a:prstGeom prst="ellipse">
              <a:avLst/>
            </a:prstGeom>
            <a:solidFill>
              <a:srgbClr val="FB212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Inhaltsplatzhalter 6" descr="Filmklappe mit einfarbiger Füllung">
              <a:extLst>
                <a:ext uri="{FF2B5EF4-FFF2-40B4-BE49-F238E27FC236}">
                  <a16:creationId xmlns:a16="http://schemas.microsoft.com/office/drawing/2014/main" id="{CD06347C-1931-AF00-2D3C-56FD18380F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61113" y="1997811"/>
              <a:ext cx="653950" cy="653950"/>
            </a:xfrm>
            <a:prstGeom prst="rect">
              <a:avLst/>
            </a:prstGeom>
          </p:spPr>
        </p:pic>
      </p:grpSp>
      <p:grpSp>
        <p:nvGrpSpPr>
          <p:cNvPr id="14" name="Gruppieren 13">
            <a:extLst>
              <a:ext uri="{FF2B5EF4-FFF2-40B4-BE49-F238E27FC236}">
                <a16:creationId xmlns:a16="http://schemas.microsoft.com/office/drawing/2014/main" id="{554269C1-EE3F-8580-336D-239796D1081B}"/>
              </a:ext>
            </a:extLst>
          </p:cNvPr>
          <p:cNvGrpSpPr/>
          <p:nvPr/>
        </p:nvGrpSpPr>
        <p:grpSpPr>
          <a:xfrm>
            <a:off x="1422399" y="3181885"/>
            <a:ext cx="965200" cy="876300"/>
            <a:chOff x="1422399" y="3181885"/>
            <a:chExt cx="965200" cy="876300"/>
          </a:xfrm>
        </p:grpSpPr>
        <p:sp>
          <p:nvSpPr>
            <p:cNvPr id="11" name="Ellipse 10">
              <a:extLst>
                <a:ext uri="{FF2B5EF4-FFF2-40B4-BE49-F238E27FC236}">
                  <a16:creationId xmlns:a16="http://schemas.microsoft.com/office/drawing/2014/main" id="{DD0C9F24-8311-4980-9E32-9E6C634C3644}"/>
                </a:ext>
              </a:extLst>
            </p:cNvPr>
            <p:cNvSpPr/>
            <p:nvPr/>
          </p:nvSpPr>
          <p:spPr>
            <a:xfrm>
              <a:off x="1422399" y="3181885"/>
              <a:ext cx="965200" cy="876300"/>
            </a:xfrm>
            <a:prstGeom prst="ellipse">
              <a:avLst/>
            </a:prstGeom>
            <a:solidFill>
              <a:srgbClr val="3674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descr="Chat mit einfarbiger Füllung">
              <a:extLst>
                <a:ext uri="{FF2B5EF4-FFF2-40B4-BE49-F238E27FC236}">
                  <a16:creationId xmlns:a16="http://schemas.microsoft.com/office/drawing/2014/main" id="{E16EAD6D-2947-608F-8CF9-8DA5A2C323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8564" y="3234232"/>
              <a:ext cx="813905" cy="813905"/>
            </a:xfrm>
            <a:prstGeom prst="rect">
              <a:avLst/>
            </a:prstGeom>
          </p:spPr>
        </p:pic>
      </p:grpSp>
    </p:spTree>
    <p:extLst>
      <p:ext uri="{BB962C8B-B14F-4D97-AF65-F5344CB8AC3E}">
        <p14:creationId xmlns:p14="http://schemas.microsoft.com/office/powerpoint/2010/main" val="358949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Freihandform: Form 47">
            <a:extLst>
              <a:ext uri="{FF2B5EF4-FFF2-40B4-BE49-F238E27FC236}">
                <a16:creationId xmlns:a16="http://schemas.microsoft.com/office/drawing/2014/main" id="{99BA59CE-655A-E15A-6A6F-0FDE510932B7}"/>
              </a:ext>
            </a:extLst>
          </p:cNvPr>
          <p:cNvSpPr/>
          <p:nvPr/>
        </p:nvSpPr>
        <p:spPr>
          <a:xfrm>
            <a:off x="-1" y="-1"/>
            <a:ext cx="6027745" cy="4285648"/>
          </a:xfrm>
          <a:custGeom>
            <a:avLst/>
            <a:gdLst>
              <a:gd name="connsiteX0" fmla="*/ 0 w 6027745"/>
              <a:gd name="connsiteY0" fmla="*/ 0 h 4285648"/>
              <a:gd name="connsiteX1" fmla="*/ 6027745 w 6027745"/>
              <a:gd name="connsiteY1" fmla="*/ 0 h 4285648"/>
              <a:gd name="connsiteX2" fmla="*/ 6027745 w 6027745"/>
              <a:gd name="connsiteY2" fmla="*/ 109295 h 4285648"/>
              <a:gd name="connsiteX3" fmla="*/ 6023713 w 6027745"/>
              <a:gd name="connsiteY3" fmla="*/ 108680 h 4285648"/>
              <a:gd name="connsiteX4" fmla="*/ 5940825 w 6027745"/>
              <a:gd name="connsiteY4" fmla="*/ 104494 h 4285648"/>
              <a:gd name="connsiteX5" fmla="*/ 5130136 w 6027745"/>
              <a:gd name="connsiteY5" fmla="*/ 915183 h 4285648"/>
              <a:gd name="connsiteX6" fmla="*/ 5940825 w 6027745"/>
              <a:gd name="connsiteY6" fmla="*/ 1725872 h 4285648"/>
              <a:gd name="connsiteX7" fmla="*/ 6023713 w 6027745"/>
              <a:gd name="connsiteY7" fmla="*/ 1721687 h 4285648"/>
              <a:gd name="connsiteX8" fmla="*/ 6027745 w 6027745"/>
              <a:gd name="connsiteY8" fmla="*/ 1721071 h 4285648"/>
              <a:gd name="connsiteX9" fmla="*/ 6027745 w 6027745"/>
              <a:gd name="connsiteY9" fmla="*/ 1817239 h 4285648"/>
              <a:gd name="connsiteX10" fmla="*/ 3524903 w 6027745"/>
              <a:gd name="connsiteY10" fmla="*/ 1817239 h 4285648"/>
              <a:gd name="connsiteX11" fmla="*/ 2986314 w 6027745"/>
              <a:gd name="connsiteY11" fmla="*/ 2355828 h 4285648"/>
              <a:gd name="connsiteX12" fmla="*/ 2986314 w 6027745"/>
              <a:gd name="connsiteY12" fmla="*/ 3358655 h 4285648"/>
              <a:gd name="connsiteX13" fmla="*/ 1981658 w 6027745"/>
              <a:gd name="connsiteY13" fmla="*/ 3358655 h 4285648"/>
              <a:gd name="connsiteX14" fmla="*/ 2013989 w 6027745"/>
              <a:gd name="connsiteY14" fmla="*/ 3462808 h 4285648"/>
              <a:gd name="connsiteX15" fmla="*/ 2027902 w 6027745"/>
              <a:gd name="connsiteY15" fmla="*/ 3600824 h 4285648"/>
              <a:gd name="connsiteX16" fmla="*/ 1343078 w 6027745"/>
              <a:gd name="connsiteY16" fmla="*/ 4285648 h 4285648"/>
              <a:gd name="connsiteX17" fmla="*/ 658254 w 6027745"/>
              <a:gd name="connsiteY17" fmla="*/ 3600824 h 4285648"/>
              <a:gd name="connsiteX18" fmla="*/ 672167 w 6027745"/>
              <a:gd name="connsiteY18" fmla="*/ 3462808 h 4285648"/>
              <a:gd name="connsiteX19" fmla="*/ 704498 w 6027745"/>
              <a:gd name="connsiteY19" fmla="*/ 3358655 h 4285648"/>
              <a:gd name="connsiteX20" fmla="*/ 0 w 6027745"/>
              <a:gd name="connsiteY20" fmla="*/ 3358655 h 42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7745" h="4285648">
                <a:moveTo>
                  <a:pt x="0" y="0"/>
                </a:moveTo>
                <a:lnTo>
                  <a:pt x="6027745" y="0"/>
                </a:lnTo>
                <a:lnTo>
                  <a:pt x="6027745" y="109295"/>
                </a:lnTo>
                <a:lnTo>
                  <a:pt x="6023713" y="108680"/>
                </a:lnTo>
                <a:cubicBezTo>
                  <a:pt x="5996461" y="105912"/>
                  <a:pt x="5968808" y="104494"/>
                  <a:pt x="5940825" y="104494"/>
                </a:cubicBezTo>
                <a:cubicBezTo>
                  <a:pt x="5493094" y="104494"/>
                  <a:pt x="5130136" y="467452"/>
                  <a:pt x="5130136" y="915183"/>
                </a:cubicBezTo>
                <a:cubicBezTo>
                  <a:pt x="5130136" y="1362914"/>
                  <a:pt x="5493094" y="1725872"/>
                  <a:pt x="5940825" y="1725872"/>
                </a:cubicBezTo>
                <a:cubicBezTo>
                  <a:pt x="5968808" y="1725872"/>
                  <a:pt x="5996461" y="1724454"/>
                  <a:pt x="6023713" y="1721687"/>
                </a:cubicBezTo>
                <a:lnTo>
                  <a:pt x="6027745" y="1721071"/>
                </a:lnTo>
                <a:lnTo>
                  <a:pt x="6027745" y="1817239"/>
                </a:lnTo>
                <a:lnTo>
                  <a:pt x="3524903" y="1817239"/>
                </a:lnTo>
                <a:cubicBezTo>
                  <a:pt x="3227449" y="1817239"/>
                  <a:pt x="2986314" y="2058374"/>
                  <a:pt x="2986314" y="2355828"/>
                </a:cubicBezTo>
                <a:lnTo>
                  <a:pt x="2986314" y="3358655"/>
                </a:lnTo>
                <a:lnTo>
                  <a:pt x="1981658" y="3358655"/>
                </a:lnTo>
                <a:lnTo>
                  <a:pt x="2013989" y="3462808"/>
                </a:lnTo>
                <a:cubicBezTo>
                  <a:pt x="2023111" y="3507389"/>
                  <a:pt x="2027902" y="3553547"/>
                  <a:pt x="2027902" y="3600824"/>
                </a:cubicBezTo>
                <a:cubicBezTo>
                  <a:pt x="2027902" y="3979042"/>
                  <a:pt x="1721296" y="4285648"/>
                  <a:pt x="1343078" y="4285648"/>
                </a:cubicBezTo>
                <a:cubicBezTo>
                  <a:pt x="964860" y="4285648"/>
                  <a:pt x="658254" y="3979042"/>
                  <a:pt x="658254" y="3600824"/>
                </a:cubicBezTo>
                <a:cubicBezTo>
                  <a:pt x="658254" y="3553547"/>
                  <a:pt x="663045" y="3507389"/>
                  <a:pt x="672167" y="3462808"/>
                </a:cubicBezTo>
                <a:lnTo>
                  <a:pt x="704498" y="3358655"/>
                </a:lnTo>
                <a:lnTo>
                  <a:pt x="0" y="3358655"/>
                </a:lnTo>
                <a:close/>
              </a:path>
            </a:pathLst>
          </a:custGeom>
          <a:gradFill flip="none" rotWithShape="1">
            <a:gsLst>
              <a:gs pos="0">
                <a:srgbClr val="FB212A">
                  <a:shade val="30000"/>
                  <a:satMod val="115000"/>
                </a:srgbClr>
              </a:gs>
              <a:gs pos="50000">
                <a:srgbClr val="FB212A">
                  <a:shade val="67500"/>
                  <a:satMod val="115000"/>
                </a:srgbClr>
              </a:gs>
              <a:gs pos="100000">
                <a:srgbClr val="FB212A">
                  <a:shade val="100000"/>
                  <a:satMod val="115000"/>
                </a:srgb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3" name="Freihandform: Form 52">
            <a:extLst>
              <a:ext uri="{FF2B5EF4-FFF2-40B4-BE49-F238E27FC236}">
                <a16:creationId xmlns:a16="http://schemas.microsoft.com/office/drawing/2014/main" id="{8432CA11-79F9-5748-ECD9-8F029C16C711}"/>
              </a:ext>
            </a:extLst>
          </p:cNvPr>
          <p:cNvSpPr/>
          <p:nvPr/>
        </p:nvSpPr>
        <p:spPr>
          <a:xfrm>
            <a:off x="-1" y="3499345"/>
            <a:ext cx="6949649" cy="3364728"/>
          </a:xfrm>
          <a:custGeom>
            <a:avLst/>
            <a:gdLst>
              <a:gd name="connsiteX0" fmla="*/ 0 w 6949649"/>
              <a:gd name="connsiteY0" fmla="*/ 0 h 3364728"/>
              <a:gd name="connsiteX1" fmla="*/ 539477 w 6949649"/>
              <a:gd name="connsiteY1" fmla="*/ 0 h 3364728"/>
              <a:gd name="connsiteX2" fmla="*/ 530716 w 6949649"/>
              <a:gd name="connsiteY2" fmla="*/ 86904 h 3364728"/>
              <a:gd name="connsiteX3" fmla="*/ 1341405 w 6949649"/>
              <a:gd name="connsiteY3" fmla="*/ 897593 h 3364728"/>
              <a:gd name="connsiteX4" fmla="*/ 2152094 w 6949649"/>
              <a:gd name="connsiteY4" fmla="*/ 86904 h 3364728"/>
              <a:gd name="connsiteX5" fmla="*/ 2143334 w 6949649"/>
              <a:gd name="connsiteY5" fmla="*/ 0 h 3364728"/>
              <a:gd name="connsiteX6" fmla="*/ 2984377 w 6949649"/>
              <a:gd name="connsiteY6" fmla="*/ 0 h 3364728"/>
              <a:gd name="connsiteX7" fmla="*/ 2984377 w 6949649"/>
              <a:gd name="connsiteY7" fmla="*/ 1006802 h 3364728"/>
              <a:gd name="connsiteX8" fmla="*/ 3522966 w 6949649"/>
              <a:gd name="connsiteY8" fmla="*/ 1545391 h 3364728"/>
              <a:gd name="connsiteX9" fmla="*/ 6025807 w 6949649"/>
              <a:gd name="connsiteY9" fmla="*/ 1545391 h 3364728"/>
              <a:gd name="connsiteX10" fmla="*/ 6025807 w 6949649"/>
              <a:gd name="connsiteY10" fmla="*/ 1841799 h 3364728"/>
              <a:gd name="connsiteX11" fmla="*/ 6126809 w 6949649"/>
              <a:gd name="connsiteY11" fmla="*/ 1810446 h 3364728"/>
              <a:gd name="connsiteX12" fmla="*/ 6264825 w 6949649"/>
              <a:gd name="connsiteY12" fmla="*/ 1796533 h 3364728"/>
              <a:gd name="connsiteX13" fmla="*/ 6949649 w 6949649"/>
              <a:gd name="connsiteY13" fmla="*/ 2481357 h 3364728"/>
              <a:gd name="connsiteX14" fmla="*/ 6264825 w 6949649"/>
              <a:gd name="connsiteY14" fmla="*/ 3166181 h 3364728"/>
              <a:gd name="connsiteX15" fmla="*/ 6126809 w 6949649"/>
              <a:gd name="connsiteY15" fmla="*/ 3152268 h 3364728"/>
              <a:gd name="connsiteX16" fmla="*/ 6025807 w 6949649"/>
              <a:gd name="connsiteY16" fmla="*/ 3120915 h 3364728"/>
              <a:gd name="connsiteX17" fmla="*/ 6025807 w 6949649"/>
              <a:gd name="connsiteY17" fmla="*/ 3364728 h 3364728"/>
              <a:gd name="connsiteX18" fmla="*/ 0 w 6949649"/>
              <a:gd name="connsiteY18" fmla="*/ 3364728 h 336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49649" h="3364728">
                <a:moveTo>
                  <a:pt x="0" y="0"/>
                </a:moveTo>
                <a:lnTo>
                  <a:pt x="539477" y="0"/>
                </a:lnTo>
                <a:lnTo>
                  <a:pt x="530716" y="86904"/>
                </a:lnTo>
                <a:cubicBezTo>
                  <a:pt x="530716" y="534635"/>
                  <a:pt x="893674" y="897593"/>
                  <a:pt x="1341405" y="897593"/>
                </a:cubicBezTo>
                <a:cubicBezTo>
                  <a:pt x="1789136" y="897593"/>
                  <a:pt x="2152094" y="534635"/>
                  <a:pt x="2152094" y="86904"/>
                </a:cubicBezTo>
                <a:lnTo>
                  <a:pt x="2143334" y="0"/>
                </a:lnTo>
                <a:lnTo>
                  <a:pt x="2984377" y="0"/>
                </a:lnTo>
                <a:lnTo>
                  <a:pt x="2984377" y="1006802"/>
                </a:lnTo>
                <a:cubicBezTo>
                  <a:pt x="2984377" y="1304256"/>
                  <a:pt x="3225512" y="1545391"/>
                  <a:pt x="3522966" y="1545391"/>
                </a:cubicBezTo>
                <a:lnTo>
                  <a:pt x="6025807" y="1545391"/>
                </a:lnTo>
                <a:lnTo>
                  <a:pt x="6025807" y="1841799"/>
                </a:lnTo>
                <a:lnTo>
                  <a:pt x="6126809" y="1810446"/>
                </a:lnTo>
                <a:cubicBezTo>
                  <a:pt x="6171390" y="1801324"/>
                  <a:pt x="6217548" y="1796533"/>
                  <a:pt x="6264825" y="1796533"/>
                </a:cubicBezTo>
                <a:cubicBezTo>
                  <a:pt x="6643043" y="1796533"/>
                  <a:pt x="6949649" y="2103139"/>
                  <a:pt x="6949649" y="2481357"/>
                </a:cubicBezTo>
                <a:cubicBezTo>
                  <a:pt x="6949649" y="2859575"/>
                  <a:pt x="6643043" y="3166181"/>
                  <a:pt x="6264825" y="3166181"/>
                </a:cubicBezTo>
                <a:cubicBezTo>
                  <a:pt x="6217548" y="3166181"/>
                  <a:pt x="6171390" y="3161391"/>
                  <a:pt x="6126809" y="3152268"/>
                </a:cubicBezTo>
                <a:lnTo>
                  <a:pt x="6025807" y="3120915"/>
                </a:lnTo>
                <a:lnTo>
                  <a:pt x="6025807" y="3364728"/>
                </a:lnTo>
                <a:lnTo>
                  <a:pt x="0" y="3364728"/>
                </a:lnTo>
                <a:close/>
              </a:path>
            </a:pathLst>
          </a:custGeom>
          <a:gradFill flip="none" rotWithShape="1">
            <a:gsLst>
              <a:gs pos="0">
                <a:srgbClr val="3674FF">
                  <a:shade val="30000"/>
                  <a:satMod val="115000"/>
                </a:srgbClr>
              </a:gs>
              <a:gs pos="50000">
                <a:srgbClr val="3674FF">
                  <a:shade val="67500"/>
                  <a:satMod val="115000"/>
                </a:srgbClr>
              </a:gs>
              <a:gs pos="100000">
                <a:srgbClr val="3674FF">
                  <a:shade val="100000"/>
                  <a:satMod val="115000"/>
                </a:srgbClr>
              </a:gs>
            </a:gsLst>
            <a:path path="circle">
              <a:fillToRect t="100000" r="100000"/>
            </a:path>
            <a:tileRect l="-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2" name="Freihandform: Form 51">
            <a:extLst>
              <a:ext uri="{FF2B5EF4-FFF2-40B4-BE49-F238E27FC236}">
                <a16:creationId xmlns:a16="http://schemas.microsoft.com/office/drawing/2014/main" id="{CE98A387-7F5A-A949-C7A6-B324E7F582E2}"/>
              </a:ext>
            </a:extLst>
          </p:cNvPr>
          <p:cNvSpPr/>
          <p:nvPr/>
        </p:nvSpPr>
        <p:spPr>
          <a:xfrm>
            <a:off x="6157960" y="2589796"/>
            <a:ext cx="6027746" cy="4266330"/>
          </a:xfrm>
          <a:custGeom>
            <a:avLst/>
            <a:gdLst>
              <a:gd name="connsiteX0" fmla="*/ 4600510 w 6027746"/>
              <a:gd name="connsiteY0" fmla="*/ 0 h 4266330"/>
              <a:gd name="connsiteX1" fmla="*/ 5285334 w 6027746"/>
              <a:gd name="connsiteY1" fmla="*/ 684824 h 4266330"/>
              <a:gd name="connsiteX2" fmla="*/ 5271421 w 6027746"/>
              <a:gd name="connsiteY2" fmla="*/ 822840 h 4266330"/>
              <a:gd name="connsiteX3" fmla="*/ 5239322 w 6027746"/>
              <a:gd name="connsiteY3" fmla="*/ 926244 h 4266330"/>
              <a:gd name="connsiteX4" fmla="*/ 6027746 w 6027746"/>
              <a:gd name="connsiteY4" fmla="*/ 926244 h 4266330"/>
              <a:gd name="connsiteX5" fmla="*/ 6027746 w 6027746"/>
              <a:gd name="connsiteY5" fmla="*/ 4266330 h 4266330"/>
              <a:gd name="connsiteX6" fmla="*/ 0 w 6027746"/>
              <a:gd name="connsiteY6" fmla="*/ 4266330 h 4266330"/>
              <a:gd name="connsiteX7" fmla="*/ 0 w 6027746"/>
              <a:gd name="connsiteY7" fmla="*/ 4190072 h 4266330"/>
              <a:gd name="connsiteX8" fmla="*/ 23976 w 6027746"/>
              <a:gd name="connsiteY8" fmla="*/ 4193731 h 4266330"/>
              <a:gd name="connsiteX9" fmla="*/ 106864 w 6027746"/>
              <a:gd name="connsiteY9" fmla="*/ 4197916 h 4266330"/>
              <a:gd name="connsiteX10" fmla="*/ 917553 w 6027746"/>
              <a:gd name="connsiteY10" fmla="*/ 3387227 h 4266330"/>
              <a:gd name="connsiteX11" fmla="*/ 106864 w 6027746"/>
              <a:gd name="connsiteY11" fmla="*/ 2576538 h 4266330"/>
              <a:gd name="connsiteX12" fmla="*/ 23976 w 6027746"/>
              <a:gd name="connsiteY12" fmla="*/ 2580724 h 4266330"/>
              <a:gd name="connsiteX13" fmla="*/ 0 w 6027746"/>
              <a:gd name="connsiteY13" fmla="*/ 2584383 h 4266330"/>
              <a:gd name="connsiteX14" fmla="*/ 0 w 6027746"/>
              <a:gd name="connsiteY14" fmla="*/ 2451289 h 4266330"/>
              <a:gd name="connsiteX15" fmla="*/ 2511075 w 6027746"/>
              <a:gd name="connsiteY15" fmla="*/ 2451289 h 4266330"/>
              <a:gd name="connsiteX16" fmla="*/ 3049664 w 6027746"/>
              <a:gd name="connsiteY16" fmla="*/ 1912700 h 4266330"/>
              <a:gd name="connsiteX17" fmla="*/ 3049664 w 6027746"/>
              <a:gd name="connsiteY17" fmla="*/ 926244 h 4266330"/>
              <a:gd name="connsiteX18" fmla="*/ 3961698 w 6027746"/>
              <a:gd name="connsiteY18" fmla="*/ 926244 h 4266330"/>
              <a:gd name="connsiteX19" fmla="*/ 3929599 w 6027746"/>
              <a:gd name="connsiteY19" fmla="*/ 822840 h 4266330"/>
              <a:gd name="connsiteX20" fmla="*/ 3915686 w 6027746"/>
              <a:gd name="connsiteY20" fmla="*/ 684824 h 4266330"/>
              <a:gd name="connsiteX21" fmla="*/ 4600510 w 6027746"/>
              <a:gd name="connsiteY21" fmla="*/ 0 h 426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7746" h="4266330">
                <a:moveTo>
                  <a:pt x="4600510" y="0"/>
                </a:moveTo>
                <a:cubicBezTo>
                  <a:pt x="4978728" y="0"/>
                  <a:pt x="5285334" y="306606"/>
                  <a:pt x="5285334" y="684824"/>
                </a:cubicBezTo>
                <a:cubicBezTo>
                  <a:pt x="5285334" y="732101"/>
                  <a:pt x="5280543" y="778260"/>
                  <a:pt x="5271421" y="822840"/>
                </a:cubicBezTo>
                <a:lnTo>
                  <a:pt x="5239322" y="926244"/>
                </a:lnTo>
                <a:lnTo>
                  <a:pt x="6027746" y="926244"/>
                </a:lnTo>
                <a:lnTo>
                  <a:pt x="6027746" y="4266330"/>
                </a:lnTo>
                <a:lnTo>
                  <a:pt x="0" y="4266330"/>
                </a:lnTo>
                <a:lnTo>
                  <a:pt x="0" y="4190072"/>
                </a:lnTo>
                <a:lnTo>
                  <a:pt x="23976" y="4193731"/>
                </a:lnTo>
                <a:cubicBezTo>
                  <a:pt x="51229" y="4196498"/>
                  <a:pt x="78881" y="4197916"/>
                  <a:pt x="106864" y="4197916"/>
                </a:cubicBezTo>
                <a:cubicBezTo>
                  <a:pt x="554595" y="4197916"/>
                  <a:pt x="917553" y="3834958"/>
                  <a:pt x="917553" y="3387227"/>
                </a:cubicBezTo>
                <a:cubicBezTo>
                  <a:pt x="917553" y="2939496"/>
                  <a:pt x="554595" y="2576538"/>
                  <a:pt x="106864" y="2576538"/>
                </a:cubicBezTo>
                <a:cubicBezTo>
                  <a:pt x="78881" y="2576538"/>
                  <a:pt x="51229" y="2577956"/>
                  <a:pt x="23976" y="2580724"/>
                </a:cubicBezTo>
                <a:lnTo>
                  <a:pt x="0" y="2584383"/>
                </a:lnTo>
                <a:lnTo>
                  <a:pt x="0" y="2451289"/>
                </a:lnTo>
                <a:lnTo>
                  <a:pt x="2511075" y="2451289"/>
                </a:lnTo>
                <a:cubicBezTo>
                  <a:pt x="2808529" y="2451289"/>
                  <a:pt x="3049664" y="2210154"/>
                  <a:pt x="3049664" y="1912700"/>
                </a:cubicBezTo>
                <a:lnTo>
                  <a:pt x="3049664" y="926244"/>
                </a:lnTo>
                <a:lnTo>
                  <a:pt x="3961698" y="926244"/>
                </a:lnTo>
                <a:lnTo>
                  <a:pt x="3929599" y="822840"/>
                </a:lnTo>
                <a:cubicBezTo>
                  <a:pt x="3920477" y="778260"/>
                  <a:pt x="3915686" y="732101"/>
                  <a:pt x="3915686" y="684824"/>
                </a:cubicBezTo>
                <a:cubicBezTo>
                  <a:pt x="3915686" y="306606"/>
                  <a:pt x="4222292" y="0"/>
                  <a:pt x="4600510" y="0"/>
                </a:cubicBezTo>
                <a:close/>
              </a:path>
            </a:pathLst>
          </a:custGeom>
          <a:gradFill flip="none" rotWithShape="1">
            <a:gsLst>
              <a:gs pos="0">
                <a:srgbClr val="FFE423">
                  <a:shade val="30000"/>
                  <a:satMod val="115000"/>
                </a:srgbClr>
              </a:gs>
              <a:gs pos="50000">
                <a:srgbClr val="FFE423">
                  <a:shade val="67500"/>
                  <a:satMod val="115000"/>
                </a:srgbClr>
              </a:gs>
              <a:gs pos="100000">
                <a:srgbClr val="FFE423">
                  <a:shade val="100000"/>
                  <a:satMod val="115000"/>
                </a:srgbClr>
              </a:gs>
            </a:gsLst>
            <a:lin ang="135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51" name="Freihandform: Form 50">
            <a:extLst>
              <a:ext uri="{FF2B5EF4-FFF2-40B4-BE49-F238E27FC236}">
                <a16:creationId xmlns:a16="http://schemas.microsoft.com/office/drawing/2014/main" id="{7E3EC2B1-105B-6E43-1D3C-D206397A84D2}"/>
              </a:ext>
            </a:extLst>
          </p:cNvPr>
          <p:cNvSpPr/>
          <p:nvPr/>
        </p:nvSpPr>
        <p:spPr>
          <a:xfrm>
            <a:off x="5255999" y="1"/>
            <a:ext cx="6929706" cy="3353228"/>
          </a:xfrm>
          <a:custGeom>
            <a:avLst/>
            <a:gdLst>
              <a:gd name="connsiteX0" fmla="*/ 911091 w 6929706"/>
              <a:gd name="connsiteY0" fmla="*/ 0 h 3353228"/>
              <a:gd name="connsiteX1" fmla="*/ 6929706 w 6929706"/>
              <a:gd name="connsiteY1" fmla="*/ 0 h 3353228"/>
              <a:gd name="connsiteX2" fmla="*/ 6929706 w 6929706"/>
              <a:gd name="connsiteY2" fmla="*/ 3353228 h 3353228"/>
              <a:gd name="connsiteX3" fmla="*/ 6305235 w 6929706"/>
              <a:gd name="connsiteY3" fmla="*/ 3353228 h 3353228"/>
              <a:gd name="connsiteX4" fmla="*/ 6313159 w 6929706"/>
              <a:gd name="connsiteY4" fmla="*/ 3274619 h 3353228"/>
              <a:gd name="connsiteX5" fmla="*/ 5502470 w 6929706"/>
              <a:gd name="connsiteY5" fmla="*/ 2463930 h 3353228"/>
              <a:gd name="connsiteX6" fmla="*/ 4691781 w 6929706"/>
              <a:gd name="connsiteY6" fmla="*/ 3274619 h 3353228"/>
              <a:gd name="connsiteX7" fmla="*/ 4699705 w 6929706"/>
              <a:gd name="connsiteY7" fmla="*/ 3353228 h 3353228"/>
              <a:gd name="connsiteX8" fmla="*/ 3953562 w 6929706"/>
              <a:gd name="connsiteY8" fmla="*/ 3353228 h 3353228"/>
              <a:gd name="connsiteX9" fmla="*/ 3953562 w 6929706"/>
              <a:gd name="connsiteY9" fmla="*/ 2355826 h 3353228"/>
              <a:gd name="connsiteX10" fmla="*/ 3414973 w 6929706"/>
              <a:gd name="connsiteY10" fmla="*/ 1817237 h 3353228"/>
              <a:gd name="connsiteX11" fmla="*/ 911091 w 6929706"/>
              <a:gd name="connsiteY11" fmla="*/ 1817237 h 3353228"/>
              <a:gd name="connsiteX12" fmla="*/ 911091 w 6929706"/>
              <a:gd name="connsiteY12" fmla="*/ 1558698 h 3353228"/>
              <a:gd name="connsiteX13" fmla="*/ 822840 w 6929706"/>
              <a:gd name="connsiteY13" fmla="*/ 1586093 h 3353228"/>
              <a:gd name="connsiteX14" fmla="*/ 684824 w 6929706"/>
              <a:gd name="connsiteY14" fmla="*/ 1600006 h 3353228"/>
              <a:gd name="connsiteX15" fmla="*/ 0 w 6929706"/>
              <a:gd name="connsiteY15" fmla="*/ 915182 h 3353228"/>
              <a:gd name="connsiteX16" fmla="*/ 684824 w 6929706"/>
              <a:gd name="connsiteY16" fmla="*/ 230358 h 3353228"/>
              <a:gd name="connsiteX17" fmla="*/ 822840 w 6929706"/>
              <a:gd name="connsiteY17" fmla="*/ 244271 h 3353228"/>
              <a:gd name="connsiteX18" fmla="*/ 911091 w 6929706"/>
              <a:gd name="connsiteY18" fmla="*/ 271666 h 335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29706" h="3353228">
                <a:moveTo>
                  <a:pt x="911091" y="0"/>
                </a:moveTo>
                <a:lnTo>
                  <a:pt x="6929706" y="0"/>
                </a:lnTo>
                <a:lnTo>
                  <a:pt x="6929706" y="3353228"/>
                </a:lnTo>
                <a:lnTo>
                  <a:pt x="6305235" y="3353228"/>
                </a:lnTo>
                <a:lnTo>
                  <a:pt x="6313159" y="3274619"/>
                </a:lnTo>
                <a:cubicBezTo>
                  <a:pt x="6313159" y="2826888"/>
                  <a:pt x="5950201" y="2463930"/>
                  <a:pt x="5502470" y="2463930"/>
                </a:cubicBezTo>
                <a:cubicBezTo>
                  <a:pt x="5054739" y="2463930"/>
                  <a:pt x="4691781" y="2826888"/>
                  <a:pt x="4691781" y="3274619"/>
                </a:cubicBezTo>
                <a:lnTo>
                  <a:pt x="4699705" y="3353228"/>
                </a:lnTo>
                <a:lnTo>
                  <a:pt x="3953562" y="3353228"/>
                </a:lnTo>
                <a:lnTo>
                  <a:pt x="3953562" y="2355826"/>
                </a:lnTo>
                <a:cubicBezTo>
                  <a:pt x="3953562" y="2058372"/>
                  <a:pt x="3712427" y="1817237"/>
                  <a:pt x="3414973" y="1817237"/>
                </a:cubicBezTo>
                <a:lnTo>
                  <a:pt x="911091" y="1817237"/>
                </a:lnTo>
                <a:lnTo>
                  <a:pt x="911091" y="1558698"/>
                </a:lnTo>
                <a:lnTo>
                  <a:pt x="822840" y="1586093"/>
                </a:lnTo>
                <a:cubicBezTo>
                  <a:pt x="778259" y="1595215"/>
                  <a:pt x="732101" y="1600006"/>
                  <a:pt x="684824" y="1600006"/>
                </a:cubicBezTo>
                <a:cubicBezTo>
                  <a:pt x="306606" y="1600006"/>
                  <a:pt x="0" y="1293400"/>
                  <a:pt x="0" y="915182"/>
                </a:cubicBezTo>
                <a:cubicBezTo>
                  <a:pt x="0" y="536964"/>
                  <a:pt x="306606" y="230358"/>
                  <a:pt x="684824" y="230358"/>
                </a:cubicBezTo>
                <a:cubicBezTo>
                  <a:pt x="732101" y="230358"/>
                  <a:pt x="778259" y="235149"/>
                  <a:pt x="822840" y="244271"/>
                </a:cubicBezTo>
                <a:lnTo>
                  <a:pt x="911091" y="271666"/>
                </a:lnTo>
                <a:close/>
              </a:path>
            </a:pathLst>
          </a:custGeom>
          <a:gradFill flip="none" rotWithShape="1">
            <a:gsLst>
              <a:gs pos="0">
                <a:srgbClr val="2AD01A">
                  <a:shade val="30000"/>
                  <a:satMod val="115000"/>
                </a:srgbClr>
              </a:gs>
              <a:gs pos="50000">
                <a:srgbClr val="2AD01A">
                  <a:shade val="67500"/>
                  <a:satMod val="115000"/>
                </a:srgbClr>
              </a:gs>
              <a:gs pos="100000">
                <a:srgbClr val="2AD01A">
                  <a:shade val="100000"/>
                  <a:satMod val="115000"/>
                </a:srgb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4" name="Textfeld 3">
            <a:hlinkClick r:id="" action="ppaction://hlinkshowjump?jump=nextslide"/>
            <a:extLst>
              <a:ext uri="{FF2B5EF4-FFF2-40B4-BE49-F238E27FC236}">
                <a16:creationId xmlns:a16="http://schemas.microsoft.com/office/drawing/2014/main" id="{93576249-DCE9-B92D-8BB5-F1E364647832}"/>
              </a:ext>
            </a:extLst>
          </p:cNvPr>
          <p:cNvSpPr txBox="1"/>
          <p:nvPr/>
        </p:nvSpPr>
        <p:spPr>
          <a:xfrm>
            <a:off x="3541032" y="2703012"/>
            <a:ext cx="5233856" cy="1446550"/>
          </a:xfrm>
          <a:prstGeom prst="rect">
            <a:avLst/>
          </a:prstGeom>
          <a:noFill/>
          <a:scene3d>
            <a:camera prst="orthographicFront"/>
            <a:lightRig rig="threePt" dir="t"/>
          </a:scene3d>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b="1" dirty="0">
                <a:solidFill>
                  <a:prstClr val="black"/>
                </a:solidFill>
                <a:latin typeface="Bahnschrift SemiCondensed" panose="020B0502040204020203" pitchFamily="34" charset="0"/>
                <a:cs typeface="Calibri" panose="020F0502020204030204" pitchFamily="34" charset="0"/>
              </a:rPr>
              <a:t>Begrüßung und Wiedersehen</a:t>
            </a:r>
            <a:endParaRPr kumimoji="0" lang="de-DE" sz="40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Calibri" panose="020F0502020204030204" pitchFamily="34" charset="0"/>
            </a:endParaRPr>
          </a:p>
        </p:txBody>
      </p:sp>
    </p:spTree>
    <p:extLst>
      <p:ext uri="{BB962C8B-B14F-4D97-AF65-F5344CB8AC3E}">
        <p14:creationId xmlns:p14="http://schemas.microsoft.com/office/powerpoint/2010/main" val="1126548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94BA7C-9471-4363-A801-427746F1A791}"/>
              </a:ext>
            </a:extLst>
          </p:cNvPr>
          <p:cNvSpPr>
            <a:spLocks noGrp="1"/>
          </p:cNvSpPr>
          <p:nvPr>
            <p:ph type="title"/>
          </p:nvPr>
        </p:nvSpPr>
        <p:spPr/>
        <p:txBody>
          <a:bodyPr/>
          <a:lstStyle/>
          <a:p>
            <a:r>
              <a:rPr lang="de-DE" dirty="0"/>
              <a:t>„Alle, die…“ </a:t>
            </a:r>
          </a:p>
        </p:txBody>
      </p:sp>
      <p:sp>
        <p:nvSpPr>
          <p:cNvPr id="3" name="Inhaltsplatzhalter 2">
            <a:extLst>
              <a:ext uri="{FF2B5EF4-FFF2-40B4-BE49-F238E27FC236}">
                <a16:creationId xmlns:a16="http://schemas.microsoft.com/office/drawing/2014/main" id="{7716358B-2AD9-42E8-ABCB-D6844D44E54C}"/>
              </a:ext>
            </a:extLst>
          </p:cNvPr>
          <p:cNvSpPr>
            <a:spLocks noGrp="1"/>
          </p:cNvSpPr>
          <p:nvPr>
            <p:ph idx="1"/>
          </p:nvPr>
        </p:nvSpPr>
        <p:spPr/>
        <p:txBody>
          <a:bodyPr/>
          <a:lstStyle/>
          <a:p>
            <a:pPr marL="0" indent="0">
              <a:buNone/>
            </a:pPr>
            <a:r>
              <a:rPr lang="de-DE" u="sng" dirty="0"/>
              <a:t>Ablauf:</a:t>
            </a:r>
          </a:p>
          <a:p>
            <a:pPr marL="514350" indent="-514350">
              <a:buAutoNum type="arabicPeriod"/>
            </a:pPr>
            <a:r>
              <a:rPr lang="de-DE" dirty="0"/>
              <a:t>Alle kleben die Kamera ab (z. B. Notizblatt) oder halten sie zu (z. B,. Daumen).</a:t>
            </a:r>
          </a:p>
          <a:p>
            <a:pPr marL="514350" indent="-514350">
              <a:buAutoNum type="arabicPeriod"/>
            </a:pPr>
            <a:r>
              <a:rPr lang="de-DE" dirty="0"/>
              <a:t>Sie hören eine „Alle, die …“-Aussage.</a:t>
            </a:r>
          </a:p>
          <a:p>
            <a:pPr marL="514350" indent="-514350">
              <a:buAutoNum type="arabicPeriod"/>
            </a:pPr>
            <a:r>
              <a:rPr lang="de-DE" dirty="0"/>
              <a:t>Wenn die Aussage auf Sie zutrifft, öffnen Sie Ihre Kamera.</a:t>
            </a:r>
          </a:p>
          <a:p>
            <a:pPr marL="514350" indent="-514350">
              <a:buAutoNum type="arabicPeriod"/>
            </a:pPr>
            <a:r>
              <a:rPr lang="de-DE" dirty="0"/>
              <a:t>Danach kleben/halten Sie die Kamera wieder zu und es folgt eine neue Aussage (10 Mal).</a:t>
            </a:r>
          </a:p>
        </p:txBody>
      </p:sp>
      <p:pic>
        <p:nvPicPr>
          <p:cNvPr id="5" name="Grafik 4" descr="Kamera">
            <a:extLst>
              <a:ext uri="{FF2B5EF4-FFF2-40B4-BE49-F238E27FC236}">
                <a16:creationId xmlns:a16="http://schemas.microsoft.com/office/drawing/2014/main" id="{463F63A3-4328-47C1-BA62-511DFFC4C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6703" y="471348"/>
            <a:ext cx="955517" cy="955517"/>
          </a:xfrm>
          <a:prstGeom prst="rect">
            <a:avLst/>
          </a:prstGeom>
        </p:spPr>
      </p:pic>
    </p:spTree>
    <p:extLst>
      <p:ext uri="{BB962C8B-B14F-4D97-AF65-F5344CB8AC3E}">
        <p14:creationId xmlns:p14="http://schemas.microsoft.com/office/powerpoint/2010/main" val="38764398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nchcard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2255</Words>
  <Application>Microsoft Office PowerPoint</Application>
  <PresentationFormat>Breitbild</PresentationFormat>
  <Paragraphs>246</Paragraphs>
  <Slides>44</Slides>
  <Notes>32</Notes>
  <HiddenSlides>5</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44</vt:i4>
      </vt:variant>
    </vt:vector>
  </HeadingPairs>
  <TitlesOfParts>
    <vt:vector size="54" baseType="lpstr">
      <vt:lpstr>Arial</vt:lpstr>
      <vt:lpstr>Bahnschrift SemiBold Condensed</vt:lpstr>
      <vt:lpstr>Bahnschrift SemiCondensed</vt:lpstr>
      <vt:lpstr>Calibri</vt:lpstr>
      <vt:lpstr>Calibri Light</vt:lpstr>
      <vt:lpstr>Neue Haas Grotesk Text Pro</vt:lpstr>
      <vt:lpstr>Symbol</vt:lpstr>
      <vt:lpstr>Wingdings</vt:lpstr>
      <vt:lpstr>Office</vt:lpstr>
      <vt:lpstr>PunchcardVTI</vt:lpstr>
      <vt:lpstr>PowerPoint-Präsentation</vt:lpstr>
      <vt:lpstr>Dieser Kurs</vt:lpstr>
      <vt:lpstr>Dieser Kurs</vt:lpstr>
      <vt:lpstr>Dieser Kurs</vt:lpstr>
      <vt:lpstr>Dieser Kurs</vt:lpstr>
      <vt:lpstr>Dieser Kurs</vt:lpstr>
      <vt:lpstr>Was machen wir heute? (150 Min.)</vt:lpstr>
      <vt:lpstr>PowerPoint-Präsentation</vt:lpstr>
      <vt:lpstr>„Alle, die…“ </vt:lpstr>
      <vt:lpstr>PowerPoint-Präsentation</vt:lpstr>
      <vt:lpstr>Übung: Videoimpuls</vt:lpstr>
      <vt:lpstr>Übung: Videoimpuls</vt:lpstr>
      <vt:lpstr>Übung: Videoimpuls</vt:lpstr>
      <vt:lpstr>Aufgabe 1</vt:lpstr>
      <vt:lpstr>Aufgabe 2</vt:lpstr>
      <vt:lpstr>Aufgabe 2</vt:lpstr>
      <vt:lpstr>PowerPoint-Präsentation</vt:lpstr>
      <vt:lpstr>Blitzlicht</vt:lpstr>
      <vt:lpstr>Wiederholung</vt:lpstr>
      <vt:lpstr>Datennutzungszyklus</vt:lpstr>
      <vt:lpstr>Datennutzungszyklus</vt:lpstr>
      <vt:lpstr>Datennutzungszyklus</vt:lpstr>
      <vt:lpstr>Datennutzungszyklus</vt:lpstr>
      <vt:lpstr>Datennutzungszyklus</vt:lpstr>
      <vt:lpstr>Übung: Kraftfeldanalyse</vt:lpstr>
      <vt:lpstr>Ein Blick in die Forschung...</vt:lpstr>
      <vt:lpstr>Ein Blick in die Forschung...</vt:lpstr>
      <vt:lpstr>Fragen?</vt:lpstr>
      <vt:lpstr>PowerPoint-Präsentation</vt:lpstr>
      <vt:lpstr>„Die Daten sagen einem nicht ...“ </vt:lpstr>
      <vt:lpstr>Aufgabe 2.1a – Nutzung von Datenquellen</vt:lpstr>
      <vt:lpstr>Aufgabe 2.1a – Nutzung von Datenquellen</vt:lpstr>
      <vt:lpstr>„Die Daten sagen einem nicht ...“</vt:lpstr>
      <vt:lpstr>PowerPoint-Präsentation</vt:lpstr>
      <vt:lpstr>Aufgabe 3.3c – Methoden zur Evaluation</vt:lpstr>
      <vt:lpstr>Aufgabe 3.3c – Methoden zur Evaluation</vt:lpstr>
      <vt:lpstr>Nochmal ein Blick in die Forschung...</vt:lpstr>
      <vt:lpstr>Aufgabe 3.3d - Datennutzungskultur </vt:lpstr>
      <vt:lpstr>Fragen?</vt:lpstr>
      <vt:lpstr>Abschließende Evaluation (10 Min.)</vt:lpstr>
      <vt:lpstr>Teilnahmebestätigung</vt:lpstr>
      <vt:lpstr>Vielen Dank!</vt:lpstr>
      <vt:lpstr>Literatur</vt:lpstr>
      <vt:lpstr>Impressum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Patrick Hawlitschek</dc:creator>
  <cp:lastModifiedBy>Patrick Hawlitschek</cp:lastModifiedBy>
  <cp:revision>169</cp:revision>
  <dcterms:created xsi:type="dcterms:W3CDTF">2023-09-25T10:23:09Z</dcterms:created>
  <dcterms:modified xsi:type="dcterms:W3CDTF">2025-12-09T12:28:52Z</dcterms:modified>
</cp:coreProperties>
</file>