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68"/>
  </p:notesMasterIdLst>
  <p:sldIdLst>
    <p:sldId id="424" r:id="rId3"/>
    <p:sldId id="432" r:id="rId4"/>
    <p:sldId id="425" r:id="rId5"/>
    <p:sldId id="448" r:id="rId6"/>
    <p:sldId id="426" r:id="rId7"/>
    <p:sldId id="449" r:id="rId8"/>
    <p:sldId id="487" r:id="rId9"/>
    <p:sldId id="475" r:id="rId10"/>
    <p:sldId id="433" r:id="rId11"/>
    <p:sldId id="479" r:id="rId12"/>
    <p:sldId id="480" r:id="rId13"/>
    <p:sldId id="484" r:id="rId14"/>
    <p:sldId id="428" r:id="rId15"/>
    <p:sldId id="429" r:id="rId16"/>
    <p:sldId id="445" r:id="rId17"/>
    <p:sldId id="440" r:id="rId18"/>
    <p:sldId id="441" r:id="rId19"/>
    <p:sldId id="442" r:id="rId20"/>
    <p:sldId id="443" r:id="rId21"/>
    <p:sldId id="470" r:id="rId22"/>
    <p:sldId id="451" r:id="rId23"/>
    <p:sldId id="452" r:id="rId24"/>
    <p:sldId id="453" r:id="rId25"/>
    <p:sldId id="474" r:id="rId26"/>
    <p:sldId id="454" r:id="rId27"/>
    <p:sldId id="461" r:id="rId28"/>
    <p:sldId id="457" r:id="rId29"/>
    <p:sldId id="458" r:id="rId30"/>
    <p:sldId id="476" r:id="rId31"/>
    <p:sldId id="477" r:id="rId32"/>
    <p:sldId id="478" r:id="rId33"/>
    <p:sldId id="459" r:id="rId34"/>
    <p:sldId id="460" r:id="rId35"/>
    <p:sldId id="455" r:id="rId36"/>
    <p:sldId id="446" r:id="rId37"/>
    <p:sldId id="450" r:id="rId38"/>
    <p:sldId id="427" r:id="rId39"/>
    <p:sldId id="456" r:id="rId40"/>
    <p:sldId id="471" r:id="rId41"/>
    <p:sldId id="434" r:id="rId42"/>
    <p:sldId id="435" r:id="rId43"/>
    <p:sldId id="436" r:id="rId44"/>
    <p:sldId id="437" r:id="rId45"/>
    <p:sldId id="462" r:id="rId46"/>
    <p:sldId id="469" r:id="rId47"/>
    <p:sldId id="438" r:id="rId48"/>
    <p:sldId id="463" r:id="rId49"/>
    <p:sldId id="439" r:id="rId50"/>
    <p:sldId id="472" r:id="rId51"/>
    <p:sldId id="473" r:id="rId52"/>
    <p:sldId id="447" r:id="rId53"/>
    <p:sldId id="465" r:id="rId54"/>
    <p:sldId id="464" r:id="rId55"/>
    <p:sldId id="430" r:id="rId56"/>
    <p:sldId id="481" r:id="rId57"/>
    <p:sldId id="482" r:id="rId58"/>
    <p:sldId id="483" r:id="rId59"/>
    <p:sldId id="431" r:id="rId60"/>
    <p:sldId id="485" r:id="rId61"/>
    <p:sldId id="467" r:id="rId62"/>
    <p:sldId id="468" r:id="rId63"/>
    <p:sldId id="466" r:id="rId64"/>
    <p:sldId id="486" r:id="rId65"/>
    <p:sldId id="530" r:id="rId66"/>
    <p:sldId id="531" r:id="rId67"/>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D01A"/>
    <a:srgbClr val="FFE423"/>
    <a:srgbClr val="FFFFFF"/>
    <a:srgbClr val="3674FF"/>
    <a:srgbClr val="FB212A"/>
    <a:srgbClr val="1F4E79"/>
    <a:srgbClr val="000000"/>
    <a:srgbClr val="89AE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8" autoAdjust="0"/>
    <p:restoredTop sz="88015" autoAdjust="0"/>
  </p:normalViewPr>
  <p:slideViewPr>
    <p:cSldViewPr snapToGrid="0">
      <p:cViewPr varScale="1">
        <p:scale>
          <a:sx n="89" d="100"/>
          <a:sy n="89" d="100"/>
        </p:scale>
        <p:origin x="1398" y="3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695587-FC59-46D0-B72C-722ECFF75C47}" type="datetimeFigureOut">
              <a:rPr lang="de-DE" smtClean="0"/>
              <a:t>09.12.2025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05DBC8-8E5C-47A6-A5B4-883001223711}" type="slidenum">
              <a:rPr lang="de-DE" smtClean="0"/>
              <a:t>‹Nr.›</a:t>
            </a:fld>
            <a:endParaRPr lang="de-DE"/>
          </a:p>
        </p:txBody>
      </p:sp>
    </p:spTree>
    <p:extLst>
      <p:ext uri="{BB962C8B-B14F-4D97-AF65-F5344CB8AC3E}">
        <p14:creationId xmlns:p14="http://schemas.microsoft.com/office/powerpoint/2010/main" val="1601827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B705DBC8-8E5C-47A6-A5B4-883001223711}" type="slidenum">
              <a:rPr lang="de-DE" smtClean="0"/>
              <a:t>1</a:t>
            </a:fld>
            <a:endParaRPr lang="de-DE"/>
          </a:p>
        </p:txBody>
      </p:sp>
    </p:spTree>
    <p:extLst>
      <p:ext uri="{BB962C8B-B14F-4D97-AF65-F5344CB8AC3E}">
        <p14:creationId xmlns:p14="http://schemas.microsoft.com/office/powerpoint/2010/main" val="34938413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B705DBC8-8E5C-47A6-A5B4-883001223711}" type="slidenum">
              <a:rPr lang="de-DE" smtClean="0"/>
              <a:t>14</a:t>
            </a:fld>
            <a:endParaRPr lang="de-DE"/>
          </a:p>
        </p:txBody>
      </p:sp>
    </p:spTree>
    <p:extLst>
      <p:ext uri="{BB962C8B-B14F-4D97-AF65-F5344CB8AC3E}">
        <p14:creationId xmlns:p14="http://schemas.microsoft.com/office/powerpoint/2010/main" val="39205474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B705DBC8-8E5C-47A6-A5B4-883001223711}" type="slidenum">
              <a:rPr lang="de-DE" smtClean="0"/>
              <a:t>21</a:t>
            </a:fld>
            <a:endParaRPr lang="de-DE"/>
          </a:p>
        </p:txBody>
      </p:sp>
    </p:spTree>
    <p:extLst>
      <p:ext uri="{BB962C8B-B14F-4D97-AF65-F5344CB8AC3E}">
        <p14:creationId xmlns:p14="http://schemas.microsoft.com/office/powerpoint/2010/main" val="26204928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B705DBC8-8E5C-47A6-A5B4-883001223711}" type="slidenum">
              <a:rPr lang="de-DE" smtClean="0"/>
              <a:t>24</a:t>
            </a:fld>
            <a:endParaRPr lang="de-DE"/>
          </a:p>
        </p:txBody>
      </p:sp>
    </p:spTree>
    <p:extLst>
      <p:ext uri="{BB962C8B-B14F-4D97-AF65-F5344CB8AC3E}">
        <p14:creationId xmlns:p14="http://schemas.microsoft.com/office/powerpoint/2010/main" val="25164018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B705DBC8-8E5C-47A6-A5B4-883001223711}" type="slidenum">
              <a:rPr lang="de-DE" smtClean="0"/>
              <a:t>31</a:t>
            </a:fld>
            <a:endParaRPr lang="de-DE"/>
          </a:p>
        </p:txBody>
      </p:sp>
    </p:spTree>
    <p:extLst>
      <p:ext uri="{BB962C8B-B14F-4D97-AF65-F5344CB8AC3E}">
        <p14:creationId xmlns:p14="http://schemas.microsoft.com/office/powerpoint/2010/main" val="38430592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Abbildungen erneuern? </a:t>
            </a:r>
          </a:p>
        </p:txBody>
      </p:sp>
      <p:sp>
        <p:nvSpPr>
          <p:cNvPr id="4" name="Foliennummernplatzhalter 3"/>
          <p:cNvSpPr>
            <a:spLocks noGrp="1"/>
          </p:cNvSpPr>
          <p:nvPr>
            <p:ph type="sldNum" sz="quarter" idx="5"/>
          </p:nvPr>
        </p:nvSpPr>
        <p:spPr/>
        <p:txBody>
          <a:bodyPr/>
          <a:lstStyle/>
          <a:p>
            <a:fld id="{B705DBC8-8E5C-47A6-A5B4-883001223711}" type="slidenum">
              <a:rPr lang="de-DE" smtClean="0"/>
              <a:t>32</a:t>
            </a:fld>
            <a:endParaRPr lang="de-DE"/>
          </a:p>
        </p:txBody>
      </p:sp>
    </p:spTree>
    <p:extLst>
      <p:ext uri="{BB962C8B-B14F-4D97-AF65-F5344CB8AC3E}">
        <p14:creationId xmlns:p14="http://schemas.microsoft.com/office/powerpoint/2010/main" val="27031982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Abbildung erneuern?</a:t>
            </a:r>
          </a:p>
        </p:txBody>
      </p:sp>
      <p:sp>
        <p:nvSpPr>
          <p:cNvPr id="4" name="Foliennummernplatzhalter 3"/>
          <p:cNvSpPr>
            <a:spLocks noGrp="1"/>
          </p:cNvSpPr>
          <p:nvPr>
            <p:ph type="sldNum" sz="quarter" idx="5"/>
          </p:nvPr>
        </p:nvSpPr>
        <p:spPr/>
        <p:txBody>
          <a:bodyPr/>
          <a:lstStyle/>
          <a:p>
            <a:fld id="{B705DBC8-8E5C-47A6-A5B4-883001223711}" type="slidenum">
              <a:rPr lang="de-DE" smtClean="0"/>
              <a:t>33</a:t>
            </a:fld>
            <a:endParaRPr lang="de-DE"/>
          </a:p>
        </p:txBody>
      </p:sp>
    </p:spTree>
    <p:extLst>
      <p:ext uri="{BB962C8B-B14F-4D97-AF65-F5344CB8AC3E}">
        <p14:creationId xmlns:p14="http://schemas.microsoft.com/office/powerpoint/2010/main" val="40231272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B705DBC8-8E5C-47A6-A5B4-883001223711}" type="slidenum">
              <a:rPr lang="de-DE" smtClean="0"/>
              <a:t>34</a:t>
            </a:fld>
            <a:endParaRPr lang="de-DE"/>
          </a:p>
        </p:txBody>
      </p:sp>
    </p:spTree>
    <p:extLst>
      <p:ext uri="{BB962C8B-B14F-4D97-AF65-F5344CB8AC3E}">
        <p14:creationId xmlns:p14="http://schemas.microsoft.com/office/powerpoint/2010/main" val="26030762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Ist das noch so (speichern?) ja</a:t>
            </a:r>
          </a:p>
        </p:txBody>
      </p:sp>
      <p:sp>
        <p:nvSpPr>
          <p:cNvPr id="4" name="Foliennummernplatzhalter 3"/>
          <p:cNvSpPr>
            <a:spLocks noGrp="1"/>
          </p:cNvSpPr>
          <p:nvPr>
            <p:ph type="sldNum" sz="quarter" idx="5"/>
          </p:nvPr>
        </p:nvSpPr>
        <p:spPr/>
        <p:txBody>
          <a:bodyPr/>
          <a:lstStyle/>
          <a:p>
            <a:fld id="{B705DBC8-8E5C-47A6-A5B4-883001223711}" type="slidenum">
              <a:rPr lang="de-DE" smtClean="0"/>
              <a:t>36</a:t>
            </a:fld>
            <a:endParaRPr lang="de-DE"/>
          </a:p>
        </p:txBody>
      </p:sp>
    </p:spTree>
    <p:extLst>
      <p:ext uri="{BB962C8B-B14F-4D97-AF65-F5344CB8AC3E}">
        <p14:creationId xmlns:p14="http://schemas.microsoft.com/office/powerpoint/2010/main" val="41053695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Das i auch Umkreisen?  Aktualisieren mit X in der Ecke oben rechts? Ja</a:t>
            </a:r>
          </a:p>
          <a:p>
            <a:r>
              <a:rPr lang="de-DE" dirty="0"/>
              <a:t>Bild austauschen durch aktuelle Version</a:t>
            </a:r>
          </a:p>
        </p:txBody>
      </p:sp>
      <p:sp>
        <p:nvSpPr>
          <p:cNvPr id="4" name="Foliennummernplatzhalter 3"/>
          <p:cNvSpPr>
            <a:spLocks noGrp="1"/>
          </p:cNvSpPr>
          <p:nvPr>
            <p:ph type="sldNum" sz="quarter" idx="5"/>
          </p:nvPr>
        </p:nvSpPr>
        <p:spPr/>
        <p:txBody>
          <a:bodyPr/>
          <a:lstStyle/>
          <a:p>
            <a:fld id="{B705DBC8-8E5C-47A6-A5B4-883001223711}" type="slidenum">
              <a:rPr lang="de-DE" smtClean="0"/>
              <a:t>45</a:t>
            </a:fld>
            <a:endParaRPr lang="de-DE"/>
          </a:p>
        </p:txBody>
      </p:sp>
    </p:spTree>
    <p:extLst>
      <p:ext uri="{BB962C8B-B14F-4D97-AF65-F5344CB8AC3E}">
        <p14:creationId xmlns:p14="http://schemas.microsoft.com/office/powerpoint/2010/main" val="19893325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B705DBC8-8E5C-47A6-A5B4-883001223711}" type="slidenum">
              <a:rPr lang="de-DE" smtClean="0"/>
              <a:t>49</a:t>
            </a:fld>
            <a:endParaRPr lang="de-DE"/>
          </a:p>
        </p:txBody>
      </p:sp>
    </p:spTree>
    <p:extLst>
      <p:ext uri="{BB962C8B-B14F-4D97-AF65-F5344CB8AC3E}">
        <p14:creationId xmlns:p14="http://schemas.microsoft.com/office/powerpoint/2010/main" val="31852371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B705DBC8-8E5C-47A6-A5B4-883001223711}" type="slidenum">
              <a:rPr lang="de-DE" smtClean="0"/>
              <a:t>2</a:t>
            </a:fld>
            <a:endParaRPr lang="de-DE"/>
          </a:p>
        </p:txBody>
      </p:sp>
    </p:spTree>
    <p:extLst>
      <p:ext uri="{BB962C8B-B14F-4D97-AF65-F5344CB8AC3E}">
        <p14:creationId xmlns:p14="http://schemas.microsoft.com/office/powerpoint/2010/main" val="25153593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B705DBC8-8E5C-47A6-A5B4-883001223711}" type="slidenum">
              <a:rPr lang="de-DE" smtClean="0"/>
              <a:t>53</a:t>
            </a:fld>
            <a:endParaRPr lang="de-DE"/>
          </a:p>
        </p:txBody>
      </p:sp>
    </p:spTree>
    <p:extLst>
      <p:ext uri="{BB962C8B-B14F-4D97-AF65-F5344CB8AC3E}">
        <p14:creationId xmlns:p14="http://schemas.microsoft.com/office/powerpoint/2010/main" val="29040547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B705DBC8-8E5C-47A6-A5B4-883001223711}" type="slidenum">
              <a:rPr lang="de-DE" smtClean="0"/>
              <a:t>54</a:t>
            </a:fld>
            <a:endParaRPr lang="de-DE"/>
          </a:p>
        </p:txBody>
      </p:sp>
    </p:spTree>
    <p:extLst>
      <p:ext uri="{BB962C8B-B14F-4D97-AF65-F5344CB8AC3E}">
        <p14:creationId xmlns:p14="http://schemas.microsoft.com/office/powerpoint/2010/main" val="17680247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B705DBC8-8E5C-47A6-A5B4-883001223711}" type="slidenum">
              <a:rPr lang="de-DE" smtClean="0"/>
              <a:t>55</a:t>
            </a:fld>
            <a:endParaRPr lang="de-DE"/>
          </a:p>
        </p:txBody>
      </p:sp>
    </p:spTree>
    <p:extLst>
      <p:ext uri="{BB962C8B-B14F-4D97-AF65-F5344CB8AC3E}">
        <p14:creationId xmlns:p14="http://schemas.microsoft.com/office/powerpoint/2010/main" val="1776513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B705DBC8-8E5C-47A6-A5B4-883001223711}" type="slidenum">
              <a:rPr lang="de-DE" smtClean="0"/>
              <a:t>56</a:t>
            </a:fld>
            <a:endParaRPr lang="de-DE"/>
          </a:p>
        </p:txBody>
      </p:sp>
    </p:spTree>
    <p:extLst>
      <p:ext uri="{BB962C8B-B14F-4D97-AF65-F5344CB8AC3E}">
        <p14:creationId xmlns:p14="http://schemas.microsoft.com/office/powerpoint/2010/main" val="41913234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B705DBC8-8E5C-47A6-A5B4-883001223711}" type="slidenum">
              <a:rPr lang="de-DE" smtClean="0"/>
              <a:t>57</a:t>
            </a:fld>
            <a:endParaRPr lang="de-DE"/>
          </a:p>
        </p:txBody>
      </p:sp>
    </p:spTree>
    <p:extLst>
      <p:ext uri="{BB962C8B-B14F-4D97-AF65-F5344CB8AC3E}">
        <p14:creationId xmlns:p14="http://schemas.microsoft.com/office/powerpoint/2010/main" val="3340808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B705DBC8-8E5C-47A6-A5B4-883001223711}" type="slidenum">
              <a:rPr lang="de-DE" smtClean="0"/>
              <a:t>58</a:t>
            </a:fld>
            <a:endParaRPr lang="de-DE"/>
          </a:p>
        </p:txBody>
      </p:sp>
    </p:spTree>
    <p:extLst>
      <p:ext uri="{BB962C8B-B14F-4D97-AF65-F5344CB8AC3E}">
        <p14:creationId xmlns:p14="http://schemas.microsoft.com/office/powerpoint/2010/main" val="18090045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B705DBC8-8E5C-47A6-A5B4-883001223711}" type="slidenum">
              <a:rPr lang="de-DE" smtClean="0"/>
              <a:t>59</a:t>
            </a:fld>
            <a:endParaRPr lang="de-DE"/>
          </a:p>
        </p:txBody>
      </p:sp>
    </p:spTree>
    <p:extLst>
      <p:ext uri="{BB962C8B-B14F-4D97-AF65-F5344CB8AC3E}">
        <p14:creationId xmlns:p14="http://schemas.microsoft.com/office/powerpoint/2010/main" val="14954732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Bleibt das? ja</a:t>
            </a:r>
          </a:p>
        </p:txBody>
      </p:sp>
      <p:sp>
        <p:nvSpPr>
          <p:cNvPr id="4" name="Foliennummernplatzhalter 3"/>
          <p:cNvSpPr>
            <a:spLocks noGrp="1"/>
          </p:cNvSpPr>
          <p:nvPr>
            <p:ph type="sldNum" sz="quarter" idx="5"/>
          </p:nvPr>
        </p:nvSpPr>
        <p:spPr/>
        <p:txBody>
          <a:bodyPr/>
          <a:lstStyle/>
          <a:p>
            <a:fld id="{B705DBC8-8E5C-47A6-A5B4-883001223711}" type="slidenum">
              <a:rPr lang="de-DE" smtClean="0"/>
              <a:t>62</a:t>
            </a:fld>
            <a:endParaRPr lang="de-DE"/>
          </a:p>
        </p:txBody>
      </p:sp>
    </p:spTree>
    <p:extLst>
      <p:ext uri="{BB962C8B-B14F-4D97-AF65-F5344CB8AC3E}">
        <p14:creationId xmlns:p14="http://schemas.microsoft.com/office/powerpoint/2010/main" val="11857117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B705DBC8-8E5C-47A6-A5B4-883001223711}" type="slidenum">
              <a:rPr lang="de-DE" smtClean="0"/>
              <a:t>63</a:t>
            </a:fld>
            <a:endParaRPr lang="de-DE"/>
          </a:p>
        </p:txBody>
      </p:sp>
    </p:spTree>
    <p:extLst>
      <p:ext uri="{BB962C8B-B14F-4D97-AF65-F5344CB8AC3E}">
        <p14:creationId xmlns:p14="http://schemas.microsoft.com/office/powerpoint/2010/main" val="12393415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5DBC8-8E5C-47A6-A5B4-883001223711}"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40734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B705DBC8-8E5C-47A6-A5B4-883001223711}" type="slidenum">
              <a:rPr lang="de-DE" smtClean="0"/>
              <a:t>3</a:t>
            </a:fld>
            <a:endParaRPr lang="de-DE"/>
          </a:p>
        </p:txBody>
      </p:sp>
    </p:spTree>
    <p:extLst>
      <p:ext uri="{BB962C8B-B14F-4D97-AF65-F5344CB8AC3E}">
        <p14:creationId xmlns:p14="http://schemas.microsoft.com/office/powerpoint/2010/main" val="17845203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B705DBC8-8E5C-47A6-A5B4-883001223711}" type="slidenum">
              <a:rPr lang="de-DE" smtClean="0"/>
              <a:t>65</a:t>
            </a:fld>
            <a:endParaRPr lang="de-DE"/>
          </a:p>
        </p:txBody>
      </p:sp>
    </p:spTree>
    <p:extLst>
      <p:ext uri="{BB962C8B-B14F-4D97-AF65-F5344CB8AC3E}">
        <p14:creationId xmlns:p14="http://schemas.microsoft.com/office/powerpoint/2010/main" val="25824092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B705DBC8-8E5C-47A6-A5B4-883001223711}" type="slidenum">
              <a:rPr lang="de-DE" smtClean="0"/>
              <a:t>4</a:t>
            </a:fld>
            <a:endParaRPr lang="de-DE"/>
          </a:p>
        </p:txBody>
      </p:sp>
    </p:spTree>
    <p:extLst>
      <p:ext uri="{BB962C8B-B14F-4D97-AF65-F5344CB8AC3E}">
        <p14:creationId xmlns:p14="http://schemas.microsoft.com/office/powerpoint/2010/main" val="41775340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
        <p:nvSpPr>
          <p:cNvPr id="4" name="Foliennummernplatzhalter 3"/>
          <p:cNvSpPr>
            <a:spLocks noGrp="1"/>
          </p:cNvSpPr>
          <p:nvPr>
            <p:ph type="sldNum" sz="quarter" idx="5"/>
          </p:nvPr>
        </p:nvSpPr>
        <p:spPr/>
        <p:txBody>
          <a:bodyPr/>
          <a:lstStyle/>
          <a:p>
            <a:fld id="{B705DBC8-8E5C-47A6-A5B4-883001223711}" type="slidenum">
              <a:rPr lang="de-DE" smtClean="0"/>
              <a:t>7</a:t>
            </a:fld>
            <a:endParaRPr lang="de-DE"/>
          </a:p>
        </p:txBody>
      </p:sp>
    </p:spTree>
    <p:extLst>
      <p:ext uri="{BB962C8B-B14F-4D97-AF65-F5344CB8AC3E}">
        <p14:creationId xmlns:p14="http://schemas.microsoft.com/office/powerpoint/2010/main" val="14915986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B705DBC8-8E5C-47A6-A5B4-883001223711}" type="slidenum">
              <a:rPr lang="de-DE" smtClean="0"/>
              <a:t>9</a:t>
            </a:fld>
            <a:endParaRPr lang="de-DE"/>
          </a:p>
        </p:txBody>
      </p:sp>
    </p:spTree>
    <p:extLst>
      <p:ext uri="{BB962C8B-B14F-4D97-AF65-F5344CB8AC3E}">
        <p14:creationId xmlns:p14="http://schemas.microsoft.com/office/powerpoint/2010/main" val="7518070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B705DBC8-8E5C-47A6-A5B4-883001223711}" type="slidenum">
              <a:rPr lang="de-DE" smtClean="0"/>
              <a:t>11</a:t>
            </a:fld>
            <a:endParaRPr lang="de-DE"/>
          </a:p>
        </p:txBody>
      </p:sp>
    </p:spTree>
    <p:extLst>
      <p:ext uri="{BB962C8B-B14F-4D97-AF65-F5344CB8AC3E}">
        <p14:creationId xmlns:p14="http://schemas.microsoft.com/office/powerpoint/2010/main" val="40722569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B705DBC8-8E5C-47A6-A5B4-883001223711}" type="slidenum">
              <a:rPr lang="de-DE" smtClean="0"/>
              <a:t>12</a:t>
            </a:fld>
            <a:endParaRPr lang="de-DE"/>
          </a:p>
        </p:txBody>
      </p:sp>
    </p:spTree>
    <p:extLst>
      <p:ext uri="{BB962C8B-B14F-4D97-AF65-F5344CB8AC3E}">
        <p14:creationId xmlns:p14="http://schemas.microsoft.com/office/powerpoint/2010/main" val="12523452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B705DBC8-8E5C-47A6-A5B4-883001223711}" type="slidenum">
              <a:rPr lang="de-DE" smtClean="0"/>
              <a:t>13</a:t>
            </a:fld>
            <a:endParaRPr lang="de-DE"/>
          </a:p>
        </p:txBody>
      </p:sp>
    </p:spTree>
    <p:extLst>
      <p:ext uri="{BB962C8B-B14F-4D97-AF65-F5344CB8AC3E}">
        <p14:creationId xmlns:p14="http://schemas.microsoft.com/office/powerpoint/2010/main" val="40196402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24DD21-D4F8-43B4-8D5B-AE61BFF3BE9F}"/>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77EECCA8-2AF3-4EFC-BDBC-A2B44BB9541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2A63D671-3CC7-4AFD-A1CB-6852542EDC3E}"/>
              </a:ext>
            </a:extLst>
          </p:cNvPr>
          <p:cNvSpPr>
            <a:spLocks noGrp="1"/>
          </p:cNvSpPr>
          <p:nvPr>
            <p:ph type="dt" sz="half" idx="10"/>
          </p:nvPr>
        </p:nvSpPr>
        <p:spPr/>
        <p:txBody>
          <a:bodyPr/>
          <a:lstStyle/>
          <a:p>
            <a:fld id="{74D24C66-55C5-4302-A30B-EABD2628730B}" type="datetimeFigureOut">
              <a:rPr lang="de-DE" smtClean="0"/>
              <a:t>09.12.2025</a:t>
            </a:fld>
            <a:endParaRPr lang="de-DE"/>
          </a:p>
        </p:txBody>
      </p:sp>
      <p:sp>
        <p:nvSpPr>
          <p:cNvPr id="5" name="Fußzeilenplatzhalter 4">
            <a:extLst>
              <a:ext uri="{FF2B5EF4-FFF2-40B4-BE49-F238E27FC236}">
                <a16:creationId xmlns:a16="http://schemas.microsoft.com/office/drawing/2014/main" id="{E654D8FC-6EF7-44A3-88FC-584AC7BD54EB}"/>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7B3DA3AF-E79D-4569-B67E-CB8C5D7FC949}"/>
              </a:ext>
            </a:extLst>
          </p:cNvPr>
          <p:cNvSpPr>
            <a:spLocks noGrp="1"/>
          </p:cNvSpPr>
          <p:nvPr>
            <p:ph type="sldNum" sz="quarter" idx="12"/>
          </p:nvPr>
        </p:nvSpPr>
        <p:spPr/>
        <p:txBody>
          <a:bodyPr/>
          <a:lstStyle/>
          <a:p>
            <a:fld id="{298223DD-68B8-4ADA-92A8-7BDFDAF855E7}" type="slidenum">
              <a:rPr lang="de-DE" smtClean="0"/>
              <a:t>‹Nr.›</a:t>
            </a:fld>
            <a:endParaRPr lang="de-DE"/>
          </a:p>
        </p:txBody>
      </p:sp>
    </p:spTree>
    <p:extLst>
      <p:ext uri="{BB962C8B-B14F-4D97-AF65-F5344CB8AC3E}">
        <p14:creationId xmlns:p14="http://schemas.microsoft.com/office/powerpoint/2010/main" val="15447135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FC9C56-E1DF-470E-90D9-337E55A7F510}"/>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40F8D934-6EAF-4C2F-B09B-16E877E99AED}"/>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B1E10EEE-EEF0-4E89-BB55-C29FE1A86E8F}"/>
              </a:ext>
            </a:extLst>
          </p:cNvPr>
          <p:cNvSpPr>
            <a:spLocks noGrp="1"/>
          </p:cNvSpPr>
          <p:nvPr>
            <p:ph type="dt" sz="half" idx="10"/>
          </p:nvPr>
        </p:nvSpPr>
        <p:spPr/>
        <p:txBody>
          <a:bodyPr/>
          <a:lstStyle/>
          <a:p>
            <a:fld id="{74D24C66-55C5-4302-A30B-EABD2628730B}" type="datetimeFigureOut">
              <a:rPr lang="de-DE" smtClean="0"/>
              <a:t>09.12.2025</a:t>
            </a:fld>
            <a:endParaRPr lang="de-DE"/>
          </a:p>
        </p:txBody>
      </p:sp>
      <p:sp>
        <p:nvSpPr>
          <p:cNvPr id="5" name="Fußzeilenplatzhalter 4">
            <a:extLst>
              <a:ext uri="{FF2B5EF4-FFF2-40B4-BE49-F238E27FC236}">
                <a16:creationId xmlns:a16="http://schemas.microsoft.com/office/drawing/2014/main" id="{019CB807-2E90-401C-86D3-CB9F574201CB}"/>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FF2A634E-9599-43B9-83B2-F1CE9F7EEFCF}"/>
              </a:ext>
            </a:extLst>
          </p:cNvPr>
          <p:cNvSpPr>
            <a:spLocks noGrp="1"/>
          </p:cNvSpPr>
          <p:nvPr>
            <p:ph type="sldNum" sz="quarter" idx="12"/>
          </p:nvPr>
        </p:nvSpPr>
        <p:spPr/>
        <p:txBody>
          <a:bodyPr/>
          <a:lstStyle/>
          <a:p>
            <a:fld id="{298223DD-68B8-4ADA-92A8-7BDFDAF855E7}" type="slidenum">
              <a:rPr lang="de-DE" smtClean="0"/>
              <a:t>‹Nr.›</a:t>
            </a:fld>
            <a:endParaRPr lang="de-DE"/>
          </a:p>
        </p:txBody>
      </p:sp>
    </p:spTree>
    <p:extLst>
      <p:ext uri="{BB962C8B-B14F-4D97-AF65-F5344CB8AC3E}">
        <p14:creationId xmlns:p14="http://schemas.microsoft.com/office/powerpoint/2010/main" val="32128943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012652C6-2523-459B-A649-2912E8939457}"/>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EA0425C6-EE26-45E8-A769-CF1F1FF02B1C}"/>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C49CF9D6-B946-4254-94A6-473A12883230}"/>
              </a:ext>
            </a:extLst>
          </p:cNvPr>
          <p:cNvSpPr>
            <a:spLocks noGrp="1"/>
          </p:cNvSpPr>
          <p:nvPr>
            <p:ph type="dt" sz="half" idx="10"/>
          </p:nvPr>
        </p:nvSpPr>
        <p:spPr/>
        <p:txBody>
          <a:bodyPr/>
          <a:lstStyle/>
          <a:p>
            <a:fld id="{74D24C66-55C5-4302-A30B-EABD2628730B}" type="datetimeFigureOut">
              <a:rPr lang="de-DE" smtClean="0"/>
              <a:t>09.12.2025</a:t>
            </a:fld>
            <a:endParaRPr lang="de-DE"/>
          </a:p>
        </p:txBody>
      </p:sp>
      <p:sp>
        <p:nvSpPr>
          <p:cNvPr id="5" name="Fußzeilenplatzhalter 4">
            <a:extLst>
              <a:ext uri="{FF2B5EF4-FFF2-40B4-BE49-F238E27FC236}">
                <a16:creationId xmlns:a16="http://schemas.microsoft.com/office/drawing/2014/main" id="{0C108A79-69A3-455A-8626-91EA8762BD3C}"/>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2E8619E3-077C-427B-B4B9-9BE1D4E958B2}"/>
              </a:ext>
            </a:extLst>
          </p:cNvPr>
          <p:cNvSpPr>
            <a:spLocks noGrp="1"/>
          </p:cNvSpPr>
          <p:nvPr>
            <p:ph type="sldNum" sz="quarter" idx="12"/>
          </p:nvPr>
        </p:nvSpPr>
        <p:spPr/>
        <p:txBody>
          <a:bodyPr/>
          <a:lstStyle/>
          <a:p>
            <a:fld id="{298223DD-68B8-4ADA-92A8-7BDFDAF855E7}" type="slidenum">
              <a:rPr lang="de-DE" smtClean="0"/>
              <a:t>‹Nr.›</a:t>
            </a:fld>
            <a:endParaRPr lang="de-DE"/>
          </a:p>
        </p:txBody>
      </p:sp>
    </p:spTree>
    <p:extLst>
      <p:ext uri="{BB962C8B-B14F-4D97-AF65-F5344CB8AC3E}">
        <p14:creationId xmlns:p14="http://schemas.microsoft.com/office/powerpoint/2010/main" val="5811109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EB46B8FB-F6A2-5F47-A6CD-A7E17E69270F}"/>
              </a:ext>
            </a:extLst>
          </p:cNvPr>
          <p:cNvGrpSpPr/>
          <p:nvPr/>
        </p:nvGrpSpPr>
        <p:grpSpPr>
          <a:xfrm>
            <a:off x="6201388" y="0"/>
            <a:ext cx="5990612" cy="6858001"/>
            <a:chOff x="6201388" y="0"/>
            <a:chExt cx="5990612" cy="6858001"/>
          </a:xfrm>
        </p:grpSpPr>
        <p:sp>
          <p:nvSpPr>
            <p:cNvPr id="45" name="Oval 44">
              <a:extLst>
                <a:ext uri="{FF2B5EF4-FFF2-40B4-BE49-F238E27FC236}">
                  <a16:creationId xmlns:a16="http://schemas.microsoft.com/office/drawing/2014/main" id="{419BDE93-3EC2-4E4D-BC0B-417378F49EDA}"/>
                </a:ext>
              </a:extLst>
            </p:cNvPr>
            <p:cNvSpPr/>
            <p:nvPr/>
          </p:nvSpPr>
          <p:spPr>
            <a:xfrm>
              <a:off x="6201388"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46">
              <a:extLst>
                <a:ext uri="{FF2B5EF4-FFF2-40B4-BE49-F238E27FC236}">
                  <a16:creationId xmlns:a16="http://schemas.microsoft.com/office/drawing/2014/main" id="{FE21F82F-1EE5-8240-97F8-387DF0253FCE}"/>
                </a:ext>
              </a:extLst>
            </p:cNvPr>
            <p:cNvSpPr/>
            <p:nvPr/>
          </p:nvSpPr>
          <p:spPr>
            <a:xfrm>
              <a:off x="6201389" y="1"/>
              <a:ext cx="1130725" cy="565575"/>
            </a:xfrm>
            <a:custGeom>
              <a:avLst/>
              <a:gdLst>
                <a:gd name="connsiteX0" fmla="*/ 21 w 1130725"/>
                <a:gd name="connsiteY0" fmla="*/ 0 h 565575"/>
                <a:gd name="connsiteX1" fmla="*/ 1130704 w 1130725"/>
                <a:gd name="connsiteY1" fmla="*/ 0 h 565575"/>
                <a:gd name="connsiteX2" fmla="*/ 1130725 w 1130725"/>
                <a:gd name="connsiteY2" fmla="*/ 213 h 565575"/>
                <a:gd name="connsiteX3" fmla="*/ 565362 w 1130725"/>
                <a:gd name="connsiteY3" fmla="*/ 565575 h 565575"/>
                <a:gd name="connsiteX4" fmla="*/ 0 w 1130725"/>
                <a:gd name="connsiteY4" fmla="*/ 213 h 56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5" h="565575">
                  <a:moveTo>
                    <a:pt x="21" y="0"/>
                  </a:moveTo>
                  <a:lnTo>
                    <a:pt x="1130704" y="0"/>
                  </a:lnTo>
                  <a:lnTo>
                    <a:pt x="1130725" y="213"/>
                  </a:lnTo>
                  <a:cubicBezTo>
                    <a:pt x="1130725" y="312454"/>
                    <a:pt x="877604" y="565575"/>
                    <a:pt x="565362" y="565575"/>
                  </a:cubicBezTo>
                  <a:cubicBezTo>
                    <a:pt x="253121" y="565575"/>
                    <a:pt x="0" y="312454"/>
                    <a:pt x="0" y="21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9" name="Freeform 48">
              <a:extLst>
                <a:ext uri="{FF2B5EF4-FFF2-40B4-BE49-F238E27FC236}">
                  <a16:creationId xmlns:a16="http://schemas.microsoft.com/office/drawing/2014/main" id="{AE1903E3-6B5F-6B4C-9A1F-62628A050AEB}"/>
                </a:ext>
              </a:extLst>
            </p:cNvPr>
            <p:cNvSpPr/>
            <p:nvPr/>
          </p:nvSpPr>
          <p:spPr>
            <a:xfrm>
              <a:off x="7564255" y="6292426"/>
              <a:ext cx="1130723" cy="565575"/>
            </a:xfrm>
            <a:custGeom>
              <a:avLst/>
              <a:gdLst>
                <a:gd name="connsiteX0" fmla="*/ 565362 w 1130723"/>
                <a:gd name="connsiteY0" fmla="*/ 0 h 565575"/>
                <a:gd name="connsiteX1" fmla="*/ 1130723 w 1130723"/>
                <a:gd name="connsiteY1" fmla="*/ 565362 h 565575"/>
                <a:gd name="connsiteX2" fmla="*/ 1130702 w 1130723"/>
                <a:gd name="connsiteY2" fmla="*/ 565575 h 565575"/>
                <a:gd name="connsiteX3" fmla="*/ 21 w 1130723"/>
                <a:gd name="connsiteY3" fmla="*/ 565575 h 565575"/>
                <a:gd name="connsiteX4" fmla="*/ 0 w 1130723"/>
                <a:gd name="connsiteY4" fmla="*/ 565362 h 565575"/>
                <a:gd name="connsiteX5" fmla="*/ 565362 w 1130723"/>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3" h="565575">
                  <a:moveTo>
                    <a:pt x="565362" y="0"/>
                  </a:moveTo>
                  <a:cubicBezTo>
                    <a:pt x="877602" y="0"/>
                    <a:pt x="1130723" y="253121"/>
                    <a:pt x="1130723" y="565362"/>
                  </a:cubicBezTo>
                  <a:lnTo>
                    <a:pt x="1130702" y="565575"/>
                  </a:lnTo>
                  <a:lnTo>
                    <a:pt x="21" y="565575"/>
                  </a:lnTo>
                  <a:lnTo>
                    <a:pt x="0" y="565362"/>
                  </a:lnTo>
                  <a:cubicBezTo>
                    <a:pt x="0" y="253121"/>
                    <a:pt x="253120"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1" name="Oval 50">
              <a:extLst>
                <a:ext uri="{FF2B5EF4-FFF2-40B4-BE49-F238E27FC236}">
                  <a16:creationId xmlns:a16="http://schemas.microsoft.com/office/drawing/2014/main" id="{F7C55863-3B37-0743-B001-1A970033FBA8}"/>
                </a:ext>
              </a:extLst>
            </p:cNvPr>
            <p:cNvSpPr/>
            <p:nvPr/>
          </p:nvSpPr>
          <p:spPr>
            <a:xfrm>
              <a:off x="7564253"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932B4C24-3A58-924C-B79A-D961EF7C2C48}"/>
                </a:ext>
              </a:extLst>
            </p:cNvPr>
            <p:cNvSpPr/>
            <p:nvPr/>
          </p:nvSpPr>
          <p:spPr>
            <a:xfrm>
              <a:off x="7564253" y="2177881"/>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21EF52E0-D2CF-544F-93A6-4D7B45A0483A}"/>
                </a:ext>
              </a:extLst>
            </p:cNvPr>
            <p:cNvSpPr/>
            <p:nvPr/>
          </p:nvSpPr>
          <p:spPr>
            <a:xfrm>
              <a:off x="7564253" y="806366"/>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reeform 63">
              <a:extLst>
                <a:ext uri="{FF2B5EF4-FFF2-40B4-BE49-F238E27FC236}">
                  <a16:creationId xmlns:a16="http://schemas.microsoft.com/office/drawing/2014/main" id="{6966CFE5-1C8C-2E4F-9B2D-A8438F5A5322}"/>
                </a:ext>
              </a:extLst>
            </p:cNvPr>
            <p:cNvSpPr/>
            <p:nvPr/>
          </p:nvSpPr>
          <p:spPr>
            <a:xfrm>
              <a:off x="7564254" y="1"/>
              <a:ext cx="1130725" cy="565575"/>
            </a:xfrm>
            <a:custGeom>
              <a:avLst/>
              <a:gdLst>
                <a:gd name="connsiteX0" fmla="*/ 21 w 1130725"/>
                <a:gd name="connsiteY0" fmla="*/ 0 h 565575"/>
                <a:gd name="connsiteX1" fmla="*/ 1130704 w 1130725"/>
                <a:gd name="connsiteY1" fmla="*/ 0 h 565575"/>
                <a:gd name="connsiteX2" fmla="*/ 1130725 w 1130725"/>
                <a:gd name="connsiteY2" fmla="*/ 213 h 565575"/>
                <a:gd name="connsiteX3" fmla="*/ 565363 w 1130725"/>
                <a:gd name="connsiteY3" fmla="*/ 565575 h 565575"/>
                <a:gd name="connsiteX4" fmla="*/ 0 w 1130725"/>
                <a:gd name="connsiteY4" fmla="*/ 213 h 56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5" h="565575">
                  <a:moveTo>
                    <a:pt x="21" y="0"/>
                  </a:moveTo>
                  <a:lnTo>
                    <a:pt x="1130704" y="0"/>
                  </a:lnTo>
                  <a:lnTo>
                    <a:pt x="1130725" y="213"/>
                  </a:lnTo>
                  <a:cubicBezTo>
                    <a:pt x="1130725" y="312454"/>
                    <a:pt x="877603" y="565575"/>
                    <a:pt x="565363" y="565575"/>
                  </a:cubicBezTo>
                  <a:cubicBezTo>
                    <a:pt x="253121" y="565575"/>
                    <a:pt x="0" y="312454"/>
                    <a:pt x="0" y="21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5" name="Freeform 64">
              <a:extLst>
                <a:ext uri="{FF2B5EF4-FFF2-40B4-BE49-F238E27FC236}">
                  <a16:creationId xmlns:a16="http://schemas.microsoft.com/office/drawing/2014/main" id="{9FD29EF3-A5B2-554A-A307-6BE1BCE8AF03}"/>
                </a:ext>
              </a:extLst>
            </p:cNvPr>
            <p:cNvSpPr/>
            <p:nvPr/>
          </p:nvSpPr>
          <p:spPr>
            <a:xfrm>
              <a:off x="8927118" y="6292426"/>
              <a:ext cx="1130724" cy="565575"/>
            </a:xfrm>
            <a:custGeom>
              <a:avLst/>
              <a:gdLst>
                <a:gd name="connsiteX0" fmla="*/ 565362 w 1130724"/>
                <a:gd name="connsiteY0" fmla="*/ 0 h 565575"/>
                <a:gd name="connsiteX1" fmla="*/ 1130724 w 1130724"/>
                <a:gd name="connsiteY1" fmla="*/ 565362 h 565575"/>
                <a:gd name="connsiteX2" fmla="*/ 1130703 w 1130724"/>
                <a:gd name="connsiteY2" fmla="*/ 565575 h 565575"/>
                <a:gd name="connsiteX3" fmla="*/ 22 w 1130724"/>
                <a:gd name="connsiteY3" fmla="*/ 565575 h 565575"/>
                <a:gd name="connsiteX4" fmla="*/ 0 w 1130724"/>
                <a:gd name="connsiteY4" fmla="*/ 565362 h 565575"/>
                <a:gd name="connsiteX5" fmla="*/ 565362 w 1130724"/>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75">
                  <a:moveTo>
                    <a:pt x="565362" y="0"/>
                  </a:moveTo>
                  <a:cubicBezTo>
                    <a:pt x="877603" y="0"/>
                    <a:pt x="1130724" y="253121"/>
                    <a:pt x="1130724" y="565362"/>
                  </a:cubicBezTo>
                  <a:lnTo>
                    <a:pt x="1130703" y="565575"/>
                  </a:lnTo>
                  <a:lnTo>
                    <a:pt x="22" y="565575"/>
                  </a:lnTo>
                  <a:lnTo>
                    <a:pt x="0" y="565362"/>
                  </a:lnTo>
                  <a:cubicBezTo>
                    <a:pt x="0" y="253121"/>
                    <a:pt x="253121" y="0"/>
                    <a:pt x="56536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7" name="Oval 66">
              <a:extLst>
                <a:ext uri="{FF2B5EF4-FFF2-40B4-BE49-F238E27FC236}">
                  <a16:creationId xmlns:a16="http://schemas.microsoft.com/office/drawing/2014/main" id="{AC1ECAD8-0CF2-934D-AA1E-C108208CDE6F}"/>
                </a:ext>
              </a:extLst>
            </p:cNvPr>
            <p:cNvSpPr/>
            <p:nvPr/>
          </p:nvSpPr>
          <p:spPr>
            <a:xfrm>
              <a:off x="8927118" y="4920911"/>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DB14DED1-3A58-8C4D-902E-2A9F34043F61}"/>
                </a:ext>
              </a:extLst>
            </p:cNvPr>
            <p:cNvSpPr/>
            <p:nvPr/>
          </p:nvSpPr>
          <p:spPr>
            <a:xfrm>
              <a:off x="8927118" y="3549396"/>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65D65157-5719-0341-A807-A8956595FB4C}"/>
                </a:ext>
              </a:extLst>
            </p:cNvPr>
            <p:cNvSpPr/>
            <p:nvPr/>
          </p:nvSpPr>
          <p:spPr>
            <a:xfrm>
              <a:off x="8927118" y="2177881"/>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A7F23F74-B777-2A4C-8EF9-E798880D5942}"/>
                </a:ext>
              </a:extLst>
            </p:cNvPr>
            <p:cNvSpPr/>
            <p:nvPr/>
          </p:nvSpPr>
          <p:spPr>
            <a:xfrm>
              <a:off x="8927118" y="80636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a:extLst>
                <a:ext uri="{FF2B5EF4-FFF2-40B4-BE49-F238E27FC236}">
                  <a16:creationId xmlns:a16="http://schemas.microsoft.com/office/drawing/2014/main" id="{E3B9A050-0AE1-1D4B-A2AC-6EEF64B106D9}"/>
                </a:ext>
              </a:extLst>
            </p:cNvPr>
            <p:cNvSpPr/>
            <p:nvPr/>
          </p:nvSpPr>
          <p:spPr>
            <a:xfrm>
              <a:off x="8927117" y="0"/>
              <a:ext cx="1130726" cy="565576"/>
            </a:xfrm>
            <a:custGeom>
              <a:avLst/>
              <a:gdLst>
                <a:gd name="connsiteX0" fmla="*/ 22 w 1130726"/>
                <a:gd name="connsiteY0" fmla="*/ 0 h 565576"/>
                <a:gd name="connsiteX1" fmla="*/ 1130704 w 1130726"/>
                <a:gd name="connsiteY1" fmla="*/ 0 h 565576"/>
                <a:gd name="connsiteX2" fmla="*/ 1130726 w 1130726"/>
                <a:gd name="connsiteY2" fmla="*/ 214 h 565576"/>
                <a:gd name="connsiteX3" fmla="*/ 565363 w 1130726"/>
                <a:gd name="connsiteY3" fmla="*/ 565576 h 565576"/>
                <a:gd name="connsiteX4" fmla="*/ 0 w 1130726"/>
                <a:gd name="connsiteY4" fmla="*/ 214 h 565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6" h="565576">
                  <a:moveTo>
                    <a:pt x="22" y="0"/>
                  </a:moveTo>
                  <a:lnTo>
                    <a:pt x="1130704" y="0"/>
                  </a:lnTo>
                  <a:lnTo>
                    <a:pt x="1130726" y="214"/>
                  </a:lnTo>
                  <a:cubicBezTo>
                    <a:pt x="1130726" y="312455"/>
                    <a:pt x="877604" y="565576"/>
                    <a:pt x="565363" y="565576"/>
                  </a:cubicBezTo>
                  <a:cubicBezTo>
                    <a:pt x="253122" y="565576"/>
                    <a:pt x="0" y="312455"/>
                    <a:pt x="0" y="21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2" name="Freeform 71">
              <a:extLst>
                <a:ext uri="{FF2B5EF4-FFF2-40B4-BE49-F238E27FC236}">
                  <a16:creationId xmlns:a16="http://schemas.microsoft.com/office/drawing/2014/main" id="{C424FE38-F803-8D47-BF56-1B18EC2B1F03}"/>
                </a:ext>
              </a:extLst>
            </p:cNvPr>
            <p:cNvSpPr/>
            <p:nvPr/>
          </p:nvSpPr>
          <p:spPr>
            <a:xfrm>
              <a:off x="10289984" y="6292426"/>
              <a:ext cx="1130724" cy="565575"/>
            </a:xfrm>
            <a:custGeom>
              <a:avLst/>
              <a:gdLst>
                <a:gd name="connsiteX0" fmla="*/ 565362 w 1130724"/>
                <a:gd name="connsiteY0" fmla="*/ 0 h 565575"/>
                <a:gd name="connsiteX1" fmla="*/ 1130724 w 1130724"/>
                <a:gd name="connsiteY1" fmla="*/ 565362 h 565575"/>
                <a:gd name="connsiteX2" fmla="*/ 1130703 w 1130724"/>
                <a:gd name="connsiteY2" fmla="*/ 565575 h 565575"/>
                <a:gd name="connsiteX3" fmla="*/ 21 w 1130724"/>
                <a:gd name="connsiteY3" fmla="*/ 565575 h 565575"/>
                <a:gd name="connsiteX4" fmla="*/ 0 w 1130724"/>
                <a:gd name="connsiteY4" fmla="*/ 565362 h 565575"/>
                <a:gd name="connsiteX5" fmla="*/ 565362 w 1130724"/>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75">
                  <a:moveTo>
                    <a:pt x="565362" y="0"/>
                  </a:moveTo>
                  <a:cubicBezTo>
                    <a:pt x="877603" y="0"/>
                    <a:pt x="1130724" y="253121"/>
                    <a:pt x="1130724" y="565362"/>
                  </a:cubicBezTo>
                  <a:lnTo>
                    <a:pt x="1130703" y="565575"/>
                  </a:lnTo>
                  <a:lnTo>
                    <a:pt x="21" y="565575"/>
                  </a:lnTo>
                  <a:lnTo>
                    <a:pt x="0" y="565362"/>
                  </a:lnTo>
                  <a:cubicBezTo>
                    <a:pt x="0" y="253121"/>
                    <a:pt x="253121"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3" name="Oval 72">
              <a:extLst>
                <a:ext uri="{FF2B5EF4-FFF2-40B4-BE49-F238E27FC236}">
                  <a16:creationId xmlns:a16="http://schemas.microsoft.com/office/drawing/2014/main" id="{E37187F2-9212-0641-97D0-1ACD50B748A8}"/>
                </a:ext>
              </a:extLst>
            </p:cNvPr>
            <p:cNvSpPr/>
            <p:nvPr/>
          </p:nvSpPr>
          <p:spPr>
            <a:xfrm>
              <a:off x="10289984" y="4920911"/>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C760C651-2AC4-564E-BEAA-AB7FAFE7F79F}"/>
                </a:ext>
              </a:extLst>
            </p:cNvPr>
            <p:cNvSpPr/>
            <p:nvPr/>
          </p:nvSpPr>
          <p:spPr>
            <a:xfrm>
              <a:off x="10289984"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58B0A1B8-5BA3-3548-9511-B4904D05264B}"/>
                </a:ext>
              </a:extLst>
            </p:cNvPr>
            <p:cNvSpPr/>
            <p:nvPr/>
          </p:nvSpPr>
          <p:spPr>
            <a:xfrm>
              <a:off x="10289984" y="80636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reeform 75">
              <a:extLst>
                <a:ext uri="{FF2B5EF4-FFF2-40B4-BE49-F238E27FC236}">
                  <a16:creationId xmlns:a16="http://schemas.microsoft.com/office/drawing/2014/main" id="{424CD779-EE9A-214D-9488-767327E373AA}"/>
                </a:ext>
              </a:extLst>
            </p:cNvPr>
            <p:cNvSpPr/>
            <p:nvPr/>
          </p:nvSpPr>
          <p:spPr>
            <a:xfrm>
              <a:off x="10289983" y="0"/>
              <a:ext cx="1130726" cy="565576"/>
            </a:xfrm>
            <a:custGeom>
              <a:avLst/>
              <a:gdLst>
                <a:gd name="connsiteX0" fmla="*/ 21 w 1130726"/>
                <a:gd name="connsiteY0" fmla="*/ 0 h 565576"/>
                <a:gd name="connsiteX1" fmla="*/ 1130704 w 1130726"/>
                <a:gd name="connsiteY1" fmla="*/ 0 h 565576"/>
                <a:gd name="connsiteX2" fmla="*/ 1130726 w 1130726"/>
                <a:gd name="connsiteY2" fmla="*/ 214 h 565576"/>
                <a:gd name="connsiteX3" fmla="*/ 565363 w 1130726"/>
                <a:gd name="connsiteY3" fmla="*/ 565576 h 565576"/>
                <a:gd name="connsiteX4" fmla="*/ 0 w 1130726"/>
                <a:gd name="connsiteY4" fmla="*/ 214 h 565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6" h="565576">
                  <a:moveTo>
                    <a:pt x="21" y="0"/>
                  </a:moveTo>
                  <a:lnTo>
                    <a:pt x="1130704" y="0"/>
                  </a:lnTo>
                  <a:lnTo>
                    <a:pt x="1130726" y="214"/>
                  </a:lnTo>
                  <a:cubicBezTo>
                    <a:pt x="1130726" y="312455"/>
                    <a:pt x="877604" y="565576"/>
                    <a:pt x="565363" y="565576"/>
                  </a:cubicBezTo>
                  <a:cubicBezTo>
                    <a:pt x="253122" y="565576"/>
                    <a:pt x="0" y="312455"/>
                    <a:pt x="0" y="214"/>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7" name="Freeform 76">
              <a:extLst>
                <a:ext uri="{FF2B5EF4-FFF2-40B4-BE49-F238E27FC236}">
                  <a16:creationId xmlns:a16="http://schemas.microsoft.com/office/drawing/2014/main" id="{630D08C6-9EFB-8540-875F-2A55DED2AAE3}"/>
                </a:ext>
              </a:extLst>
            </p:cNvPr>
            <p:cNvSpPr/>
            <p:nvPr/>
          </p:nvSpPr>
          <p:spPr>
            <a:xfrm>
              <a:off x="11652854" y="6295069"/>
              <a:ext cx="539146" cy="562931"/>
            </a:xfrm>
            <a:custGeom>
              <a:avLst/>
              <a:gdLst>
                <a:gd name="connsiteX0" fmla="*/ 539146 w 539146"/>
                <a:gd name="connsiteY0" fmla="*/ 0 h 562931"/>
                <a:gd name="connsiteX1" fmla="*/ 539146 w 539146"/>
                <a:gd name="connsiteY1" fmla="*/ 562931 h 562931"/>
                <a:gd name="connsiteX2" fmla="*/ 21 w 539146"/>
                <a:gd name="connsiteY2" fmla="*/ 562931 h 562931"/>
                <a:gd name="connsiteX3" fmla="*/ 0 w 539146"/>
                <a:gd name="connsiteY3" fmla="*/ 562719 h 562931"/>
                <a:gd name="connsiteX4" fmla="*/ 451422 w 539146"/>
                <a:gd name="connsiteY4" fmla="*/ 8843 h 562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6" h="562931">
                  <a:moveTo>
                    <a:pt x="539146" y="0"/>
                  </a:moveTo>
                  <a:lnTo>
                    <a:pt x="539146" y="562931"/>
                  </a:lnTo>
                  <a:lnTo>
                    <a:pt x="21" y="562931"/>
                  </a:lnTo>
                  <a:lnTo>
                    <a:pt x="0" y="562719"/>
                  </a:lnTo>
                  <a:cubicBezTo>
                    <a:pt x="0" y="289508"/>
                    <a:pt x="193796" y="61561"/>
                    <a:pt x="451422"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8" name="Freeform 77">
              <a:extLst>
                <a:ext uri="{FF2B5EF4-FFF2-40B4-BE49-F238E27FC236}">
                  <a16:creationId xmlns:a16="http://schemas.microsoft.com/office/drawing/2014/main" id="{D7E8DA86-1294-4641-9C52-6E153150641C}"/>
                </a:ext>
              </a:extLst>
            </p:cNvPr>
            <p:cNvSpPr/>
            <p:nvPr/>
          </p:nvSpPr>
          <p:spPr>
            <a:xfrm>
              <a:off x="11652853" y="4923555"/>
              <a:ext cx="539147" cy="1125439"/>
            </a:xfrm>
            <a:custGeom>
              <a:avLst/>
              <a:gdLst>
                <a:gd name="connsiteX0" fmla="*/ 539147 w 539147"/>
                <a:gd name="connsiteY0" fmla="*/ 0 h 1125439"/>
                <a:gd name="connsiteX1" fmla="*/ 539147 w 539147"/>
                <a:gd name="connsiteY1" fmla="*/ 1125439 h 1125439"/>
                <a:gd name="connsiteX2" fmla="*/ 451423 w 539147"/>
                <a:gd name="connsiteY2" fmla="*/ 1116595 h 1125439"/>
                <a:gd name="connsiteX3" fmla="*/ 0 w 539147"/>
                <a:gd name="connsiteY3" fmla="*/ 562719 h 1125439"/>
                <a:gd name="connsiteX4" fmla="*/ 451423 w 539147"/>
                <a:gd name="connsiteY4" fmla="*/ 8843 h 1125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9">
                  <a:moveTo>
                    <a:pt x="539147" y="0"/>
                  </a:moveTo>
                  <a:lnTo>
                    <a:pt x="539147" y="1125439"/>
                  </a:lnTo>
                  <a:lnTo>
                    <a:pt x="451423" y="1116595"/>
                  </a:lnTo>
                  <a:cubicBezTo>
                    <a:pt x="193797" y="1063877"/>
                    <a:pt x="0" y="835930"/>
                    <a:pt x="0" y="562719"/>
                  </a:cubicBezTo>
                  <a:cubicBezTo>
                    <a:pt x="0" y="289508"/>
                    <a:pt x="193797" y="61561"/>
                    <a:pt x="451423" y="884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9" name="Freeform 78">
              <a:extLst>
                <a:ext uri="{FF2B5EF4-FFF2-40B4-BE49-F238E27FC236}">
                  <a16:creationId xmlns:a16="http://schemas.microsoft.com/office/drawing/2014/main" id="{011063C9-2A43-3348-A018-F27FACAA778D}"/>
                </a:ext>
              </a:extLst>
            </p:cNvPr>
            <p:cNvSpPr/>
            <p:nvPr/>
          </p:nvSpPr>
          <p:spPr>
            <a:xfrm>
              <a:off x="11652853" y="3552039"/>
              <a:ext cx="539147" cy="1125438"/>
            </a:xfrm>
            <a:custGeom>
              <a:avLst/>
              <a:gdLst>
                <a:gd name="connsiteX0" fmla="*/ 539147 w 539147"/>
                <a:gd name="connsiteY0" fmla="*/ 0 h 1125438"/>
                <a:gd name="connsiteX1" fmla="*/ 539147 w 539147"/>
                <a:gd name="connsiteY1" fmla="*/ 1125438 h 1125438"/>
                <a:gd name="connsiteX2" fmla="*/ 451423 w 539147"/>
                <a:gd name="connsiteY2" fmla="*/ 1116595 h 1125438"/>
                <a:gd name="connsiteX3" fmla="*/ 0 w 539147"/>
                <a:gd name="connsiteY3" fmla="*/ 562719 h 1125438"/>
                <a:gd name="connsiteX4" fmla="*/ 451423 w 539147"/>
                <a:gd name="connsiteY4" fmla="*/ 8843 h 1125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8">
                  <a:moveTo>
                    <a:pt x="539147" y="0"/>
                  </a:moveTo>
                  <a:lnTo>
                    <a:pt x="539147" y="1125438"/>
                  </a:lnTo>
                  <a:lnTo>
                    <a:pt x="451423" y="1116595"/>
                  </a:lnTo>
                  <a:cubicBezTo>
                    <a:pt x="193797" y="1063877"/>
                    <a:pt x="0" y="835930"/>
                    <a:pt x="0" y="562719"/>
                  </a:cubicBezTo>
                  <a:cubicBezTo>
                    <a:pt x="0" y="289508"/>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0" name="Freeform 79">
              <a:extLst>
                <a:ext uri="{FF2B5EF4-FFF2-40B4-BE49-F238E27FC236}">
                  <a16:creationId xmlns:a16="http://schemas.microsoft.com/office/drawing/2014/main" id="{EE85C7DE-D965-244F-BD95-3A05FF4AAC61}"/>
                </a:ext>
              </a:extLst>
            </p:cNvPr>
            <p:cNvSpPr/>
            <p:nvPr/>
          </p:nvSpPr>
          <p:spPr>
            <a:xfrm>
              <a:off x="11652853" y="2180524"/>
              <a:ext cx="539147" cy="1125438"/>
            </a:xfrm>
            <a:custGeom>
              <a:avLst/>
              <a:gdLst>
                <a:gd name="connsiteX0" fmla="*/ 539147 w 539147"/>
                <a:gd name="connsiteY0" fmla="*/ 0 h 1125438"/>
                <a:gd name="connsiteX1" fmla="*/ 539147 w 539147"/>
                <a:gd name="connsiteY1" fmla="*/ 1125438 h 1125438"/>
                <a:gd name="connsiteX2" fmla="*/ 451423 w 539147"/>
                <a:gd name="connsiteY2" fmla="*/ 1116595 h 1125438"/>
                <a:gd name="connsiteX3" fmla="*/ 0 w 539147"/>
                <a:gd name="connsiteY3" fmla="*/ 562719 h 1125438"/>
                <a:gd name="connsiteX4" fmla="*/ 451423 w 539147"/>
                <a:gd name="connsiteY4" fmla="*/ 8843 h 1125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8">
                  <a:moveTo>
                    <a:pt x="539147" y="0"/>
                  </a:moveTo>
                  <a:lnTo>
                    <a:pt x="539147" y="1125438"/>
                  </a:lnTo>
                  <a:lnTo>
                    <a:pt x="451423" y="1116595"/>
                  </a:lnTo>
                  <a:cubicBezTo>
                    <a:pt x="193797" y="1063877"/>
                    <a:pt x="0" y="835930"/>
                    <a:pt x="0" y="562719"/>
                  </a:cubicBezTo>
                  <a:cubicBezTo>
                    <a:pt x="0" y="289509"/>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1" name="Freeform 80">
              <a:extLst>
                <a:ext uri="{FF2B5EF4-FFF2-40B4-BE49-F238E27FC236}">
                  <a16:creationId xmlns:a16="http://schemas.microsoft.com/office/drawing/2014/main" id="{315A1389-149A-3342-A863-637D42FDB28D}"/>
                </a:ext>
              </a:extLst>
            </p:cNvPr>
            <p:cNvSpPr/>
            <p:nvPr/>
          </p:nvSpPr>
          <p:spPr>
            <a:xfrm>
              <a:off x="11652853" y="809010"/>
              <a:ext cx="539147" cy="1125439"/>
            </a:xfrm>
            <a:custGeom>
              <a:avLst/>
              <a:gdLst>
                <a:gd name="connsiteX0" fmla="*/ 539147 w 539147"/>
                <a:gd name="connsiteY0" fmla="*/ 0 h 1125439"/>
                <a:gd name="connsiteX1" fmla="*/ 539147 w 539147"/>
                <a:gd name="connsiteY1" fmla="*/ 1125439 h 1125439"/>
                <a:gd name="connsiteX2" fmla="*/ 451423 w 539147"/>
                <a:gd name="connsiteY2" fmla="*/ 1116595 h 1125439"/>
                <a:gd name="connsiteX3" fmla="*/ 0 w 539147"/>
                <a:gd name="connsiteY3" fmla="*/ 562719 h 1125439"/>
                <a:gd name="connsiteX4" fmla="*/ 451423 w 539147"/>
                <a:gd name="connsiteY4" fmla="*/ 8843 h 1125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9">
                  <a:moveTo>
                    <a:pt x="539147" y="0"/>
                  </a:moveTo>
                  <a:lnTo>
                    <a:pt x="539147" y="1125439"/>
                  </a:lnTo>
                  <a:lnTo>
                    <a:pt x="451423" y="1116595"/>
                  </a:lnTo>
                  <a:cubicBezTo>
                    <a:pt x="193797" y="1063877"/>
                    <a:pt x="0" y="835930"/>
                    <a:pt x="0" y="562719"/>
                  </a:cubicBezTo>
                  <a:cubicBezTo>
                    <a:pt x="0" y="289508"/>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2" name="Freeform 81">
              <a:extLst>
                <a:ext uri="{FF2B5EF4-FFF2-40B4-BE49-F238E27FC236}">
                  <a16:creationId xmlns:a16="http://schemas.microsoft.com/office/drawing/2014/main" id="{B149CC6F-B6C6-BE46-B451-1BF7D47A8936}"/>
                </a:ext>
              </a:extLst>
            </p:cNvPr>
            <p:cNvSpPr/>
            <p:nvPr/>
          </p:nvSpPr>
          <p:spPr>
            <a:xfrm>
              <a:off x="11652853" y="1"/>
              <a:ext cx="539147" cy="562933"/>
            </a:xfrm>
            <a:custGeom>
              <a:avLst/>
              <a:gdLst>
                <a:gd name="connsiteX0" fmla="*/ 22 w 539147"/>
                <a:gd name="connsiteY0" fmla="*/ 0 h 562933"/>
                <a:gd name="connsiteX1" fmla="*/ 539147 w 539147"/>
                <a:gd name="connsiteY1" fmla="*/ 0 h 562933"/>
                <a:gd name="connsiteX2" fmla="*/ 539147 w 539147"/>
                <a:gd name="connsiteY2" fmla="*/ 562933 h 562933"/>
                <a:gd name="connsiteX3" fmla="*/ 451423 w 539147"/>
                <a:gd name="connsiteY3" fmla="*/ 554090 h 562933"/>
                <a:gd name="connsiteX4" fmla="*/ 0 w 539147"/>
                <a:gd name="connsiteY4" fmla="*/ 214 h 562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562933">
                  <a:moveTo>
                    <a:pt x="22" y="0"/>
                  </a:moveTo>
                  <a:lnTo>
                    <a:pt x="539147" y="0"/>
                  </a:lnTo>
                  <a:lnTo>
                    <a:pt x="539147" y="562933"/>
                  </a:lnTo>
                  <a:lnTo>
                    <a:pt x="451423" y="554090"/>
                  </a:lnTo>
                  <a:cubicBezTo>
                    <a:pt x="193797" y="501372"/>
                    <a:pt x="0" y="273425"/>
                    <a:pt x="0" y="214"/>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CDAB39E9-6F50-3F4B-9DDB-FC0E0CA993A6}"/>
              </a:ext>
            </a:extLst>
          </p:cNvPr>
          <p:cNvSpPr>
            <a:spLocks noGrp="1"/>
          </p:cNvSpPr>
          <p:nvPr>
            <p:ph type="ctrTitle"/>
          </p:nvPr>
        </p:nvSpPr>
        <p:spPr>
          <a:xfrm>
            <a:off x="565150" y="768334"/>
            <a:ext cx="5066001" cy="2866405"/>
          </a:xfrm>
        </p:spPr>
        <p:txBody>
          <a:bodyPr anchor="t"/>
          <a:lstStyle>
            <a:lvl1pPr algn="l">
              <a:defRPr sz="6000"/>
            </a:lvl1pPr>
          </a:lstStyle>
          <a:p>
            <a:r>
              <a:rPr lang="en-US" dirty="0"/>
              <a:t>Click to edit Master title style</a:t>
            </a:r>
          </a:p>
        </p:txBody>
      </p:sp>
      <p:sp>
        <p:nvSpPr>
          <p:cNvPr id="3" name="Subtitle 2">
            <a:extLst>
              <a:ext uri="{FF2B5EF4-FFF2-40B4-BE49-F238E27FC236}">
                <a16:creationId xmlns:a16="http://schemas.microsoft.com/office/drawing/2014/main" id="{A6B2C33E-E9A6-304D-BBCB-97AD0B213CE0}"/>
              </a:ext>
            </a:extLst>
          </p:cNvPr>
          <p:cNvSpPr>
            <a:spLocks noGrp="1"/>
          </p:cNvSpPr>
          <p:nvPr>
            <p:ph type="subTitle" idx="1"/>
          </p:nvPr>
        </p:nvSpPr>
        <p:spPr>
          <a:xfrm>
            <a:off x="565150" y="4283239"/>
            <a:ext cx="5066001" cy="1475177"/>
          </a:xfrm>
        </p:spPr>
        <p:txBody>
          <a:bodyPr anchor="b"/>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C29C75C4-E533-BE48-B528-D1A278BC39A3}"/>
              </a:ext>
            </a:extLst>
          </p:cNvPr>
          <p:cNvSpPr>
            <a:spLocks noGrp="1"/>
          </p:cNvSpPr>
          <p:nvPr>
            <p:ph type="dt" sz="half" idx="10"/>
          </p:nvPr>
        </p:nvSpPr>
        <p:spPr>
          <a:xfrm>
            <a:off x="566928" y="457200"/>
            <a:ext cx="3608205" cy="365125"/>
          </a:xfrm>
        </p:spPr>
        <p:txBody>
          <a:bodyPr/>
          <a:lstStyle>
            <a:lvl1pPr algn="l">
              <a:defRPr/>
            </a:lvl1pPr>
          </a:lstStyle>
          <a:p>
            <a:pPr algn="l"/>
            <a:fld id="{A5B0A250-5CC0-1746-B209-08E8B0DAE6AF}" type="datetimeFigureOut">
              <a:rPr lang="en-US" smtClean="0"/>
              <a:pPr algn="l"/>
              <a:t>12/9/2025</a:t>
            </a:fld>
            <a:endParaRPr lang="en-US" dirty="0"/>
          </a:p>
        </p:txBody>
      </p:sp>
      <p:sp>
        <p:nvSpPr>
          <p:cNvPr id="5" name="Footer Placeholder 4">
            <a:extLst>
              <a:ext uri="{FF2B5EF4-FFF2-40B4-BE49-F238E27FC236}">
                <a16:creationId xmlns:a16="http://schemas.microsoft.com/office/drawing/2014/main" id="{8F09BA8A-EF83-434D-A90E-0805D1104A5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FCFDDE0-90B9-AD4E-B0EB-E7464FA9CDF2}"/>
              </a:ext>
            </a:extLst>
          </p:cNvPr>
          <p:cNvSpPr>
            <a:spLocks noGrp="1"/>
          </p:cNvSpPr>
          <p:nvPr>
            <p:ph type="sldNum" sz="quarter" idx="12"/>
          </p:nvPr>
        </p:nvSpPr>
        <p:spPr>
          <a:xfrm>
            <a:off x="4817335" y="6141085"/>
            <a:ext cx="813816" cy="365125"/>
          </a:xfrm>
        </p:spPr>
        <p:txBody>
          <a:bodyPr/>
          <a:lstStyle/>
          <a:p>
            <a:fld id="{49ABCAEC-7D34-E549-A96E-FCEDAADBE4B0}" type="slidenum">
              <a:rPr lang="en-US" smtClean="0"/>
              <a:t>‹Nr.›</a:t>
            </a:fld>
            <a:endParaRPr lang="en-US" dirty="0"/>
          </a:p>
        </p:txBody>
      </p:sp>
      <p:cxnSp>
        <p:nvCxnSpPr>
          <p:cNvPr id="7" name="Straight Connector 6">
            <a:extLst>
              <a:ext uri="{FF2B5EF4-FFF2-40B4-BE49-F238E27FC236}">
                <a16:creationId xmlns:a16="http://schemas.microsoft.com/office/drawing/2014/main" id="{D33A3282-0389-C547-8CA6-7F3E7F27B34D}"/>
              </a:ext>
            </a:extLst>
          </p:cNvPr>
          <p:cNvCxnSpPr>
            <a:cxnSpLocks/>
          </p:cNvCxnSpPr>
          <p:nvPr/>
        </p:nvCxnSpPr>
        <p:spPr>
          <a:xfrm>
            <a:off x="565150" y="6087110"/>
            <a:ext cx="5066001"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93767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F0CAFDA3-320A-C24D-A7A1-20C1267EC987}"/>
              </a:ext>
            </a:extLst>
          </p:cNvPr>
          <p:cNvGrpSpPr/>
          <p:nvPr/>
        </p:nvGrpSpPr>
        <p:grpSpPr>
          <a:xfrm>
            <a:off x="8928528" y="0"/>
            <a:ext cx="3263472" cy="6858000"/>
            <a:chOff x="8928528" y="0"/>
            <a:chExt cx="3263472" cy="6858000"/>
          </a:xfrm>
        </p:grpSpPr>
        <p:sp>
          <p:nvSpPr>
            <p:cNvPr id="23" name="Oval 22">
              <a:extLst>
                <a:ext uri="{FF2B5EF4-FFF2-40B4-BE49-F238E27FC236}">
                  <a16:creationId xmlns:a16="http://schemas.microsoft.com/office/drawing/2014/main" id="{D2411669-6E2C-2243-99CD-6BC9D724FA1F}"/>
                </a:ext>
              </a:extLst>
            </p:cNvPr>
            <p:cNvSpPr/>
            <p:nvPr/>
          </p:nvSpPr>
          <p:spPr>
            <a:xfrm>
              <a:off x="8928528" y="806362"/>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C4E0C522-0F40-ED44-A700-F1BCD1CF74F5}"/>
                </a:ext>
              </a:extLst>
            </p:cNvPr>
            <p:cNvSpPr/>
            <p:nvPr/>
          </p:nvSpPr>
          <p:spPr>
            <a:xfrm>
              <a:off x="8928528" y="0"/>
              <a:ext cx="1130724" cy="565573"/>
            </a:xfrm>
            <a:custGeom>
              <a:avLst/>
              <a:gdLst>
                <a:gd name="connsiteX0" fmla="*/ 22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2"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24">
              <a:extLst>
                <a:ext uri="{FF2B5EF4-FFF2-40B4-BE49-F238E27FC236}">
                  <a16:creationId xmlns:a16="http://schemas.microsoft.com/office/drawing/2014/main" id="{B79B4380-CBEC-C341-A10E-5EF9A8597959}"/>
                </a:ext>
              </a:extLst>
            </p:cNvPr>
            <p:cNvSpPr/>
            <p:nvPr/>
          </p:nvSpPr>
          <p:spPr>
            <a:xfrm>
              <a:off x="10291391" y="6292417"/>
              <a:ext cx="1130724" cy="565583"/>
            </a:xfrm>
            <a:custGeom>
              <a:avLst/>
              <a:gdLst>
                <a:gd name="connsiteX0" fmla="*/ 565362 w 1130724"/>
                <a:gd name="connsiteY0" fmla="*/ 0 h 565583"/>
                <a:gd name="connsiteX1" fmla="*/ 1130724 w 1130724"/>
                <a:gd name="connsiteY1" fmla="*/ 565362 h 565583"/>
                <a:gd name="connsiteX2" fmla="*/ 1130702 w 1130724"/>
                <a:gd name="connsiteY2" fmla="*/ 565583 h 565583"/>
                <a:gd name="connsiteX3" fmla="*/ 22 w 1130724"/>
                <a:gd name="connsiteY3" fmla="*/ 565583 h 565583"/>
                <a:gd name="connsiteX4" fmla="*/ 0 w 1130724"/>
                <a:gd name="connsiteY4" fmla="*/ 565362 h 565583"/>
                <a:gd name="connsiteX5" fmla="*/ 565362 w 1130724"/>
                <a:gd name="connsiteY5" fmla="*/ 0 h 565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83">
                  <a:moveTo>
                    <a:pt x="565362" y="0"/>
                  </a:moveTo>
                  <a:cubicBezTo>
                    <a:pt x="877603" y="0"/>
                    <a:pt x="1130724" y="253121"/>
                    <a:pt x="1130724" y="565362"/>
                  </a:cubicBezTo>
                  <a:lnTo>
                    <a:pt x="1130702" y="565583"/>
                  </a:lnTo>
                  <a:lnTo>
                    <a:pt x="22" y="565583"/>
                  </a:lnTo>
                  <a:lnTo>
                    <a:pt x="0" y="565362"/>
                  </a:lnTo>
                  <a:cubicBezTo>
                    <a:pt x="0" y="253121"/>
                    <a:pt x="253121"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Oval 25">
              <a:extLst>
                <a:ext uri="{FF2B5EF4-FFF2-40B4-BE49-F238E27FC236}">
                  <a16:creationId xmlns:a16="http://schemas.microsoft.com/office/drawing/2014/main" id="{F04AD70E-5490-4C4E-A05D-D67949C51A74}"/>
                </a:ext>
              </a:extLst>
            </p:cNvPr>
            <p:cNvSpPr/>
            <p:nvPr/>
          </p:nvSpPr>
          <p:spPr>
            <a:xfrm>
              <a:off x="10291392"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128A8883-9F24-0047-92B7-45B3D2E7D9C0}"/>
                </a:ext>
              </a:extLst>
            </p:cNvPr>
            <p:cNvSpPr/>
            <p:nvPr/>
          </p:nvSpPr>
          <p:spPr>
            <a:xfrm>
              <a:off x="10291392" y="2177876"/>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AAC3A3BB-FD2C-FB44-9478-FA87EF229D37}"/>
                </a:ext>
              </a:extLst>
            </p:cNvPr>
            <p:cNvSpPr/>
            <p:nvPr/>
          </p:nvSpPr>
          <p:spPr>
            <a:xfrm>
              <a:off x="10291392" y="806363"/>
              <a:ext cx="1130724" cy="113072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a:extLst>
                <a:ext uri="{FF2B5EF4-FFF2-40B4-BE49-F238E27FC236}">
                  <a16:creationId xmlns:a16="http://schemas.microsoft.com/office/drawing/2014/main" id="{BF46B3B1-E981-BB40-B916-51A6D3851969}"/>
                </a:ext>
              </a:extLst>
            </p:cNvPr>
            <p:cNvSpPr/>
            <p:nvPr/>
          </p:nvSpPr>
          <p:spPr>
            <a:xfrm>
              <a:off x="10291392"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29">
              <a:extLst>
                <a:ext uri="{FF2B5EF4-FFF2-40B4-BE49-F238E27FC236}">
                  <a16:creationId xmlns:a16="http://schemas.microsoft.com/office/drawing/2014/main" id="{EA7DAE92-7D6B-B042-83BE-047C8EC322A0}"/>
                </a:ext>
              </a:extLst>
            </p:cNvPr>
            <p:cNvSpPr/>
            <p:nvPr/>
          </p:nvSpPr>
          <p:spPr>
            <a:xfrm>
              <a:off x="11654256" y="6295201"/>
              <a:ext cx="537744" cy="562799"/>
            </a:xfrm>
            <a:custGeom>
              <a:avLst/>
              <a:gdLst>
                <a:gd name="connsiteX0" fmla="*/ 537744 w 537744"/>
                <a:gd name="connsiteY0" fmla="*/ 0 h 562799"/>
                <a:gd name="connsiteX1" fmla="*/ 537744 w 537744"/>
                <a:gd name="connsiteY1" fmla="*/ 562799 h 562799"/>
                <a:gd name="connsiteX2" fmla="*/ 22 w 537744"/>
                <a:gd name="connsiteY2" fmla="*/ 562799 h 562799"/>
                <a:gd name="connsiteX3" fmla="*/ 0 w 537744"/>
                <a:gd name="connsiteY3" fmla="*/ 562578 h 562799"/>
                <a:gd name="connsiteX4" fmla="*/ 451422 w 537744"/>
                <a:gd name="connsiteY4" fmla="*/ 8702 h 562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562799">
                  <a:moveTo>
                    <a:pt x="537744" y="0"/>
                  </a:moveTo>
                  <a:lnTo>
                    <a:pt x="537744" y="562799"/>
                  </a:lnTo>
                  <a:lnTo>
                    <a:pt x="22" y="562799"/>
                  </a:lnTo>
                  <a:lnTo>
                    <a:pt x="0" y="562578"/>
                  </a:ln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30">
              <a:extLst>
                <a:ext uri="{FF2B5EF4-FFF2-40B4-BE49-F238E27FC236}">
                  <a16:creationId xmlns:a16="http://schemas.microsoft.com/office/drawing/2014/main" id="{06AADCE6-4277-EA49-AF23-63B53CA6772A}"/>
                </a:ext>
              </a:extLst>
            </p:cNvPr>
            <p:cNvSpPr/>
            <p:nvPr/>
          </p:nvSpPr>
          <p:spPr>
            <a:xfrm>
              <a:off x="11654256" y="4923687"/>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31">
              <a:extLst>
                <a:ext uri="{FF2B5EF4-FFF2-40B4-BE49-F238E27FC236}">
                  <a16:creationId xmlns:a16="http://schemas.microsoft.com/office/drawing/2014/main" id="{58CEA343-047B-DF4E-A7A8-881C7740EA36}"/>
                </a:ext>
              </a:extLst>
            </p:cNvPr>
            <p:cNvSpPr/>
            <p:nvPr/>
          </p:nvSpPr>
          <p:spPr>
            <a:xfrm>
              <a:off x="11654256" y="3552173"/>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32">
              <a:extLst>
                <a:ext uri="{FF2B5EF4-FFF2-40B4-BE49-F238E27FC236}">
                  <a16:creationId xmlns:a16="http://schemas.microsoft.com/office/drawing/2014/main" id="{FCCBAA07-17CE-2740-AA04-AEDA5EAD2796}"/>
                </a:ext>
              </a:extLst>
            </p:cNvPr>
            <p:cNvSpPr/>
            <p:nvPr/>
          </p:nvSpPr>
          <p:spPr>
            <a:xfrm>
              <a:off x="11654256" y="2180659"/>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Freeform 33">
              <a:extLst>
                <a:ext uri="{FF2B5EF4-FFF2-40B4-BE49-F238E27FC236}">
                  <a16:creationId xmlns:a16="http://schemas.microsoft.com/office/drawing/2014/main" id="{BF15C430-7951-6040-BD4C-4E996E94480E}"/>
                </a:ext>
              </a:extLst>
            </p:cNvPr>
            <p:cNvSpPr/>
            <p:nvPr/>
          </p:nvSpPr>
          <p:spPr>
            <a:xfrm>
              <a:off x="11654256" y="809146"/>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Freeform 34">
              <a:extLst>
                <a:ext uri="{FF2B5EF4-FFF2-40B4-BE49-F238E27FC236}">
                  <a16:creationId xmlns:a16="http://schemas.microsoft.com/office/drawing/2014/main" id="{0B3467F9-370D-5C4C-9EDE-E0CA0E401568}"/>
                </a:ext>
              </a:extLst>
            </p:cNvPr>
            <p:cNvSpPr/>
            <p:nvPr/>
          </p:nvSpPr>
          <p:spPr>
            <a:xfrm>
              <a:off x="11654256" y="0"/>
              <a:ext cx="537744" cy="562788"/>
            </a:xfrm>
            <a:custGeom>
              <a:avLst/>
              <a:gdLst>
                <a:gd name="connsiteX0" fmla="*/ 21 w 537744"/>
                <a:gd name="connsiteY0" fmla="*/ 0 h 562788"/>
                <a:gd name="connsiteX1" fmla="*/ 537744 w 537744"/>
                <a:gd name="connsiteY1" fmla="*/ 0 h 562788"/>
                <a:gd name="connsiteX2" fmla="*/ 537744 w 537744"/>
                <a:gd name="connsiteY2" fmla="*/ 562788 h 562788"/>
                <a:gd name="connsiteX3" fmla="*/ 451422 w 537744"/>
                <a:gd name="connsiteY3" fmla="*/ 554086 h 562788"/>
                <a:gd name="connsiteX4" fmla="*/ 0 w 537744"/>
                <a:gd name="connsiteY4" fmla="*/ 211 h 562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562788">
                  <a:moveTo>
                    <a:pt x="21" y="0"/>
                  </a:moveTo>
                  <a:lnTo>
                    <a:pt x="537744" y="0"/>
                  </a:lnTo>
                  <a:lnTo>
                    <a:pt x="537744" y="562788"/>
                  </a:lnTo>
                  <a:lnTo>
                    <a:pt x="451422" y="554086"/>
                  </a:lnTo>
                  <a:cubicBezTo>
                    <a:pt x="193796" y="501368"/>
                    <a:pt x="0" y="273421"/>
                    <a:pt x="0" y="21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B652A1E4-52BA-534C-AECC-35C3CF44F861}"/>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88315675-65B4-E14F-9785-663A83B7B65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676A1E-2332-684F-BDD2-687C166BDEC0}"/>
              </a:ext>
            </a:extLst>
          </p:cNvPr>
          <p:cNvSpPr>
            <a:spLocks noGrp="1"/>
          </p:cNvSpPr>
          <p:nvPr>
            <p:ph type="dt" sz="half" idx="10"/>
          </p:nvPr>
        </p:nvSpPr>
        <p:spPr/>
        <p:txBody>
          <a:bodyPr/>
          <a:lstStyle/>
          <a:p>
            <a:fld id="{A5B0A250-5CC0-1746-B209-08E8B0DAE6AF}" type="datetimeFigureOut">
              <a:rPr lang="en-US" smtClean="0"/>
              <a:t>12/9/2025</a:t>
            </a:fld>
            <a:endParaRPr lang="en-US" dirty="0"/>
          </a:p>
        </p:txBody>
      </p:sp>
      <p:sp>
        <p:nvSpPr>
          <p:cNvPr id="5" name="Footer Placeholder 4">
            <a:extLst>
              <a:ext uri="{FF2B5EF4-FFF2-40B4-BE49-F238E27FC236}">
                <a16:creationId xmlns:a16="http://schemas.microsoft.com/office/drawing/2014/main" id="{22BB8CB0-B7BE-7D4F-B254-8A2F8AEC273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3E5A569-A063-8E40-B703-82B11D2A988A}"/>
              </a:ext>
            </a:extLst>
          </p:cNvPr>
          <p:cNvSpPr>
            <a:spLocks noGrp="1"/>
          </p:cNvSpPr>
          <p:nvPr>
            <p:ph type="sldNum" sz="quarter" idx="12"/>
          </p:nvPr>
        </p:nvSpPr>
        <p:spPr>
          <a:xfrm>
            <a:off x="7087169" y="6141085"/>
            <a:ext cx="813816" cy="365125"/>
          </a:xfrm>
        </p:spPr>
        <p:txBody>
          <a:bodyPr/>
          <a:lstStyle/>
          <a:p>
            <a:fld id="{49ABCAEC-7D34-E549-A96E-FCEDAADBE4B0}" type="slidenum">
              <a:rPr lang="en-US" smtClean="0"/>
              <a:t>‹Nr.›</a:t>
            </a:fld>
            <a:endParaRPr lang="en-US"/>
          </a:p>
        </p:txBody>
      </p:sp>
      <p:cxnSp>
        <p:nvCxnSpPr>
          <p:cNvPr id="7" name="Straight Connector 6">
            <a:extLst>
              <a:ext uri="{FF2B5EF4-FFF2-40B4-BE49-F238E27FC236}">
                <a16:creationId xmlns:a16="http://schemas.microsoft.com/office/drawing/2014/main" id="{8231D73A-BA91-794F-8C09-4F4B41A6D08B}"/>
              </a:ext>
            </a:extLst>
          </p:cNvPr>
          <p:cNvCxnSpPr>
            <a:cxnSpLocks/>
          </p:cNvCxnSpPr>
          <p:nvPr/>
        </p:nvCxnSpPr>
        <p:spPr>
          <a:xfrm>
            <a:off x="565150" y="6087110"/>
            <a:ext cx="7335835"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17931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3ABDDED5-B489-454D-A72D-46C9473AB018}"/>
              </a:ext>
            </a:extLst>
          </p:cNvPr>
          <p:cNvGrpSpPr/>
          <p:nvPr/>
        </p:nvGrpSpPr>
        <p:grpSpPr>
          <a:xfrm>
            <a:off x="6201388" y="0"/>
            <a:ext cx="5990612" cy="6858001"/>
            <a:chOff x="6201388" y="0"/>
            <a:chExt cx="5990612" cy="6858001"/>
          </a:xfrm>
        </p:grpSpPr>
        <p:sp>
          <p:nvSpPr>
            <p:cNvPr id="40" name="Oval 39">
              <a:extLst>
                <a:ext uri="{FF2B5EF4-FFF2-40B4-BE49-F238E27FC236}">
                  <a16:creationId xmlns:a16="http://schemas.microsoft.com/office/drawing/2014/main" id="{E6338A9A-49A1-B04D-B479-43604A5CD6D5}"/>
                </a:ext>
              </a:extLst>
            </p:cNvPr>
            <p:cNvSpPr/>
            <p:nvPr/>
          </p:nvSpPr>
          <p:spPr>
            <a:xfrm>
              <a:off x="6201388"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a:extLst>
                <a:ext uri="{FF2B5EF4-FFF2-40B4-BE49-F238E27FC236}">
                  <a16:creationId xmlns:a16="http://schemas.microsoft.com/office/drawing/2014/main" id="{3151B6D8-101B-F34D-992A-1668DB5D0067}"/>
                </a:ext>
              </a:extLst>
            </p:cNvPr>
            <p:cNvSpPr/>
            <p:nvPr/>
          </p:nvSpPr>
          <p:spPr>
            <a:xfrm>
              <a:off x="6201389" y="1"/>
              <a:ext cx="1130725" cy="565575"/>
            </a:xfrm>
            <a:custGeom>
              <a:avLst/>
              <a:gdLst>
                <a:gd name="connsiteX0" fmla="*/ 21 w 1130725"/>
                <a:gd name="connsiteY0" fmla="*/ 0 h 565575"/>
                <a:gd name="connsiteX1" fmla="*/ 1130704 w 1130725"/>
                <a:gd name="connsiteY1" fmla="*/ 0 h 565575"/>
                <a:gd name="connsiteX2" fmla="*/ 1130725 w 1130725"/>
                <a:gd name="connsiteY2" fmla="*/ 213 h 565575"/>
                <a:gd name="connsiteX3" fmla="*/ 565362 w 1130725"/>
                <a:gd name="connsiteY3" fmla="*/ 565575 h 565575"/>
                <a:gd name="connsiteX4" fmla="*/ 0 w 1130725"/>
                <a:gd name="connsiteY4" fmla="*/ 213 h 56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5" h="565575">
                  <a:moveTo>
                    <a:pt x="21" y="0"/>
                  </a:moveTo>
                  <a:lnTo>
                    <a:pt x="1130704" y="0"/>
                  </a:lnTo>
                  <a:lnTo>
                    <a:pt x="1130725" y="213"/>
                  </a:lnTo>
                  <a:cubicBezTo>
                    <a:pt x="1130725" y="312454"/>
                    <a:pt x="877604" y="565575"/>
                    <a:pt x="565362" y="565575"/>
                  </a:cubicBezTo>
                  <a:cubicBezTo>
                    <a:pt x="253121" y="565575"/>
                    <a:pt x="0" y="312454"/>
                    <a:pt x="0" y="21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2" name="Freeform 41">
              <a:extLst>
                <a:ext uri="{FF2B5EF4-FFF2-40B4-BE49-F238E27FC236}">
                  <a16:creationId xmlns:a16="http://schemas.microsoft.com/office/drawing/2014/main" id="{21D4DE71-EB1A-E74C-9364-5FEC5377F4EF}"/>
                </a:ext>
              </a:extLst>
            </p:cNvPr>
            <p:cNvSpPr/>
            <p:nvPr/>
          </p:nvSpPr>
          <p:spPr>
            <a:xfrm>
              <a:off x="7564255" y="6292426"/>
              <a:ext cx="1130723" cy="565575"/>
            </a:xfrm>
            <a:custGeom>
              <a:avLst/>
              <a:gdLst>
                <a:gd name="connsiteX0" fmla="*/ 565362 w 1130723"/>
                <a:gd name="connsiteY0" fmla="*/ 0 h 565575"/>
                <a:gd name="connsiteX1" fmla="*/ 1130723 w 1130723"/>
                <a:gd name="connsiteY1" fmla="*/ 565362 h 565575"/>
                <a:gd name="connsiteX2" fmla="*/ 1130702 w 1130723"/>
                <a:gd name="connsiteY2" fmla="*/ 565575 h 565575"/>
                <a:gd name="connsiteX3" fmla="*/ 21 w 1130723"/>
                <a:gd name="connsiteY3" fmla="*/ 565575 h 565575"/>
                <a:gd name="connsiteX4" fmla="*/ 0 w 1130723"/>
                <a:gd name="connsiteY4" fmla="*/ 565362 h 565575"/>
                <a:gd name="connsiteX5" fmla="*/ 565362 w 1130723"/>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3" h="565575">
                  <a:moveTo>
                    <a:pt x="565362" y="0"/>
                  </a:moveTo>
                  <a:cubicBezTo>
                    <a:pt x="877602" y="0"/>
                    <a:pt x="1130723" y="253121"/>
                    <a:pt x="1130723" y="565362"/>
                  </a:cubicBezTo>
                  <a:lnTo>
                    <a:pt x="1130702" y="565575"/>
                  </a:lnTo>
                  <a:lnTo>
                    <a:pt x="21" y="565575"/>
                  </a:lnTo>
                  <a:lnTo>
                    <a:pt x="0" y="565362"/>
                  </a:lnTo>
                  <a:cubicBezTo>
                    <a:pt x="0" y="253121"/>
                    <a:pt x="253120"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3" name="Oval 42">
              <a:extLst>
                <a:ext uri="{FF2B5EF4-FFF2-40B4-BE49-F238E27FC236}">
                  <a16:creationId xmlns:a16="http://schemas.microsoft.com/office/drawing/2014/main" id="{BD99A5CD-9D3A-DA46-AD96-34B9DB522051}"/>
                </a:ext>
              </a:extLst>
            </p:cNvPr>
            <p:cNvSpPr/>
            <p:nvPr/>
          </p:nvSpPr>
          <p:spPr>
            <a:xfrm>
              <a:off x="7564253"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E6537DF9-74F2-924C-9B63-22B100C80C92}"/>
                </a:ext>
              </a:extLst>
            </p:cNvPr>
            <p:cNvSpPr/>
            <p:nvPr/>
          </p:nvSpPr>
          <p:spPr>
            <a:xfrm>
              <a:off x="7564253" y="2177881"/>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D7655457-8E4D-F34C-A595-66A45E9C3A1F}"/>
                </a:ext>
              </a:extLst>
            </p:cNvPr>
            <p:cNvSpPr/>
            <p:nvPr/>
          </p:nvSpPr>
          <p:spPr>
            <a:xfrm>
              <a:off x="7564253" y="806366"/>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5">
              <a:extLst>
                <a:ext uri="{FF2B5EF4-FFF2-40B4-BE49-F238E27FC236}">
                  <a16:creationId xmlns:a16="http://schemas.microsoft.com/office/drawing/2014/main" id="{FB0E8D2C-8947-E44C-BC5F-F81B083DAA3E}"/>
                </a:ext>
              </a:extLst>
            </p:cNvPr>
            <p:cNvSpPr/>
            <p:nvPr/>
          </p:nvSpPr>
          <p:spPr>
            <a:xfrm>
              <a:off x="7564254" y="1"/>
              <a:ext cx="1130725" cy="565575"/>
            </a:xfrm>
            <a:custGeom>
              <a:avLst/>
              <a:gdLst>
                <a:gd name="connsiteX0" fmla="*/ 21 w 1130725"/>
                <a:gd name="connsiteY0" fmla="*/ 0 h 565575"/>
                <a:gd name="connsiteX1" fmla="*/ 1130704 w 1130725"/>
                <a:gd name="connsiteY1" fmla="*/ 0 h 565575"/>
                <a:gd name="connsiteX2" fmla="*/ 1130725 w 1130725"/>
                <a:gd name="connsiteY2" fmla="*/ 213 h 565575"/>
                <a:gd name="connsiteX3" fmla="*/ 565363 w 1130725"/>
                <a:gd name="connsiteY3" fmla="*/ 565575 h 565575"/>
                <a:gd name="connsiteX4" fmla="*/ 0 w 1130725"/>
                <a:gd name="connsiteY4" fmla="*/ 213 h 56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5" h="565575">
                  <a:moveTo>
                    <a:pt x="21" y="0"/>
                  </a:moveTo>
                  <a:lnTo>
                    <a:pt x="1130704" y="0"/>
                  </a:lnTo>
                  <a:lnTo>
                    <a:pt x="1130725" y="213"/>
                  </a:lnTo>
                  <a:cubicBezTo>
                    <a:pt x="1130725" y="312454"/>
                    <a:pt x="877603" y="565575"/>
                    <a:pt x="565363" y="565575"/>
                  </a:cubicBezTo>
                  <a:cubicBezTo>
                    <a:pt x="253121" y="565575"/>
                    <a:pt x="0" y="312454"/>
                    <a:pt x="0" y="21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7" name="Freeform 46">
              <a:extLst>
                <a:ext uri="{FF2B5EF4-FFF2-40B4-BE49-F238E27FC236}">
                  <a16:creationId xmlns:a16="http://schemas.microsoft.com/office/drawing/2014/main" id="{ED57F45D-85B8-AC49-A2BA-E941F1BE7F15}"/>
                </a:ext>
              </a:extLst>
            </p:cNvPr>
            <p:cNvSpPr/>
            <p:nvPr/>
          </p:nvSpPr>
          <p:spPr>
            <a:xfrm>
              <a:off x="8927118" y="6292426"/>
              <a:ext cx="1130724" cy="565575"/>
            </a:xfrm>
            <a:custGeom>
              <a:avLst/>
              <a:gdLst>
                <a:gd name="connsiteX0" fmla="*/ 565362 w 1130724"/>
                <a:gd name="connsiteY0" fmla="*/ 0 h 565575"/>
                <a:gd name="connsiteX1" fmla="*/ 1130724 w 1130724"/>
                <a:gd name="connsiteY1" fmla="*/ 565362 h 565575"/>
                <a:gd name="connsiteX2" fmla="*/ 1130703 w 1130724"/>
                <a:gd name="connsiteY2" fmla="*/ 565575 h 565575"/>
                <a:gd name="connsiteX3" fmla="*/ 22 w 1130724"/>
                <a:gd name="connsiteY3" fmla="*/ 565575 h 565575"/>
                <a:gd name="connsiteX4" fmla="*/ 0 w 1130724"/>
                <a:gd name="connsiteY4" fmla="*/ 565362 h 565575"/>
                <a:gd name="connsiteX5" fmla="*/ 565362 w 1130724"/>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75">
                  <a:moveTo>
                    <a:pt x="565362" y="0"/>
                  </a:moveTo>
                  <a:cubicBezTo>
                    <a:pt x="877603" y="0"/>
                    <a:pt x="1130724" y="253121"/>
                    <a:pt x="1130724" y="565362"/>
                  </a:cubicBezTo>
                  <a:lnTo>
                    <a:pt x="1130703" y="565575"/>
                  </a:lnTo>
                  <a:lnTo>
                    <a:pt x="22" y="565575"/>
                  </a:lnTo>
                  <a:lnTo>
                    <a:pt x="0" y="565362"/>
                  </a:lnTo>
                  <a:cubicBezTo>
                    <a:pt x="0" y="253121"/>
                    <a:pt x="253121" y="0"/>
                    <a:pt x="56536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8" name="Oval 47">
              <a:extLst>
                <a:ext uri="{FF2B5EF4-FFF2-40B4-BE49-F238E27FC236}">
                  <a16:creationId xmlns:a16="http://schemas.microsoft.com/office/drawing/2014/main" id="{DA576359-CAE3-634C-8DF8-A834BCD7D668}"/>
                </a:ext>
              </a:extLst>
            </p:cNvPr>
            <p:cNvSpPr/>
            <p:nvPr/>
          </p:nvSpPr>
          <p:spPr>
            <a:xfrm>
              <a:off x="8927118" y="4920911"/>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16343F35-6601-BD4A-B9A5-25361D0453D2}"/>
                </a:ext>
              </a:extLst>
            </p:cNvPr>
            <p:cNvSpPr/>
            <p:nvPr/>
          </p:nvSpPr>
          <p:spPr>
            <a:xfrm>
              <a:off x="8927118" y="3549396"/>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5ED1C169-DCD9-9C4B-91B1-519621155A64}"/>
                </a:ext>
              </a:extLst>
            </p:cNvPr>
            <p:cNvSpPr/>
            <p:nvPr/>
          </p:nvSpPr>
          <p:spPr>
            <a:xfrm>
              <a:off x="8927118" y="2177881"/>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32328AC7-E0BC-0E46-A25B-11D523EC8100}"/>
                </a:ext>
              </a:extLst>
            </p:cNvPr>
            <p:cNvSpPr/>
            <p:nvPr/>
          </p:nvSpPr>
          <p:spPr>
            <a:xfrm>
              <a:off x="8927118" y="80636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51">
              <a:extLst>
                <a:ext uri="{FF2B5EF4-FFF2-40B4-BE49-F238E27FC236}">
                  <a16:creationId xmlns:a16="http://schemas.microsoft.com/office/drawing/2014/main" id="{32BBE02A-588F-6C4D-B310-694098C6A340}"/>
                </a:ext>
              </a:extLst>
            </p:cNvPr>
            <p:cNvSpPr/>
            <p:nvPr/>
          </p:nvSpPr>
          <p:spPr>
            <a:xfrm>
              <a:off x="8927117" y="0"/>
              <a:ext cx="1130726" cy="565576"/>
            </a:xfrm>
            <a:custGeom>
              <a:avLst/>
              <a:gdLst>
                <a:gd name="connsiteX0" fmla="*/ 22 w 1130726"/>
                <a:gd name="connsiteY0" fmla="*/ 0 h 565576"/>
                <a:gd name="connsiteX1" fmla="*/ 1130704 w 1130726"/>
                <a:gd name="connsiteY1" fmla="*/ 0 h 565576"/>
                <a:gd name="connsiteX2" fmla="*/ 1130726 w 1130726"/>
                <a:gd name="connsiteY2" fmla="*/ 214 h 565576"/>
                <a:gd name="connsiteX3" fmla="*/ 565363 w 1130726"/>
                <a:gd name="connsiteY3" fmla="*/ 565576 h 565576"/>
                <a:gd name="connsiteX4" fmla="*/ 0 w 1130726"/>
                <a:gd name="connsiteY4" fmla="*/ 214 h 565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6" h="565576">
                  <a:moveTo>
                    <a:pt x="22" y="0"/>
                  </a:moveTo>
                  <a:lnTo>
                    <a:pt x="1130704" y="0"/>
                  </a:lnTo>
                  <a:lnTo>
                    <a:pt x="1130726" y="214"/>
                  </a:lnTo>
                  <a:cubicBezTo>
                    <a:pt x="1130726" y="312455"/>
                    <a:pt x="877604" y="565576"/>
                    <a:pt x="565363" y="565576"/>
                  </a:cubicBezTo>
                  <a:cubicBezTo>
                    <a:pt x="253122" y="565576"/>
                    <a:pt x="0" y="312455"/>
                    <a:pt x="0" y="21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Freeform 52">
              <a:extLst>
                <a:ext uri="{FF2B5EF4-FFF2-40B4-BE49-F238E27FC236}">
                  <a16:creationId xmlns:a16="http://schemas.microsoft.com/office/drawing/2014/main" id="{6751D5A0-C90A-0A44-8654-CFE1B719B353}"/>
                </a:ext>
              </a:extLst>
            </p:cNvPr>
            <p:cNvSpPr/>
            <p:nvPr/>
          </p:nvSpPr>
          <p:spPr>
            <a:xfrm>
              <a:off x="10289984" y="6292426"/>
              <a:ext cx="1130724" cy="565575"/>
            </a:xfrm>
            <a:custGeom>
              <a:avLst/>
              <a:gdLst>
                <a:gd name="connsiteX0" fmla="*/ 565362 w 1130724"/>
                <a:gd name="connsiteY0" fmla="*/ 0 h 565575"/>
                <a:gd name="connsiteX1" fmla="*/ 1130724 w 1130724"/>
                <a:gd name="connsiteY1" fmla="*/ 565362 h 565575"/>
                <a:gd name="connsiteX2" fmla="*/ 1130703 w 1130724"/>
                <a:gd name="connsiteY2" fmla="*/ 565575 h 565575"/>
                <a:gd name="connsiteX3" fmla="*/ 21 w 1130724"/>
                <a:gd name="connsiteY3" fmla="*/ 565575 h 565575"/>
                <a:gd name="connsiteX4" fmla="*/ 0 w 1130724"/>
                <a:gd name="connsiteY4" fmla="*/ 565362 h 565575"/>
                <a:gd name="connsiteX5" fmla="*/ 565362 w 1130724"/>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75">
                  <a:moveTo>
                    <a:pt x="565362" y="0"/>
                  </a:moveTo>
                  <a:cubicBezTo>
                    <a:pt x="877603" y="0"/>
                    <a:pt x="1130724" y="253121"/>
                    <a:pt x="1130724" y="565362"/>
                  </a:cubicBezTo>
                  <a:lnTo>
                    <a:pt x="1130703" y="565575"/>
                  </a:lnTo>
                  <a:lnTo>
                    <a:pt x="21" y="565575"/>
                  </a:lnTo>
                  <a:lnTo>
                    <a:pt x="0" y="565362"/>
                  </a:lnTo>
                  <a:cubicBezTo>
                    <a:pt x="0" y="253121"/>
                    <a:pt x="253121"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4" name="Oval 53">
              <a:extLst>
                <a:ext uri="{FF2B5EF4-FFF2-40B4-BE49-F238E27FC236}">
                  <a16:creationId xmlns:a16="http://schemas.microsoft.com/office/drawing/2014/main" id="{0F0FA086-0D80-B74A-9B37-5EACDE30D61F}"/>
                </a:ext>
              </a:extLst>
            </p:cNvPr>
            <p:cNvSpPr/>
            <p:nvPr/>
          </p:nvSpPr>
          <p:spPr>
            <a:xfrm>
              <a:off x="10289984" y="4920911"/>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7022E302-2A55-8844-A50B-DC16D075E16B}"/>
                </a:ext>
              </a:extLst>
            </p:cNvPr>
            <p:cNvSpPr/>
            <p:nvPr/>
          </p:nvSpPr>
          <p:spPr>
            <a:xfrm>
              <a:off x="10289984"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F4B325F5-A048-2843-A40B-3B2B31ECED76}"/>
                </a:ext>
              </a:extLst>
            </p:cNvPr>
            <p:cNvSpPr/>
            <p:nvPr/>
          </p:nvSpPr>
          <p:spPr>
            <a:xfrm>
              <a:off x="10289984" y="80636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56">
              <a:extLst>
                <a:ext uri="{FF2B5EF4-FFF2-40B4-BE49-F238E27FC236}">
                  <a16:creationId xmlns:a16="http://schemas.microsoft.com/office/drawing/2014/main" id="{7707B616-7E85-5442-B46B-AF9426A7A0E9}"/>
                </a:ext>
              </a:extLst>
            </p:cNvPr>
            <p:cNvSpPr/>
            <p:nvPr/>
          </p:nvSpPr>
          <p:spPr>
            <a:xfrm>
              <a:off x="10289983" y="0"/>
              <a:ext cx="1130726" cy="565576"/>
            </a:xfrm>
            <a:custGeom>
              <a:avLst/>
              <a:gdLst>
                <a:gd name="connsiteX0" fmla="*/ 21 w 1130726"/>
                <a:gd name="connsiteY0" fmla="*/ 0 h 565576"/>
                <a:gd name="connsiteX1" fmla="*/ 1130704 w 1130726"/>
                <a:gd name="connsiteY1" fmla="*/ 0 h 565576"/>
                <a:gd name="connsiteX2" fmla="*/ 1130726 w 1130726"/>
                <a:gd name="connsiteY2" fmla="*/ 214 h 565576"/>
                <a:gd name="connsiteX3" fmla="*/ 565363 w 1130726"/>
                <a:gd name="connsiteY3" fmla="*/ 565576 h 565576"/>
                <a:gd name="connsiteX4" fmla="*/ 0 w 1130726"/>
                <a:gd name="connsiteY4" fmla="*/ 214 h 565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6" h="565576">
                  <a:moveTo>
                    <a:pt x="21" y="0"/>
                  </a:moveTo>
                  <a:lnTo>
                    <a:pt x="1130704" y="0"/>
                  </a:lnTo>
                  <a:lnTo>
                    <a:pt x="1130726" y="214"/>
                  </a:lnTo>
                  <a:cubicBezTo>
                    <a:pt x="1130726" y="312455"/>
                    <a:pt x="877604" y="565576"/>
                    <a:pt x="565363" y="565576"/>
                  </a:cubicBezTo>
                  <a:cubicBezTo>
                    <a:pt x="253122" y="565576"/>
                    <a:pt x="0" y="312455"/>
                    <a:pt x="0" y="214"/>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8" name="Freeform 57">
              <a:extLst>
                <a:ext uri="{FF2B5EF4-FFF2-40B4-BE49-F238E27FC236}">
                  <a16:creationId xmlns:a16="http://schemas.microsoft.com/office/drawing/2014/main" id="{08914A00-D181-5847-A150-77CE67F94369}"/>
                </a:ext>
              </a:extLst>
            </p:cNvPr>
            <p:cNvSpPr/>
            <p:nvPr/>
          </p:nvSpPr>
          <p:spPr>
            <a:xfrm>
              <a:off x="11652854" y="6295069"/>
              <a:ext cx="539146" cy="562931"/>
            </a:xfrm>
            <a:custGeom>
              <a:avLst/>
              <a:gdLst>
                <a:gd name="connsiteX0" fmla="*/ 539146 w 539146"/>
                <a:gd name="connsiteY0" fmla="*/ 0 h 562931"/>
                <a:gd name="connsiteX1" fmla="*/ 539146 w 539146"/>
                <a:gd name="connsiteY1" fmla="*/ 562931 h 562931"/>
                <a:gd name="connsiteX2" fmla="*/ 21 w 539146"/>
                <a:gd name="connsiteY2" fmla="*/ 562931 h 562931"/>
                <a:gd name="connsiteX3" fmla="*/ 0 w 539146"/>
                <a:gd name="connsiteY3" fmla="*/ 562719 h 562931"/>
                <a:gd name="connsiteX4" fmla="*/ 451422 w 539146"/>
                <a:gd name="connsiteY4" fmla="*/ 8843 h 562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6" h="562931">
                  <a:moveTo>
                    <a:pt x="539146" y="0"/>
                  </a:moveTo>
                  <a:lnTo>
                    <a:pt x="539146" y="562931"/>
                  </a:lnTo>
                  <a:lnTo>
                    <a:pt x="21" y="562931"/>
                  </a:lnTo>
                  <a:lnTo>
                    <a:pt x="0" y="562719"/>
                  </a:lnTo>
                  <a:cubicBezTo>
                    <a:pt x="0" y="289508"/>
                    <a:pt x="193796" y="61561"/>
                    <a:pt x="451422"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9" name="Freeform 58">
              <a:extLst>
                <a:ext uri="{FF2B5EF4-FFF2-40B4-BE49-F238E27FC236}">
                  <a16:creationId xmlns:a16="http://schemas.microsoft.com/office/drawing/2014/main" id="{DAF2D976-5F49-2848-B465-C85708A6D706}"/>
                </a:ext>
              </a:extLst>
            </p:cNvPr>
            <p:cNvSpPr/>
            <p:nvPr/>
          </p:nvSpPr>
          <p:spPr>
            <a:xfrm>
              <a:off x="11652853" y="4923555"/>
              <a:ext cx="539147" cy="1125439"/>
            </a:xfrm>
            <a:custGeom>
              <a:avLst/>
              <a:gdLst>
                <a:gd name="connsiteX0" fmla="*/ 539147 w 539147"/>
                <a:gd name="connsiteY0" fmla="*/ 0 h 1125439"/>
                <a:gd name="connsiteX1" fmla="*/ 539147 w 539147"/>
                <a:gd name="connsiteY1" fmla="*/ 1125439 h 1125439"/>
                <a:gd name="connsiteX2" fmla="*/ 451423 w 539147"/>
                <a:gd name="connsiteY2" fmla="*/ 1116595 h 1125439"/>
                <a:gd name="connsiteX3" fmla="*/ 0 w 539147"/>
                <a:gd name="connsiteY3" fmla="*/ 562719 h 1125439"/>
                <a:gd name="connsiteX4" fmla="*/ 451423 w 539147"/>
                <a:gd name="connsiteY4" fmla="*/ 8843 h 1125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9">
                  <a:moveTo>
                    <a:pt x="539147" y="0"/>
                  </a:moveTo>
                  <a:lnTo>
                    <a:pt x="539147" y="1125439"/>
                  </a:lnTo>
                  <a:lnTo>
                    <a:pt x="451423" y="1116595"/>
                  </a:lnTo>
                  <a:cubicBezTo>
                    <a:pt x="193797" y="1063877"/>
                    <a:pt x="0" y="835930"/>
                    <a:pt x="0" y="562719"/>
                  </a:cubicBezTo>
                  <a:cubicBezTo>
                    <a:pt x="0" y="289508"/>
                    <a:pt x="193797" y="61561"/>
                    <a:pt x="451423" y="884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0" name="Freeform 59">
              <a:extLst>
                <a:ext uri="{FF2B5EF4-FFF2-40B4-BE49-F238E27FC236}">
                  <a16:creationId xmlns:a16="http://schemas.microsoft.com/office/drawing/2014/main" id="{5E333474-B850-354C-A2E2-01735C948D47}"/>
                </a:ext>
              </a:extLst>
            </p:cNvPr>
            <p:cNvSpPr/>
            <p:nvPr/>
          </p:nvSpPr>
          <p:spPr>
            <a:xfrm>
              <a:off x="11652853" y="3552039"/>
              <a:ext cx="539147" cy="1125438"/>
            </a:xfrm>
            <a:custGeom>
              <a:avLst/>
              <a:gdLst>
                <a:gd name="connsiteX0" fmla="*/ 539147 w 539147"/>
                <a:gd name="connsiteY0" fmla="*/ 0 h 1125438"/>
                <a:gd name="connsiteX1" fmla="*/ 539147 w 539147"/>
                <a:gd name="connsiteY1" fmla="*/ 1125438 h 1125438"/>
                <a:gd name="connsiteX2" fmla="*/ 451423 w 539147"/>
                <a:gd name="connsiteY2" fmla="*/ 1116595 h 1125438"/>
                <a:gd name="connsiteX3" fmla="*/ 0 w 539147"/>
                <a:gd name="connsiteY3" fmla="*/ 562719 h 1125438"/>
                <a:gd name="connsiteX4" fmla="*/ 451423 w 539147"/>
                <a:gd name="connsiteY4" fmla="*/ 8843 h 1125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8">
                  <a:moveTo>
                    <a:pt x="539147" y="0"/>
                  </a:moveTo>
                  <a:lnTo>
                    <a:pt x="539147" y="1125438"/>
                  </a:lnTo>
                  <a:lnTo>
                    <a:pt x="451423" y="1116595"/>
                  </a:lnTo>
                  <a:cubicBezTo>
                    <a:pt x="193797" y="1063877"/>
                    <a:pt x="0" y="835930"/>
                    <a:pt x="0" y="562719"/>
                  </a:cubicBezTo>
                  <a:cubicBezTo>
                    <a:pt x="0" y="289508"/>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1" name="Freeform 60">
              <a:extLst>
                <a:ext uri="{FF2B5EF4-FFF2-40B4-BE49-F238E27FC236}">
                  <a16:creationId xmlns:a16="http://schemas.microsoft.com/office/drawing/2014/main" id="{BC25646C-71B3-4A44-A4FE-C3CABE5580BB}"/>
                </a:ext>
              </a:extLst>
            </p:cNvPr>
            <p:cNvSpPr/>
            <p:nvPr/>
          </p:nvSpPr>
          <p:spPr>
            <a:xfrm>
              <a:off x="11652853" y="2180524"/>
              <a:ext cx="539147" cy="1125438"/>
            </a:xfrm>
            <a:custGeom>
              <a:avLst/>
              <a:gdLst>
                <a:gd name="connsiteX0" fmla="*/ 539147 w 539147"/>
                <a:gd name="connsiteY0" fmla="*/ 0 h 1125438"/>
                <a:gd name="connsiteX1" fmla="*/ 539147 w 539147"/>
                <a:gd name="connsiteY1" fmla="*/ 1125438 h 1125438"/>
                <a:gd name="connsiteX2" fmla="*/ 451423 w 539147"/>
                <a:gd name="connsiteY2" fmla="*/ 1116595 h 1125438"/>
                <a:gd name="connsiteX3" fmla="*/ 0 w 539147"/>
                <a:gd name="connsiteY3" fmla="*/ 562719 h 1125438"/>
                <a:gd name="connsiteX4" fmla="*/ 451423 w 539147"/>
                <a:gd name="connsiteY4" fmla="*/ 8843 h 1125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8">
                  <a:moveTo>
                    <a:pt x="539147" y="0"/>
                  </a:moveTo>
                  <a:lnTo>
                    <a:pt x="539147" y="1125438"/>
                  </a:lnTo>
                  <a:lnTo>
                    <a:pt x="451423" y="1116595"/>
                  </a:lnTo>
                  <a:cubicBezTo>
                    <a:pt x="193797" y="1063877"/>
                    <a:pt x="0" y="835930"/>
                    <a:pt x="0" y="562719"/>
                  </a:cubicBezTo>
                  <a:cubicBezTo>
                    <a:pt x="0" y="289509"/>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2" name="Freeform 61">
              <a:extLst>
                <a:ext uri="{FF2B5EF4-FFF2-40B4-BE49-F238E27FC236}">
                  <a16:creationId xmlns:a16="http://schemas.microsoft.com/office/drawing/2014/main" id="{B598CFE9-67EE-E342-9EF7-F40A1E0BE59E}"/>
                </a:ext>
              </a:extLst>
            </p:cNvPr>
            <p:cNvSpPr/>
            <p:nvPr/>
          </p:nvSpPr>
          <p:spPr>
            <a:xfrm>
              <a:off x="11652853" y="809010"/>
              <a:ext cx="539147" cy="1125439"/>
            </a:xfrm>
            <a:custGeom>
              <a:avLst/>
              <a:gdLst>
                <a:gd name="connsiteX0" fmla="*/ 539147 w 539147"/>
                <a:gd name="connsiteY0" fmla="*/ 0 h 1125439"/>
                <a:gd name="connsiteX1" fmla="*/ 539147 w 539147"/>
                <a:gd name="connsiteY1" fmla="*/ 1125439 h 1125439"/>
                <a:gd name="connsiteX2" fmla="*/ 451423 w 539147"/>
                <a:gd name="connsiteY2" fmla="*/ 1116595 h 1125439"/>
                <a:gd name="connsiteX3" fmla="*/ 0 w 539147"/>
                <a:gd name="connsiteY3" fmla="*/ 562719 h 1125439"/>
                <a:gd name="connsiteX4" fmla="*/ 451423 w 539147"/>
                <a:gd name="connsiteY4" fmla="*/ 8843 h 1125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9">
                  <a:moveTo>
                    <a:pt x="539147" y="0"/>
                  </a:moveTo>
                  <a:lnTo>
                    <a:pt x="539147" y="1125439"/>
                  </a:lnTo>
                  <a:lnTo>
                    <a:pt x="451423" y="1116595"/>
                  </a:lnTo>
                  <a:cubicBezTo>
                    <a:pt x="193797" y="1063877"/>
                    <a:pt x="0" y="835930"/>
                    <a:pt x="0" y="562719"/>
                  </a:cubicBezTo>
                  <a:cubicBezTo>
                    <a:pt x="0" y="289508"/>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3" name="Freeform 62">
              <a:extLst>
                <a:ext uri="{FF2B5EF4-FFF2-40B4-BE49-F238E27FC236}">
                  <a16:creationId xmlns:a16="http://schemas.microsoft.com/office/drawing/2014/main" id="{1E29AD13-94FE-1349-A28E-10F6E780F510}"/>
                </a:ext>
              </a:extLst>
            </p:cNvPr>
            <p:cNvSpPr/>
            <p:nvPr/>
          </p:nvSpPr>
          <p:spPr>
            <a:xfrm>
              <a:off x="11652853" y="1"/>
              <a:ext cx="539147" cy="562933"/>
            </a:xfrm>
            <a:custGeom>
              <a:avLst/>
              <a:gdLst>
                <a:gd name="connsiteX0" fmla="*/ 22 w 539147"/>
                <a:gd name="connsiteY0" fmla="*/ 0 h 562933"/>
                <a:gd name="connsiteX1" fmla="*/ 539147 w 539147"/>
                <a:gd name="connsiteY1" fmla="*/ 0 h 562933"/>
                <a:gd name="connsiteX2" fmla="*/ 539147 w 539147"/>
                <a:gd name="connsiteY2" fmla="*/ 562933 h 562933"/>
                <a:gd name="connsiteX3" fmla="*/ 451423 w 539147"/>
                <a:gd name="connsiteY3" fmla="*/ 554090 h 562933"/>
                <a:gd name="connsiteX4" fmla="*/ 0 w 539147"/>
                <a:gd name="connsiteY4" fmla="*/ 214 h 562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562933">
                  <a:moveTo>
                    <a:pt x="22" y="0"/>
                  </a:moveTo>
                  <a:lnTo>
                    <a:pt x="539147" y="0"/>
                  </a:lnTo>
                  <a:lnTo>
                    <a:pt x="539147" y="562933"/>
                  </a:lnTo>
                  <a:lnTo>
                    <a:pt x="451423" y="554090"/>
                  </a:lnTo>
                  <a:cubicBezTo>
                    <a:pt x="193797" y="501372"/>
                    <a:pt x="0" y="273425"/>
                    <a:pt x="0" y="214"/>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B650648E-B4D5-4145-84E7-46B5793EA68B}"/>
              </a:ext>
            </a:extLst>
          </p:cNvPr>
          <p:cNvSpPr>
            <a:spLocks noGrp="1"/>
          </p:cNvSpPr>
          <p:nvPr>
            <p:ph type="title"/>
          </p:nvPr>
        </p:nvSpPr>
        <p:spPr>
          <a:xfrm>
            <a:off x="565150" y="768351"/>
            <a:ext cx="5066001" cy="2334768"/>
          </a:xfrm>
        </p:spPr>
        <p:txBody>
          <a:bodyPr anchor="t"/>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E3B92A6-7558-3148-B855-5BC58B4159C5}"/>
              </a:ext>
            </a:extLst>
          </p:cNvPr>
          <p:cNvSpPr>
            <a:spLocks noGrp="1"/>
          </p:cNvSpPr>
          <p:nvPr>
            <p:ph type="body" idx="1"/>
          </p:nvPr>
        </p:nvSpPr>
        <p:spPr>
          <a:xfrm>
            <a:off x="565150" y="4255453"/>
            <a:ext cx="5066001" cy="1500187"/>
          </a:xfrm>
        </p:spPr>
        <p:txBody>
          <a:bodyPr anchor="b"/>
          <a:lstStyle>
            <a:lvl1pPr marL="0" indent="0">
              <a:buNone/>
              <a:defRPr sz="2400">
                <a:solidFill>
                  <a:schemeClr val="bg1">
                    <a:lumMod val="6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43A0B541-D211-974B-97FE-C1F9473ABE9D}"/>
              </a:ext>
            </a:extLst>
          </p:cNvPr>
          <p:cNvSpPr>
            <a:spLocks noGrp="1"/>
          </p:cNvSpPr>
          <p:nvPr>
            <p:ph type="dt" sz="half" idx="10"/>
          </p:nvPr>
        </p:nvSpPr>
        <p:spPr/>
        <p:txBody>
          <a:bodyPr/>
          <a:lstStyle/>
          <a:p>
            <a:fld id="{A5B0A250-5CC0-1746-B209-08E8B0DAE6AF}" type="datetimeFigureOut">
              <a:rPr lang="en-US" smtClean="0"/>
              <a:t>12/9/2025</a:t>
            </a:fld>
            <a:endParaRPr lang="en-US" dirty="0"/>
          </a:p>
        </p:txBody>
      </p:sp>
      <p:sp>
        <p:nvSpPr>
          <p:cNvPr id="5" name="Footer Placeholder 4">
            <a:extLst>
              <a:ext uri="{FF2B5EF4-FFF2-40B4-BE49-F238E27FC236}">
                <a16:creationId xmlns:a16="http://schemas.microsoft.com/office/drawing/2014/main" id="{A1727FB0-D95A-D543-8E29-6E5F22B491A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89C4404-F49D-9F48-A10B-1F60870B4450}"/>
              </a:ext>
            </a:extLst>
          </p:cNvPr>
          <p:cNvSpPr>
            <a:spLocks noGrp="1"/>
          </p:cNvSpPr>
          <p:nvPr>
            <p:ph type="sldNum" sz="quarter" idx="12"/>
          </p:nvPr>
        </p:nvSpPr>
        <p:spPr>
          <a:xfrm>
            <a:off x="4817335" y="6141085"/>
            <a:ext cx="813816" cy="365125"/>
          </a:xfrm>
        </p:spPr>
        <p:txBody>
          <a:bodyPr/>
          <a:lstStyle/>
          <a:p>
            <a:fld id="{49ABCAEC-7D34-E549-A96E-FCEDAADBE4B0}" type="slidenum">
              <a:rPr lang="en-US" smtClean="0"/>
              <a:t>‹Nr.›</a:t>
            </a:fld>
            <a:endParaRPr lang="en-US" dirty="0"/>
          </a:p>
        </p:txBody>
      </p:sp>
      <p:cxnSp>
        <p:nvCxnSpPr>
          <p:cNvPr id="7" name="Straight Connector 6">
            <a:extLst>
              <a:ext uri="{FF2B5EF4-FFF2-40B4-BE49-F238E27FC236}">
                <a16:creationId xmlns:a16="http://schemas.microsoft.com/office/drawing/2014/main" id="{2D6A1FD1-D82F-3141-8687-8D7C0631C215}"/>
              </a:ext>
            </a:extLst>
          </p:cNvPr>
          <p:cNvCxnSpPr>
            <a:cxnSpLocks/>
          </p:cNvCxnSpPr>
          <p:nvPr/>
        </p:nvCxnSpPr>
        <p:spPr>
          <a:xfrm>
            <a:off x="565150" y="6087110"/>
            <a:ext cx="5066001"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80975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42ECFEB-12CF-4C4F-BC8A-5816C27CA565}"/>
              </a:ext>
            </a:extLst>
          </p:cNvPr>
          <p:cNvGrpSpPr/>
          <p:nvPr/>
        </p:nvGrpSpPr>
        <p:grpSpPr>
          <a:xfrm>
            <a:off x="10290315" y="0"/>
            <a:ext cx="1901686" cy="6858000"/>
            <a:chOff x="10290315" y="0"/>
            <a:chExt cx="1901686" cy="6858000"/>
          </a:xfrm>
        </p:grpSpPr>
        <p:sp>
          <p:nvSpPr>
            <p:cNvPr id="18" name="Oval 17">
              <a:extLst>
                <a:ext uri="{FF2B5EF4-FFF2-40B4-BE49-F238E27FC236}">
                  <a16:creationId xmlns:a16="http://schemas.microsoft.com/office/drawing/2014/main" id="{626C9482-2804-144B-88B2-0AF191BD757D}"/>
                </a:ext>
              </a:extLst>
            </p:cNvPr>
            <p:cNvSpPr/>
            <p:nvPr/>
          </p:nvSpPr>
          <p:spPr>
            <a:xfrm>
              <a:off x="10290315" y="806362"/>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a:extLst>
                <a:ext uri="{FF2B5EF4-FFF2-40B4-BE49-F238E27FC236}">
                  <a16:creationId xmlns:a16="http://schemas.microsoft.com/office/drawing/2014/main" id="{71363F79-96BD-9240-86E2-DF26C9C2437D}"/>
                </a:ext>
              </a:extLst>
            </p:cNvPr>
            <p:cNvSpPr/>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153F0BF1-DA57-1D49-82F0-802F4D385A85}"/>
                </a:ext>
              </a:extLst>
            </p:cNvPr>
            <p:cNvSpPr/>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a:extLst>
                <a:ext uri="{FF2B5EF4-FFF2-40B4-BE49-F238E27FC236}">
                  <a16:creationId xmlns:a16="http://schemas.microsoft.com/office/drawing/2014/main" id="{8CD42A1B-A03A-C946-8A2A-CE437EA433FD}"/>
                </a:ext>
              </a:extLst>
            </p:cNvPr>
            <p:cNvSpPr/>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21">
              <a:extLst>
                <a:ext uri="{FF2B5EF4-FFF2-40B4-BE49-F238E27FC236}">
                  <a16:creationId xmlns:a16="http://schemas.microsoft.com/office/drawing/2014/main" id="{5591FE00-3AAF-9B4B-8107-E94D50828227}"/>
                </a:ext>
              </a:extLst>
            </p:cNvPr>
            <p:cNvSpPr/>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22">
              <a:extLst>
                <a:ext uri="{FF2B5EF4-FFF2-40B4-BE49-F238E27FC236}">
                  <a16:creationId xmlns:a16="http://schemas.microsoft.com/office/drawing/2014/main" id="{149E92E9-89A7-4842-B271-411C7DF75D2D}"/>
                </a:ext>
              </a:extLst>
            </p:cNvPr>
            <p:cNvSpPr/>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23">
              <a:extLst>
                <a:ext uri="{FF2B5EF4-FFF2-40B4-BE49-F238E27FC236}">
                  <a16:creationId xmlns:a16="http://schemas.microsoft.com/office/drawing/2014/main" id="{4DC29C99-0841-9F46-AB1A-E9751DFE4487}"/>
                </a:ext>
              </a:extLst>
            </p:cNvPr>
            <p:cNvSpPr/>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EE0AB684-BDA8-014B-8DCC-125F8B8DCEE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2540E05-0F5F-6243-AD57-66BFC33ADBAC}"/>
              </a:ext>
            </a:extLst>
          </p:cNvPr>
          <p:cNvSpPr>
            <a:spLocks noGrp="1"/>
          </p:cNvSpPr>
          <p:nvPr>
            <p:ph sz="half" idx="1"/>
          </p:nvPr>
        </p:nvSpPr>
        <p:spPr>
          <a:xfrm>
            <a:off x="562851" y="2365755"/>
            <a:ext cx="5239512" cy="33954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170B3A4-11FE-D94C-9B93-255E36231064}"/>
              </a:ext>
            </a:extLst>
          </p:cNvPr>
          <p:cNvSpPr>
            <a:spLocks noGrp="1"/>
          </p:cNvSpPr>
          <p:nvPr>
            <p:ph sz="half" idx="2"/>
          </p:nvPr>
        </p:nvSpPr>
        <p:spPr>
          <a:xfrm>
            <a:off x="6389638" y="2365755"/>
            <a:ext cx="5239512" cy="33954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D67BEEAF-F881-6E48-84AF-E5CEEF1C7167}"/>
              </a:ext>
            </a:extLst>
          </p:cNvPr>
          <p:cNvSpPr>
            <a:spLocks noGrp="1"/>
          </p:cNvSpPr>
          <p:nvPr>
            <p:ph type="dt" sz="half" idx="10"/>
          </p:nvPr>
        </p:nvSpPr>
        <p:spPr/>
        <p:txBody>
          <a:bodyPr/>
          <a:lstStyle/>
          <a:p>
            <a:fld id="{A5B0A250-5CC0-1746-B209-08E8B0DAE6AF}" type="datetimeFigureOut">
              <a:rPr lang="en-US" smtClean="0"/>
              <a:t>12/9/2025</a:t>
            </a:fld>
            <a:endParaRPr lang="en-US" dirty="0"/>
          </a:p>
        </p:txBody>
      </p:sp>
      <p:sp>
        <p:nvSpPr>
          <p:cNvPr id="6" name="Footer Placeholder 5">
            <a:extLst>
              <a:ext uri="{FF2B5EF4-FFF2-40B4-BE49-F238E27FC236}">
                <a16:creationId xmlns:a16="http://schemas.microsoft.com/office/drawing/2014/main" id="{9C472753-1CC3-9244-9AF0-6927018A64F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4DD55D0-FCC7-AC42-9810-9B49E3348958}"/>
              </a:ext>
            </a:extLst>
          </p:cNvPr>
          <p:cNvSpPr>
            <a:spLocks noGrp="1"/>
          </p:cNvSpPr>
          <p:nvPr>
            <p:ph type="sldNum" sz="quarter" idx="12"/>
          </p:nvPr>
        </p:nvSpPr>
        <p:spPr/>
        <p:txBody>
          <a:bodyPr/>
          <a:lstStyle/>
          <a:p>
            <a:fld id="{49ABCAEC-7D34-E549-A96E-FCEDAADBE4B0}" type="slidenum">
              <a:rPr lang="en-US" smtClean="0"/>
              <a:t>‹Nr.›</a:t>
            </a:fld>
            <a:endParaRPr lang="en-US" dirty="0"/>
          </a:p>
        </p:txBody>
      </p:sp>
      <p:cxnSp>
        <p:nvCxnSpPr>
          <p:cNvPr id="8" name="Straight Connector 7">
            <a:extLst>
              <a:ext uri="{FF2B5EF4-FFF2-40B4-BE49-F238E27FC236}">
                <a16:creationId xmlns:a16="http://schemas.microsoft.com/office/drawing/2014/main" id="{5FC736C3-88FB-244C-83B8-B2856998D221}"/>
              </a:ext>
            </a:extLst>
          </p:cNvPr>
          <p:cNvCxnSpPr>
            <a:cxnSpLocks/>
          </p:cNvCxnSpPr>
          <p:nvPr/>
        </p:nvCxnSpPr>
        <p:spPr>
          <a:xfrm>
            <a:off x="565150" y="6087110"/>
            <a:ext cx="1105834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76247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B7D16A9C-7411-5242-A59C-816B8907E3BE}"/>
              </a:ext>
            </a:extLst>
          </p:cNvPr>
          <p:cNvGrpSpPr/>
          <p:nvPr/>
        </p:nvGrpSpPr>
        <p:grpSpPr>
          <a:xfrm>
            <a:off x="10290315" y="0"/>
            <a:ext cx="1901686" cy="6858000"/>
            <a:chOff x="10290315" y="0"/>
            <a:chExt cx="1901686" cy="6858000"/>
          </a:xfrm>
        </p:grpSpPr>
        <p:sp>
          <p:nvSpPr>
            <p:cNvPr id="20" name="Oval 19">
              <a:extLst>
                <a:ext uri="{FF2B5EF4-FFF2-40B4-BE49-F238E27FC236}">
                  <a16:creationId xmlns:a16="http://schemas.microsoft.com/office/drawing/2014/main" id="{A997260B-7D44-7049-B605-7FD6E6CE5612}"/>
                </a:ext>
              </a:extLst>
            </p:cNvPr>
            <p:cNvSpPr/>
            <p:nvPr/>
          </p:nvSpPr>
          <p:spPr>
            <a:xfrm>
              <a:off x="10290315" y="806362"/>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a:extLst>
                <a:ext uri="{FF2B5EF4-FFF2-40B4-BE49-F238E27FC236}">
                  <a16:creationId xmlns:a16="http://schemas.microsoft.com/office/drawing/2014/main" id="{5D6AF601-77C3-D74A-B1E5-7F33703A6927}"/>
                </a:ext>
              </a:extLst>
            </p:cNvPr>
            <p:cNvSpPr/>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21">
              <a:extLst>
                <a:ext uri="{FF2B5EF4-FFF2-40B4-BE49-F238E27FC236}">
                  <a16:creationId xmlns:a16="http://schemas.microsoft.com/office/drawing/2014/main" id="{4DFCA921-0F9E-2E41-A285-75409E25501A}"/>
                </a:ext>
              </a:extLst>
            </p:cNvPr>
            <p:cNvSpPr/>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22">
              <a:extLst>
                <a:ext uri="{FF2B5EF4-FFF2-40B4-BE49-F238E27FC236}">
                  <a16:creationId xmlns:a16="http://schemas.microsoft.com/office/drawing/2014/main" id="{120B9E03-438B-FC42-9DA1-835D5BC3FE88}"/>
                </a:ext>
              </a:extLst>
            </p:cNvPr>
            <p:cNvSpPr/>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23">
              <a:extLst>
                <a:ext uri="{FF2B5EF4-FFF2-40B4-BE49-F238E27FC236}">
                  <a16:creationId xmlns:a16="http://schemas.microsoft.com/office/drawing/2014/main" id="{4D670E1F-61CD-8940-A898-6D5092A78BB9}"/>
                </a:ext>
              </a:extLst>
            </p:cNvPr>
            <p:cNvSpPr/>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24">
              <a:extLst>
                <a:ext uri="{FF2B5EF4-FFF2-40B4-BE49-F238E27FC236}">
                  <a16:creationId xmlns:a16="http://schemas.microsoft.com/office/drawing/2014/main" id="{080C64CF-0C6A-3449-9709-AE038C4A7995}"/>
                </a:ext>
              </a:extLst>
            </p:cNvPr>
            <p:cNvSpPr/>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25">
              <a:extLst>
                <a:ext uri="{FF2B5EF4-FFF2-40B4-BE49-F238E27FC236}">
                  <a16:creationId xmlns:a16="http://schemas.microsoft.com/office/drawing/2014/main" id="{FEC46D5B-957F-A24C-8E36-CC71F660EC8B}"/>
                </a:ext>
              </a:extLst>
            </p:cNvPr>
            <p:cNvSpPr/>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9058182F-7B5E-FD42-AFC6-A3848D8332AC}"/>
              </a:ext>
            </a:extLst>
          </p:cNvPr>
          <p:cNvSpPr>
            <a:spLocks noGrp="1"/>
          </p:cNvSpPr>
          <p:nvPr>
            <p:ph type="title"/>
          </p:nvPr>
        </p:nvSpPr>
        <p:spPr>
          <a:xfrm>
            <a:off x="566928" y="768096"/>
            <a:ext cx="7333488" cy="1271016"/>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FD9E4DE-75C0-C841-A68D-9D7BBAD76C5E}"/>
              </a:ext>
            </a:extLst>
          </p:cNvPr>
          <p:cNvSpPr>
            <a:spLocks noGrp="1"/>
          </p:cNvSpPr>
          <p:nvPr>
            <p:ph type="body" idx="1"/>
          </p:nvPr>
        </p:nvSpPr>
        <p:spPr>
          <a:xfrm>
            <a:off x="562149" y="2365756"/>
            <a:ext cx="523951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CB5C87F7-356E-9E43-97A0-D972B22853DA}"/>
              </a:ext>
            </a:extLst>
          </p:cNvPr>
          <p:cNvSpPr>
            <a:spLocks noGrp="1"/>
          </p:cNvSpPr>
          <p:nvPr>
            <p:ph sz="half" idx="2"/>
          </p:nvPr>
        </p:nvSpPr>
        <p:spPr>
          <a:xfrm>
            <a:off x="562149" y="3189668"/>
            <a:ext cx="5239512" cy="2571557"/>
          </a:xfrm>
        </p:spPr>
        <p:txBody>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0DAB4C28-30CB-CC4E-A25E-F4FEFA49BCA5}"/>
              </a:ext>
            </a:extLst>
          </p:cNvPr>
          <p:cNvSpPr>
            <a:spLocks noGrp="1"/>
          </p:cNvSpPr>
          <p:nvPr>
            <p:ph type="body" sz="quarter" idx="3"/>
          </p:nvPr>
        </p:nvSpPr>
        <p:spPr>
          <a:xfrm>
            <a:off x="6383066" y="2365756"/>
            <a:ext cx="523951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E9ED0191-963B-1E4C-BEC5-9B42E39514A3}"/>
              </a:ext>
            </a:extLst>
          </p:cNvPr>
          <p:cNvSpPr>
            <a:spLocks noGrp="1"/>
          </p:cNvSpPr>
          <p:nvPr>
            <p:ph sz="quarter" idx="4"/>
          </p:nvPr>
        </p:nvSpPr>
        <p:spPr>
          <a:xfrm>
            <a:off x="6383066" y="3189668"/>
            <a:ext cx="5239512" cy="2571557"/>
          </a:xfrm>
        </p:spPr>
        <p:txBody>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7F0E0BED-3EB7-BB4A-A556-FA967FB0115F}"/>
              </a:ext>
            </a:extLst>
          </p:cNvPr>
          <p:cNvSpPr>
            <a:spLocks noGrp="1"/>
          </p:cNvSpPr>
          <p:nvPr>
            <p:ph type="dt" sz="half" idx="10"/>
          </p:nvPr>
        </p:nvSpPr>
        <p:spPr/>
        <p:txBody>
          <a:bodyPr/>
          <a:lstStyle/>
          <a:p>
            <a:fld id="{A5B0A250-5CC0-1746-B209-08E8B0DAE6AF}" type="datetimeFigureOut">
              <a:rPr lang="en-US" smtClean="0"/>
              <a:t>12/9/2025</a:t>
            </a:fld>
            <a:endParaRPr lang="en-US" dirty="0"/>
          </a:p>
        </p:txBody>
      </p:sp>
      <p:sp>
        <p:nvSpPr>
          <p:cNvPr id="8" name="Footer Placeholder 7">
            <a:extLst>
              <a:ext uri="{FF2B5EF4-FFF2-40B4-BE49-F238E27FC236}">
                <a16:creationId xmlns:a16="http://schemas.microsoft.com/office/drawing/2014/main" id="{B6A2466A-4D90-174C-B382-AC4674D7215B}"/>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6EADE49-8082-214B-9742-5EE8DA2E9FFE}"/>
              </a:ext>
            </a:extLst>
          </p:cNvPr>
          <p:cNvSpPr>
            <a:spLocks noGrp="1"/>
          </p:cNvSpPr>
          <p:nvPr>
            <p:ph type="sldNum" sz="quarter" idx="12"/>
          </p:nvPr>
        </p:nvSpPr>
        <p:spPr/>
        <p:txBody>
          <a:bodyPr/>
          <a:lstStyle/>
          <a:p>
            <a:fld id="{49ABCAEC-7D34-E549-A96E-FCEDAADBE4B0}" type="slidenum">
              <a:rPr lang="en-US" smtClean="0"/>
              <a:t>‹Nr.›</a:t>
            </a:fld>
            <a:endParaRPr lang="en-US"/>
          </a:p>
        </p:txBody>
      </p:sp>
      <p:cxnSp>
        <p:nvCxnSpPr>
          <p:cNvPr id="10" name="Straight Connector 9">
            <a:extLst>
              <a:ext uri="{FF2B5EF4-FFF2-40B4-BE49-F238E27FC236}">
                <a16:creationId xmlns:a16="http://schemas.microsoft.com/office/drawing/2014/main" id="{75E39200-18D5-014B-BAB8-FF5D0BA15E0C}"/>
              </a:ext>
            </a:extLst>
          </p:cNvPr>
          <p:cNvCxnSpPr>
            <a:cxnSpLocks/>
          </p:cNvCxnSpPr>
          <p:nvPr/>
        </p:nvCxnSpPr>
        <p:spPr>
          <a:xfrm>
            <a:off x="565150" y="6087110"/>
            <a:ext cx="1105834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94034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D7DF52F6-A06E-0343-95B8-DAAC38DB4B8C}"/>
              </a:ext>
            </a:extLst>
          </p:cNvPr>
          <p:cNvGrpSpPr/>
          <p:nvPr/>
        </p:nvGrpSpPr>
        <p:grpSpPr>
          <a:xfrm>
            <a:off x="10290315" y="0"/>
            <a:ext cx="1901686" cy="6858000"/>
            <a:chOff x="10290315" y="0"/>
            <a:chExt cx="1901686" cy="6858000"/>
          </a:xfrm>
        </p:grpSpPr>
        <p:sp>
          <p:nvSpPr>
            <p:cNvPr id="16" name="Oval 15">
              <a:extLst>
                <a:ext uri="{FF2B5EF4-FFF2-40B4-BE49-F238E27FC236}">
                  <a16:creationId xmlns:a16="http://schemas.microsoft.com/office/drawing/2014/main" id="{67092C52-7052-0749-9DA0-9374DBF495AE}"/>
                </a:ext>
              </a:extLst>
            </p:cNvPr>
            <p:cNvSpPr/>
            <p:nvPr/>
          </p:nvSpPr>
          <p:spPr>
            <a:xfrm>
              <a:off x="10290315" y="806362"/>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a:extLst>
                <a:ext uri="{FF2B5EF4-FFF2-40B4-BE49-F238E27FC236}">
                  <a16:creationId xmlns:a16="http://schemas.microsoft.com/office/drawing/2014/main" id="{C64E1C2F-81E1-C44D-859C-946596C950F2}"/>
                </a:ext>
              </a:extLst>
            </p:cNvPr>
            <p:cNvSpPr/>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17">
              <a:extLst>
                <a:ext uri="{FF2B5EF4-FFF2-40B4-BE49-F238E27FC236}">
                  <a16:creationId xmlns:a16="http://schemas.microsoft.com/office/drawing/2014/main" id="{53626485-4263-0A44-9561-E278A7056C33}"/>
                </a:ext>
              </a:extLst>
            </p:cNvPr>
            <p:cNvSpPr/>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18">
              <a:extLst>
                <a:ext uri="{FF2B5EF4-FFF2-40B4-BE49-F238E27FC236}">
                  <a16:creationId xmlns:a16="http://schemas.microsoft.com/office/drawing/2014/main" id="{7D45AAB5-3CCC-DE4A-A962-3702911B55CC}"/>
                </a:ext>
              </a:extLst>
            </p:cNvPr>
            <p:cNvSpPr/>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8CAFB16F-8EDE-D44F-A51E-34EDC41E7404}"/>
                </a:ext>
              </a:extLst>
            </p:cNvPr>
            <p:cNvSpPr/>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a:extLst>
                <a:ext uri="{FF2B5EF4-FFF2-40B4-BE49-F238E27FC236}">
                  <a16:creationId xmlns:a16="http://schemas.microsoft.com/office/drawing/2014/main" id="{DCD51329-732C-BB4C-98E5-715BAF9F8853}"/>
                </a:ext>
              </a:extLst>
            </p:cNvPr>
            <p:cNvSpPr/>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21">
              <a:extLst>
                <a:ext uri="{FF2B5EF4-FFF2-40B4-BE49-F238E27FC236}">
                  <a16:creationId xmlns:a16="http://schemas.microsoft.com/office/drawing/2014/main" id="{192B5D44-BC55-AF4C-984D-C8231B22F80B}"/>
                </a:ext>
              </a:extLst>
            </p:cNvPr>
            <p:cNvSpPr/>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DFA1E9E2-564E-7049-A22F-BB5B876BABB5}"/>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B6359D05-C08D-7747-B2FC-3F62B3357315}"/>
              </a:ext>
            </a:extLst>
          </p:cNvPr>
          <p:cNvSpPr>
            <a:spLocks noGrp="1"/>
          </p:cNvSpPr>
          <p:nvPr>
            <p:ph type="dt" sz="half" idx="10"/>
          </p:nvPr>
        </p:nvSpPr>
        <p:spPr/>
        <p:txBody>
          <a:bodyPr/>
          <a:lstStyle/>
          <a:p>
            <a:fld id="{A5B0A250-5CC0-1746-B209-08E8B0DAE6AF}" type="datetimeFigureOut">
              <a:rPr lang="en-US" smtClean="0"/>
              <a:t>12/9/2025</a:t>
            </a:fld>
            <a:endParaRPr lang="en-US" dirty="0"/>
          </a:p>
        </p:txBody>
      </p:sp>
      <p:sp>
        <p:nvSpPr>
          <p:cNvPr id="4" name="Footer Placeholder 3">
            <a:extLst>
              <a:ext uri="{FF2B5EF4-FFF2-40B4-BE49-F238E27FC236}">
                <a16:creationId xmlns:a16="http://schemas.microsoft.com/office/drawing/2014/main" id="{8E2FF615-BB08-A844-B689-BAA7C504074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63A67D-F96F-4849-8C83-49CC3A6539BB}"/>
              </a:ext>
            </a:extLst>
          </p:cNvPr>
          <p:cNvSpPr>
            <a:spLocks noGrp="1"/>
          </p:cNvSpPr>
          <p:nvPr>
            <p:ph type="sldNum" sz="quarter" idx="12"/>
          </p:nvPr>
        </p:nvSpPr>
        <p:spPr/>
        <p:txBody>
          <a:bodyPr/>
          <a:lstStyle/>
          <a:p>
            <a:fld id="{49ABCAEC-7D34-E549-A96E-FCEDAADBE4B0}" type="slidenum">
              <a:rPr lang="en-US" smtClean="0"/>
              <a:t>‹Nr.›</a:t>
            </a:fld>
            <a:endParaRPr lang="en-US"/>
          </a:p>
        </p:txBody>
      </p:sp>
      <p:cxnSp>
        <p:nvCxnSpPr>
          <p:cNvPr id="6" name="Straight Connector 5">
            <a:extLst>
              <a:ext uri="{FF2B5EF4-FFF2-40B4-BE49-F238E27FC236}">
                <a16:creationId xmlns:a16="http://schemas.microsoft.com/office/drawing/2014/main" id="{1DCFAAB9-2B6B-8D4C-A748-433E2C393EA6}"/>
              </a:ext>
            </a:extLst>
          </p:cNvPr>
          <p:cNvCxnSpPr>
            <a:cxnSpLocks/>
          </p:cNvCxnSpPr>
          <p:nvPr/>
        </p:nvCxnSpPr>
        <p:spPr>
          <a:xfrm>
            <a:off x="565150" y="6087110"/>
            <a:ext cx="1105834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6696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798BCA70-D63D-40F6-B9B3-4E49B96E27FB}"/>
              </a:ext>
            </a:extLst>
          </p:cNvPr>
          <p:cNvSpPr>
            <a:spLocks noGrp="1"/>
          </p:cNvSpPr>
          <p:nvPr>
            <p:ph type="dt" sz="half" idx="10"/>
          </p:nvPr>
        </p:nvSpPr>
        <p:spPr/>
        <p:txBody>
          <a:bodyPr/>
          <a:lstStyle/>
          <a:p>
            <a:fld id="{A5B0A250-5CC0-1746-B209-08E8B0DAE6AF}" type="datetimeFigureOut">
              <a:rPr lang="en-US" smtClean="0"/>
              <a:pPr/>
              <a:t>12/9/2025</a:t>
            </a:fld>
            <a:endParaRPr lang="en-US" dirty="0"/>
          </a:p>
        </p:txBody>
      </p:sp>
      <p:sp>
        <p:nvSpPr>
          <p:cNvPr id="6" name="Footer Placeholder 5">
            <a:extLst>
              <a:ext uri="{FF2B5EF4-FFF2-40B4-BE49-F238E27FC236}">
                <a16:creationId xmlns:a16="http://schemas.microsoft.com/office/drawing/2014/main" id="{72F12559-BD91-4904-A24A-0CF0A2324A0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B658BB7-74A5-4A6F-A0FF-021E68F02BFF}"/>
              </a:ext>
            </a:extLst>
          </p:cNvPr>
          <p:cNvSpPr>
            <a:spLocks noGrp="1"/>
          </p:cNvSpPr>
          <p:nvPr>
            <p:ph type="sldNum" sz="quarter" idx="12"/>
          </p:nvPr>
        </p:nvSpPr>
        <p:spPr/>
        <p:txBody>
          <a:bodyPr/>
          <a:lstStyle/>
          <a:p>
            <a:fld id="{49ABCAEC-7D34-E549-A96E-FCEDAADBE4B0}" type="slidenum">
              <a:rPr lang="en-US" smtClean="0"/>
              <a:pPr/>
              <a:t>‹Nr.›</a:t>
            </a:fld>
            <a:endParaRPr lang="en-US" dirty="0"/>
          </a:p>
        </p:txBody>
      </p:sp>
    </p:spTree>
    <p:extLst>
      <p:ext uri="{BB962C8B-B14F-4D97-AF65-F5344CB8AC3E}">
        <p14:creationId xmlns:p14="http://schemas.microsoft.com/office/powerpoint/2010/main" val="19639924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D0914A35-7AAF-4B42-9C68-47A633EFD9D0}"/>
              </a:ext>
            </a:extLst>
          </p:cNvPr>
          <p:cNvGrpSpPr/>
          <p:nvPr/>
        </p:nvGrpSpPr>
        <p:grpSpPr>
          <a:xfrm>
            <a:off x="10290315" y="0"/>
            <a:ext cx="1901686" cy="6858000"/>
            <a:chOff x="10290315" y="0"/>
            <a:chExt cx="1901686" cy="6858000"/>
          </a:xfrm>
        </p:grpSpPr>
        <p:sp>
          <p:nvSpPr>
            <p:cNvPr id="18" name="Freeform 17">
              <a:extLst>
                <a:ext uri="{FF2B5EF4-FFF2-40B4-BE49-F238E27FC236}">
                  <a16:creationId xmlns:a16="http://schemas.microsoft.com/office/drawing/2014/main" id="{DABCED79-0E70-FB4D-ABF2-D859BF5556E4}"/>
                </a:ext>
              </a:extLst>
            </p:cNvPr>
            <p:cNvSpPr/>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18">
              <a:extLst>
                <a:ext uri="{FF2B5EF4-FFF2-40B4-BE49-F238E27FC236}">
                  <a16:creationId xmlns:a16="http://schemas.microsoft.com/office/drawing/2014/main" id="{8364885D-A3A4-5144-AB4E-7624F27287E6}"/>
                </a:ext>
              </a:extLst>
            </p:cNvPr>
            <p:cNvSpPr/>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D22073D5-CC72-0549-BD26-F7AF9851BE45}"/>
                </a:ext>
              </a:extLst>
            </p:cNvPr>
            <p:cNvSpPr/>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a:extLst>
                <a:ext uri="{FF2B5EF4-FFF2-40B4-BE49-F238E27FC236}">
                  <a16:creationId xmlns:a16="http://schemas.microsoft.com/office/drawing/2014/main" id="{1827A049-C9FD-554E-9B01-F151B0D9E86B}"/>
                </a:ext>
              </a:extLst>
            </p:cNvPr>
            <p:cNvSpPr/>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21">
              <a:extLst>
                <a:ext uri="{FF2B5EF4-FFF2-40B4-BE49-F238E27FC236}">
                  <a16:creationId xmlns:a16="http://schemas.microsoft.com/office/drawing/2014/main" id="{76832559-4D18-8744-AB91-9FCFAB732477}"/>
                </a:ext>
              </a:extLst>
            </p:cNvPr>
            <p:cNvSpPr/>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22">
              <a:extLst>
                <a:ext uri="{FF2B5EF4-FFF2-40B4-BE49-F238E27FC236}">
                  <a16:creationId xmlns:a16="http://schemas.microsoft.com/office/drawing/2014/main" id="{BF97A623-E5DC-1B44-B687-8643B9F0D741}"/>
                </a:ext>
              </a:extLst>
            </p:cNvPr>
            <p:cNvSpPr/>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3637BBE1-2C82-4E45-B5C5-35E07B05EA4E}"/>
              </a:ext>
            </a:extLst>
          </p:cNvPr>
          <p:cNvSpPr>
            <a:spLocks noGrp="1"/>
          </p:cNvSpPr>
          <p:nvPr>
            <p:ph type="title"/>
          </p:nvPr>
        </p:nvSpPr>
        <p:spPr>
          <a:xfrm>
            <a:off x="565151" y="764973"/>
            <a:ext cx="3609982" cy="1395043"/>
          </a:xfrm>
        </p:spPr>
        <p:txBody>
          <a:bodyPr anchor="t"/>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54201F2E-A734-364B-8A7D-990D6B8893D0}"/>
              </a:ext>
            </a:extLst>
          </p:cNvPr>
          <p:cNvSpPr>
            <a:spLocks noGrp="1"/>
          </p:cNvSpPr>
          <p:nvPr>
            <p:ph idx="1"/>
          </p:nvPr>
        </p:nvSpPr>
        <p:spPr>
          <a:xfrm>
            <a:off x="5104832" y="770890"/>
            <a:ext cx="6112517" cy="4800570"/>
          </a:xfrm>
        </p:spPr>
        <p:txBody>
          <a:bodyPr/>
          <a:lstStyle>
            <a:lvl1pPr>
              <a:defRPr sz="2800"/>
            </a:lvl1pPr>
            <a:lvl2pPr>
              <a:defRPr sz="24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D57CBAD9-5515-1748-8E77-F48160F4ED1C}"/>
              </a:ext>
            </a:extLst>
          </p:cNvPr>
          <p:cNvSpPr>
            <a:spLocks noGrp="1"/>
          </p:cNvSpPr>
          <p:nvPr>
            <p:ph type="body" sz="half" idx="2"/>
          </p:nvPr>
        </p:nvSpPr>
        <p:spPr>
          <a:xfrm>
            <a:off x="565150" y="2160016"/>
            <a:ext cx="3609983" cy="370897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A6C22B-80D4-AA42-9999-401E37B469C0}"/>
              </a:ext>
            </a:extLst>
          </p:cNvPr>
          <p:cNvSpPr>
            <a:spLocks noGrp="1"/>
          </p:cNvSpPr>
          <p:nvPr>
            <p:ph type="dt" sz="half" idx="10"/>
          </p:nvPr>
        </p:nvSpPr>
        <p:spPr/>
        <p:txBody>
          <a:bodyPr/>
          <a:lstStyle/>
          <a:p>
            <a:fld id="{A5B0A250-5CC0-1746-B209-08E8B0DAE6AF}" type="datetimeFigureOut">
              <a:rPr lang="en-US" smtClean="0"/>
              <a:t>12/9/2025</a:t>
            </a:fld>
            <a:endParaRPr lang="en-US" dirty="0"/>
          </a:p>
        </p:txBody>
      </p:sp>
      <p:sp>
        <p:nvSpPr>
          <p:cNvPr id="6" name="Footer Placeholder 5">
            <a:extLst>
              <a:ext uri="{FF2B5EF4-FFF2-40B4-BE49-F238E27FC236}">
                <a16:creationId xmlns:a16="http://schemas.microsoft.com/office/drawing/2014/main" id="{03055DE4-33E8-7F4B-9334-95EA60845C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470FA5-21EE-D742-8F01-C1BAE0FDB064}"/>
              </a:ext>
            </a:extLst>
          </p:cNvPr>
          <p:cNvSpPr>
            <a:spLocks noGrp="1"/>
          </p:cNvSpPr>
          <p:nvPr>
            <p:ph type="sldNum" sz="quarter" idx="12"/>
          </p:nvPr>
        </p:nvSpPr>
        <p:spPr/>
        <p:txBody>
          <a:bodyPr/>
          <a:lstStyle/>
          <a:p>
            <a:fld id="{49ABCAEC-7D34-E549-A96E-FCEDAADBE4B0}" type="slidenum">
              <a:rPr lang="en-US" smtClean="0"/>
              <a:t>‹Nr.›</a:t>
            </a:fld>
            <a:endParaRPr lang="en-US"/>
          </a:p>
        </p:txBody>
      </p:sp>
      <p:cxnSp>
        <p:nvCxnSpPr>
          <p:cNvPr id="8" name="Straight Connector 7">
            <a:extLst>
              <a:ext uri="{FF2B5EF4-FFF2-40B4-BE49-F238E27FC236}">
                <a16:creationId xmlns:a16="http://schemas.microsoft.com/office/drawing/2014/main" id="{BEF966AA-D7DF-F84D-80D4-E216A641B005}"/>
              </a:ext>
            </a:extLst>
          </p:cNvPr>
          <p:cNvCxnSpPr>
            <a:cxnSpLocks/>
          </p:cNvCxnSpPr>
          <p:nvPr/>
        </p:nvCxnSpPr>
        <p:spPr>
          <a:xfrm>
            <a:off x="565150" y="6087110"/>
            <a:ext cx="1105834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7025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8D3DB2-E831-4CCC-B633-3405340DEE57}"/>
              </a:ext>
            </a:extLst>
          </p:cNvPr>
          <p:cNvSpPr>
            <a:spLocks noGrp="1"/>
          </p:cNvSpPr>
          <p:nvPr>
            <p:ph type="title"/>
          </p:nvPr>
        </p:nvSpPr>
        <p:spPr>
          <a:xfrm>
            <a:off x="1041400" y="365125"/>
            <a:ext cx="10172700" cy="1325563"/>
          </a:xfrm>
        </p:spPr>
        <p:txBody>
          <a:bodyPr>
            <a:normAutofit/>
          </a:bodyPr>
          <a:lstStyle>
            <a:lvl1pPr>
              <a:defRPr sz="4800">
                <a:latin typeface="Bahnschrift SemiBold Condensed" panose="020B0502040204020203" pitchFamily="34" charset="0"/>
              </a:defRPr>
            </a:lvl1pPr>
          </a:lstStyle>
          <a:p>
            <a:r>
              <a:rPr lang="de-DE" dirty="0"/>
              <a:t>Mastertitelformat bearbeiten</a:t>
            </a:r>
          </a:p>
        </p:txBody>
      </p:sp>
      <p:sp>
        <p:nvSpPr>
          <p:cNvPr id="3" name="Inhaltsplatzhalter 2">
            <a:extLst>
              <a:ext uri="{FF2B5EF4-FFF2-40B4-BE49-F238E27FC236}">
                <a16:creationId xmlns:a16="http://schemas.microsoft.com/office/drawing/2014/main" id="{55DC368D-1B40-4F79-8059-FD18DD4DB8E8}"/>
              </a:ext>
            </a:extLst>
          </p:cNvPr>
          <p:cNvSpPr>
            <a:spLocks noGrp="1"/>
          </p:cNvSpPr>
          <p:nvPr>
            <p:ph idx="1"/>
          </p:nvPr>
        </p:nvSpPr>
        <p:spPr>
          <a:xfrm>
            <a:off x="1041400" y="1825625"/>
            <a:ext cx="10172700" cy="4351338"/>
          </a:xfrm>
        </p:spPr>
        <p:txBody>
          <a:bodyPr/>
          <a:lstStyle>
            <a:lvl1pPr>
              <a:defRPr>
                <a:latin typeface="Bahnschrift SemiCondensed" panose="020B0502040204020203" pitchFamily="34" charset="0"/>
              </a:defRPr>
            </a:lvl1pPr>
            <a:lvl2pPr>
              <a:defRPr>
                <a:latin typeface="Bahnschrift SemiCondensed" panose="020B0502040204020203" pitchFamily="34" charset="0"/>
              </a:defRPr>
            </a:lvl2pPr>
            <a:lvl3pPr>
              <a:defRPr>
                <a:latin typeface="Bahnschrift SemiCondensed" panose="020B0502040204020203" pitchFamily="34" charset="0"/>
              </a:defRPr>
            </a:lvl3pPr>
            <a:lvl4pPr>
              <a:defRPr>
                <a:latin typeface="Bahnschrift SemiCondensed" panose="020B0502040204020203" pitchFamily="34" charset="0"/>
              </a:defRPr>
            </a:lvl4pPr>
            <a:lvl5pPr>
              <a:defRPr>
                <a:latin typeface="Bahnschrift SemiCondensed" panose="020B0502040204020203" pitchFamily="34" charset="0"/>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a:extLst>
              <a:ext uri="{FF2B5EF4-FFF2-40B4-BE49-F238E27FC236}">
                <a16:creationId xmlns:a16="http://schemas.microsoft.com/office/drawing/2014/main" id="{46115744-92D8-4522-B0AD-7ACA0BB0949C}"/>
              </a:ext>
            </a:extLst>
          </p:cNvPr>
          <p:cNvSpPr>
            <a:spLocks noGrp="1"/>
          </p:cNvSpPr>
          <p:nvPr>
            <p:ph type="dt" sz="half" idx="10"/>
          </p:nvPr>
        </p:nvSpPr>
        <p:spPr>
          <a:xfrm>
            <a:off x="1041400" y="6356350"/>
            <a:ext cx="2540000" cy="365125"/>
          </a:xfrm>
        </p:spPr>
        <p:txBody>
          <a:bodyPr/>
          <a:lstStyle/>
          <a:p>
            <a:fld id="{74D24C66-55C5-4302-A30B-EABD2628730B}" type="datetimeFigureOut">
              <a:rPr lang="de-DE" smtClean="0"/>
              <a:t>09.12.2025</a:t>
            </a:fld>
            <a:endParaRPr lang="de-DE"/>
          </a:p>
        </p:txBody>
      </p:sp>
      <p:sp>
        <p:nvSpPr>
          <p:cNvPr id="5" name="Fußzeilenplatzhalter 4">
            <a:extLst>
              <a:ext uri="{FF2B5EF4-FFF2-40B4-BE49-F238E27FC236}">
                <a16:creationId xmlns:a16="http://schemas.microsoft.com/office/drawing/2014/main" id="{BD9BF93C-D426-4F0C-9D32-B4F9D8735FDB}"/>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DF4A7945-4186-4C2B-BA16-86EEBBA584C3}"/>
              </a:ext>
            </a:extLst>
          </p:cNvPr>
          <p:cNvSpPr>
            <a:spLocks noGrp="1"/>
          </p:cNvSpPr>
          <p:nvPr>
            <p:ph type="sldNum" sz="quarter" idx="12"/>
          </p:nvPr>
        </p:nvSpPr>
        <p:spPr>
          <a:xfrm>
            <a:off x="8496300" y="6356350"/>
            <a:ext cx="2717800" cy="365125"/>
          </a:xfrm>
        </p:spPr>
        <p:txBody>
          <a:bodyPr/>
          <a:lstStyle/>
          <a:p>
            <a:fld id="{298223DD-68B8-4ADA-92A8-7BDFDAF855E7}" type="slidenum">
              <a:rPr lang="de-DE" smtClean="0"/>
              <a:t>‹Nr.›</a:t>
            </a:fld>
            <a:endParaRPr lang="de-DE"/>
          </a:p>
        </p:txBody>
      </p:sp>
    </p:spTree>
    <p:extLst>
      <p:ext uri="{BB962C8B-B14F-4D97-AF65-F5344CB8AC3E}">
        <p14:creationId xmlns:p14="http://schemas.microsoft.com/office/powerpoint/2010/main" val="1712548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210D391A-F01E-4947-8A01-95438AA0B323}"/>
              </a:ext>
            </a:extLst>
          </p:cNvPr>
          <p:cNvGrpSpPr/>
          <p:nvPr/>
        </p:nvGrpSpPr>
        <p:grpSpPr>
          <a:xfrm>
            <a:off x="10290315" y="0"/>
            <a:ext cx="1901686" cy="6858000"/>
            <a:chOff x="10290315" y="0"/>
            <a:chExt cx="1901686" cy="6858000"/>
          </a:xfrm>
        </p:grpSpPr>
        <p:sp>
          <p:nvSpPr>
            <p:cNvPr id="17" name="Oval 16">
              <a:extLst>
                <a:ext uri="{FF2B5EF4-FFF2-40B4-BE49-F238E27FC236}">
                  <a16:creationId xmlns:a16="http://schemas.microsoft.com/office/drawing/2014/main" id="{7D499306-B4E0-064D-8F6C-96E9C4BD04DA}"/>
                </a:ext>
              </a:extLst>
            </p:cNvPr>
            <p:cNvSpPr/>
            <p:nvPr/>
          </p:nvSpPr>
          <p:spPr>
            <a:xfrm>
              <a:off x="10290315" y="806362"/>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a:extLst>
                <a:ext uri="{FF2B5EF4-FFF2-40B4-BE49-F238E27FC236}">
                  <a16:creationId xmlns:a16="http://schemas.microsoft.com/office/drawing/2014/main" id="{AF3D0241-0A21-8047-8CE3-B3FDD5FDF719}"/>
                </a:ext>
              </a:extLst>
            </p:cNvPr>
            <p:cNvSpPr/>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18">
              <a:extLst>
                <a:ext uri="{FF2B5EF4-FFF2-40B4-BE49-F238E27FC236}">
                  <a16:creationId xmlns:a16="http://schemas.microsoft.com/office/drawing/2014/main" id="{13083F97-6891-0447-957C-AB0834B826D2}"/>
                </a:ext>
              </a:extLst>
            </p:cNvPr>
            <p:cNvSpPr/>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2EF7D75-E7C1-5147-A03B-3EC641CF3B08}"/>
                </a:ext>
              </a:extLst>
            </p:cNvPr>
            <p:cNvSpPr/>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a:extLst>
                <a:ext uri="{FF2B5EF4-FFF2-40B4-BE49-F238E27FC236}">
                  <a16:creationId xmlns:a16="http://schemas.microsoft.com/office/drawing/2014/main" id="{A6D7CA94-94B4-C140-8C68-01C0ADFA1C71}"/>
                </a:ext>
              </a:extLst>
            </p:cNvPr>
            <p:cNvSpPr/>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21">
              <a:extLst>
                <a:ext uri="{FF2B5EF4-FFF2-40B4-BE49-F238E27FC236}">
                  <a16:creationId xmlns:a16="http://schemas.microsoft.com/office/drawing/2014/main" id="{211CD629-C318-A848-BDDE-BBA9465EBF9D}"/>
                </a:ext>
              </a:extLst>
            </p:cNvPr>
            <p:cNvSpPr/>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22">
              <a:extLst>
                <a:ext uri="{FF2B5EF4-FFF2-40B4-BE49-F238E27FC236}">
                  <a16:creationId xmlns:a16="http://schemas.microsoft.com/office/drawing/2014/main" id="{2A5AC1F8-1370-E946-977E-E4CFC6947BAB}"/>
                </a:ext>
              </a:extLst>
            </p:cNvPr>
            <p:cNvSpPr/>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64CEE63B-B967-0A48-9623-2203767609F4}"/>
              </a:ext>
            </a:extLst>
          </p:cNvPr>
          <p:cNvSpPr>
            <a:spLocks noGrp="1"/>
          </p:cNvSpPr>
          <p:nvPr>
            <p:ph type="title"/>
          </p:nvPr>
        </p:nvSpPr>
        <p:spPr>
          <a:xfrm>
            <a:off x="565150" y="770889"/>
            <a:ext cx="3609983" cy="1389127"/>
          </a:xfrm>
        </p:spPr>
        <p:txBody>
          <a:bodyPr anchor="t"/>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9211F680-28C8-FA44-9CD5-20709DA02EA0}"/>
              </a:ext>
            </a:extLst>
          </p:cNvPr>
          <p:cNvSpPr>
            <a:spLocks noGrp="1"/>
          </p:cNvSpPr>
          <p:nvPr>
            <p:ph type="pic" idx="1"/>
          </p:nvPr>
        </p:nvSpPr>
        <p:spPr>
          <a:xfrm>
            <a:off x="5223838" y="890816"/>
            <a:ext cx="6060136" cy="4870411"/>
          </a:xfrm>
          <a:solidFill>
            <a:schemeClr val="bg2"/>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BD507CD-197E-BB4C-83A6-DA3FC97A22C2}"/>
              </a:ext>
            </a:extLst>
          </p:cNvPr>
          <p:cNvSpPr>
            <a:spLocks noGrp="1"/>
          </p:cNvSpPr>
          <p:nvPr>
            <p:ph type="body" sz="half" idx="2"/>
          </p:nvPr>
        </p:nvSpPr>
        <p:spPr>
          <a:xfrm>
            <a:off x="565150" y="2160016"/>
            <a:ext cx="3609983" cy="360121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059E00AC-DF6C-D548-8A06-D6269BDB0A41}"/>
              </a:ext>
            </a:extLst>
          </p:cNvPr>
          <p:cNvSpPr>
            <a:spLocks noGrp="1"/>
          </p:cNvSpPr>
          <p:nvPr>
            <p:ph type="dt" sz="half" idx="10"/>
          </p:nvPr>
        </p:nvSpPr>
        <p:spPr/>
        <p:txBody>
          <a:bodyPr/>
          <a:lstStyle/>
          <a:p>
            <a:fld id="{A5B0A250-5CC0-1746-B209-08E8B0DAE6AF}" type="datetimeFigureOut">
              <a:rPr lang="en-US" smtClean="0"/>
              <a:t>12/9/2025</a:t>
            </a:fld>
            <a:endParaRPr lang="en-US" dirty="0"/>
          </a:p>
        </p:txBody>
      </p:sp>
      <p:sp>
        <p:nvSpPr>
          <p:cNvPr id="6" name="Footer Placeholder 5">
            <a:extLst>
              <a:ext uri="{FF2B5EF4-FFF2-40B4-BE49-F238E27FC236}">
                <a16:creationId xmlns:a16="http://schemas.microsoft.com/office/drawing/2014/main" id="{F8ED113B-57D4-9A4F-BFE0-2A3963B425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0D9954-FA18-8948-AA52-21CED059476D}"/>
              </a:ext>
            </a:extLst>
          </p:cNvPr>
          <p:cNvSpPr>
            <a:spLocks noGrp="1"/>
          </p:cNvSpPr>
          <p:nvPr>
            <p:ph type="sldNum" sz="quarter" idx="12"/>
          </p:nvPr>
        </p:nvSpPr>
        <p:spPr/>
        <p:txBody>
          <a:bodyPr/>
          <a:lstStyle/>
          <a:p>
            <a:fld id="{49ABCAEC-7D34-E549-A96E-FCEDAADBE4B0}" type="slidenum">
              <a:rPr lang="en-US" smtClean="0"/>
              <a:t>‹Nr.›</a:t>
            </a:fld>
            <a:endParaRPr lang="en-US"/>
          </a:p>
        </p:txBody>
      </p:sp>
      <p:cxnSp>
        <p:nvCxnSpPr>
          <p:cNvPr id="8" name="Straight Connector 7">
            <a:extLst>
              <a:ext uri="{FF2B5EF4-FFF2-40B4-BE49-F238E27FC236}">
                <a16:creationId xmlns:a16="http://schemas.microsoft.com/office/drawing/2014/main" id="{5E3EB25D-2379-5040-B990-1C99B0B7D931}"/>
              </a:ext>
            </a:extLst>
          </p:cNvPr>
          <p:cNvCxnSpPr>
            <a:cxnSpLocks/>
          </p:cNvCxnSpPr>
          <p:nvPr/>
        </p:nvCxnSpPr>
        <p:spPr>
          <a:xfrm>
            <a:off x="565150" y="6087110"/>
            <a:ext cx="1105834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00476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7ED46EE4-CE67-DD46-A751-9FEA049A22B8}"/>
              </a:ext>
            </a:extLst>
          </p:cNvPr>
          <p:cNvGrpSpPr/>
          <p:nvPr/>
        </p:nvGrpSpPr>
        <p:grpSpPr>
          <a:xfrm>
            <a:off x="8928528" y="0"/>
            <a:ext cx="3263472" cy="6858000"/>
            <a:chOff x="8928528" y="0"/>
            <a:chExt cx="3263472" cy="6858000"/>
          </a:xfrm>
        </p:grpSpPr>
        <p:sp>
          <p:nvSpPr>
            <p:cNvPr id="23" name="Oval 22">
              <a:extLst>
                <a:ext uri="{FF2B5EF4-FFF2-40B4-BE49-F238E27FC236}">
                  <a16:creationId xmlns:a16="http://schemas.microsoft.com/office/drawing/2014/main" id="{955C5B70-D34F-8A49-B220-808CE2BBB7F3}"/>
                </a:ext>
              </a:extLst>
            </p:cNvPr>
            <p:cNvSpPr/>
            <p:nvPr/>
          </p:nvSpPr>
          <p:spPr>
            <a:xfrm>
              <a:off x="8928528" y="491812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4BBFE624-6DBD-8541-B43B-180C0AFA21F0}"/>
                </a:ext>
              </a:extLst>
            </p:cNvPr>
            <p:cNvSpPr/>
            <p:nvPr/>
          </p:nvSpPr>
          <p:spPr>
            <a:xfrm>
              <a:off x="8928528" y="0"/>
              <a:ext cx="1130724" cy="565573"/>
            </a:xfrm>
            <a:custGeom>
              <a:avLst/>
              <a:gdLst>
                <a:gd name="connsiteX0" fmla="*/ 22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2"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24">
              <a:extLst>
                <a:ext uri="{FF2B5EF4-FFF2-40B4-BE49-F238E27FC236}">
                  <a16:creationId xmlns:a16="http://schemas.microsoft.com/office/drawing/2014/main" id="{6E01AC23-2120-A542-B140-5A29AA27A2C8}"/>
                </a:ext>
              </a:extLst>
            </p:cNvPr>
            <p:cNvSpPr/>
            <p:nvPr/>
          </p:nvSpPr>
          <p:spPr>
            <a:xfrm>
              <a:off x="10291391" y="6292417"/>
              <a:ext cx="1130724" cy="565583"/>
            </a:xfrm>
            <a:custGeom>
              <a:avLst/>
              <a:gdLst>
                <a:gd name="connsiteX0" fmla="*/ 565362 w 1130724"/>
                <a:gd name="connsiteY0" fmla="*/ 0 h 565583"/>
                <a:gd name="connsiteX1" fmla="*/ 1130724 w 1130724"/>
                <a:gd name="connsiteY1" fmla="*/ 565362 h 565583"/>
                <a:gd name="connsiteX2" fmla="*/ 1130702 w 1130724"/>
                <a:gd name="connsiteY2" fmla="*/ 565583 h 565583"/>
                <a:gd name="connsiteX3" fmla="*/ 22 w 1130724"/>
                <a:gd name="connsiteY3" fmla="*/ 565583 h 565583"/>
                <a:gd name="connsiteX4" fmla="*/ 0 w 1130724"/>
                <a:gd name="connsiteY4" fmla="*/ 565362 h 565583"/>
                <a:gd name="connsiteX5" fmla="*/ 565362 w 1130724"/>
                <a:gd name="connsiteY5" fmla="*/ 0 h 565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83">
                  <a:moveTo>
                    <a:pt x="565362" y="0"/>
                  </a:moveTo>
                  <a:cubicBezTo>
                    <a:pt x="877603" y="0"/>
                    <a:pt x="1130724" y="253121"/>
                    <a:pt x="1130724" y="565362"/>
                  </a:cubicBezTo>
                  <a:lnTo>
                    <a:pt x="1130702" y="565583"/>
                  </a:lnTo>
                  <a:lnTo>
                    <a:pt x="22" y="565583"/>
                  </a:lnTo>
                  <a:lnTo>
                    <a:pt x="0" y="565362"/>
                  </a:lnTo>
                  <a:cubicBezTo>
                    <a:pt x="0" y="253121"/>
                    <a:pt x="253121"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Oval 25">
              <a:extLst>
                <a:ext uri="{FF2B5EF4-FFF2-40B4-BE49-F238E27FC236}">
                  <a16:creationId xmlns:a16="http://schemas.microsoft.com/office/drawing/2014/main" id="{154689C0-9C35-9B4D-906B-DA287DA55A38}"/>
                </a:ext>
              </a:extLst>
            </p:cNvPr>
            <p:cNvSpPr/>
            <p:nvPr/>
          </p:nvSpPr>
          <p:spPr>
            <a:xfrm>
              <a:off x="10291392"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696570F0-11E0-6147-9053-E3A4B5DBA0E4}"/>
                </a:ext>
              </a:extLst>
            </p:cNvPr>
            <p:cNvSpPr/>
            <p:nvPr/>
          </p:nvSpPr>
          <p:spPr>
            <a:xfrm>
              <a:off x="10291392" y="2177876"/>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9BDD97F6-A366-B54A-B889-42E97AFEDE37}"/>
                </a:ext>
              </a:extLst>
            </p:cNvPr>
            <p:cNvSpPr/>
            <p:nvPr/>
          </p:nvSpPr>
          <p:spPr>
            <a:xfrm>
              <a:off x="10291392" y="806363"/>
              <a:ext cx="1130724" cy="113072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a:extLst>
                <a:ext uri="{FF2B5EF4-FFF2-40B4-BE49-F238E27FC236}">
                  <a16:creationId xmlns:a16="http://schemas.microsoft.com/office/drawing/2014/main" id="{58E853BC-EE80-374B-B823-8D51A948C4CF}"/>
                </a:ext>
              </a:extLst>
            </p:cNvPr>
            <p:cNvSpPr/>
            <p:nvPr/>
          </p:nvSpPr>
          <p:spPr>
            <a:xfrm>
              <a:off x="10291392"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29">
              <a:extLst>
                <a:ext uri="{FF2B5EF4-FFF2-40B4-BE49-F238E27FC236}">
                  <a16:creationId xmlns:a16="http://schemas.microsoft.com/office/drawing/2014/main" id="{4B5B70B1-649D-9848-B5D4-6DE04D55F5F0}"/>
                </a:ext>
              </a:extLst>
            </p:cNvPr>
            <p:cNvSpPr/>
            <p:nvPr/>
          </p:nvSpPr>
          <p:spPr>
            <a:xfrm>
              <a:off x="11654256" y="6295201"/>
              <a:ext cx="537744" cy="562799"/>
            </a:xfrm>
            <a:custGeom>
              <a:avLst/>
              <a:gdLst>
                <a:gd name="connsiteX0" fmla="*/ 537744 w 537744"/>
                <a:gd name="connsiteY0" fmla="*/ 0 h 562799"/>
                <a:gd name="connsiteX1" fmla="*/ 537744 w 537744"/>
                <a:gd name="connsiteY1" fmla="*/ 562799 h 562799"/>
                <a:gd name="connsiteX2" fmla="*/ 22 w 537744"/>
                <a:gd name="connsiteY2" fmla="*/ 562799 h 562799"/>
                <a:gd name="connsiteX3" fmla="*/ 0 w 537744"/>
                <a:gd name="connsiteY3" fmla="*/ 562578 h 562799"/>
                <a:gd name="connsiteX4" fmla="*/ 451422 w 537744"/>
                <a:gd name="connsiteY4" fmla="*/ 8702 h 562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562799">
                  <a:moveTo>
                    <a:pt x="537744" y="0"/>
                  </a:moveTo>
                  <a:lnTo>
                    <a:pt x="537744" y="562799"/>
                  </a:lnTo>
                  <a:lnTo>
                    <a:pt x="22" y="562799"/>
                  </a:lnTo>
                  <a:lnTo>
                    <a:pt x="0" y="562578"/>
                  </a:ln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30">
              <a:extLst>
                <a:ext uri="{FF2B5EF4-FFF2-40B4-BE49-F238E27FC236}">
                  <a16:creationId xmlns:a16="http://schemas.microsoft.com/office/drawing/2014/main" id="{46A2092A-2157-0A49-937F-BBAE14687DE7}"/>
                </a:ext>
              </a:extLst>
            </p:cNvPr>
            <p:cNvSpPr/>
            <p:nvPr/>
          </p:nvSpPr>
          <p:spPr>
            <a:xfrm>
              <a:off x="11654256" y="4923687"/>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31">
              <a:extLst>
                <a:ext uri="{FF2B5EF4-FFF2-40B4-BE49-F238E27FC236}">
                  <a16:creationId xmlns:a16="http://schemas.microsoft.com/office/drawing/2014/main" id="{F092371E-D526-AF43-816F-F7AEBA9FF166}"/>
                </a:ext>
              </a:extLst>
            </p:cNvPr>
            <p:cNvSpPr/>
            <p:nvPr/>
          </p:nvSpPr>
          <p:spPr>
            <a:xfrm>
              <a:off x="11654256" y="3552173"/>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32">
              <a:extLst>
                <a:ext uri="{FF2B5EF4-FFF2-40B4-BE49-F238E27FC236}">
                  <a16:creationId xmlns:a16="http://schemas.microsoft.com/office/drawing/2014/main" id="{06995714-B51E-E84A-9FD5-3AD33004E517}"/>
                </a:ext>
              </a:extLst>
            </p:cNvPr>
            <p:cNvSpPr/>
            <p:nvPr/>
          </p:nvSpPr>
          <p:spPr>
            <a:xfrm>
              <a:off x="11654256" y="2180659"/>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Freeform 33">
              <a:extLst>
                <a:ext uri="{FF2B5EF4-FFF2-40B4-BE49-F238E27FC236}">
                  <a16:creationId xmlns:a16="http://schemas.microsoft.com/office/drawing/2014/main" id="{0FDB0CC5-76AA-6E44-8376-4EE649C1DE42}"/>
                </a:ext>
              </a:extLst>
            </p:cNvPr>
            <p:cNvSpPr/>
            <p:nvPr/>
          </p:nvSpPr>
          <p:spPr>
            <a:xfrm>
              <a:off x="11654256" y="809146"/>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Freeform 34">
              <a:extLst>
                <a:ext uri="{FF2B5EF4-FFF2-40B4-BE49-F238E27FC236}">
                  <a16:creationId xmlns:a16="http://schemas.microsoft.com/office/drawing/2014/main" id="{3D981F0B-8982-1C45-8D7C-30E744003823}"/>
                </a:ext>
              </a:extLst>
            </p:cNvPr>
            <p:cNvSpPr/>
            <p:nvPr/>
          </p:nvSpPr>
          <p:spPr>
            <a:xfrm>
              <a:off x="11654256" y="0"/>
              <a:ext cx="537744" cy="562788"/>
            </a:xfrm>
            <a:custGeom>
              <a:avLst/>
              <a:gdLst>
                <a:gd name="connsiteX0" fmla="*/ 21 w 537744"/>
                <a:gd name="connsiteY0" fmla="*/ 0 h 562788"/>
                <a:gd name="connsiteX1" fmla="*/ 537744 w 537744"/>
                <a:gd name="connsiteY1" fmla="*/ 0 h 562788"/>
                <a:gd name="connsiteX2" fmla="*/ 537744 w 537744"/>
                <a:gd name="connsiteY2" fmla="*/ 562788 h 562788"/>
                <a:gd name="connsiteX3" fmla="*/ 451422 w 537744"/>
                <a:gd name="connsiteY3" fmla="*/ 554086 h 562788"/>
                <a:gd name="connsiteX4" fmla="*/ 0 w 537744"/>
                <a:gd name="connsiteY4" fmla="*/ 211 h 562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562788">
                  <a:moveTo>
                    <a:pt x="21" y="0"/>
                  </a:moveTo>
                  <a:lnTo>
                    <a:pt x="537744" y="0"/>
                  </a:lnTo>
                  <a:lnTo>
                    <a:pt x="537744" y="562788"/>
                  </a:lnTo>
                  <a:lnTo>
                    <a:pt x="451422" y="554086"/>
                  </a:lnTo>
                  <a:cubicBezTo>
                    <a:pt x="193796" y="501368"/>
                    <a:pt x="0" y="273421"/>
                    <a:pt x="0" y="21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DF76EEB7-1E87-0447-8CD6-DD220CF4EE59}"/>
              </a:ext>
            </a:extLst>
          </p:cNvPr>
          <p:cNvSpPr>
            <a:spLocks noGrp="1"/>
          </p:cNvSpPr>
          <p:nvPr>
            <p:ph type="title"/>
          </p:nvPr>
        </p:nvSpPr>
        <p:spPr/>
        <p:txBody>
          <a:bodyPr/>
          <a:lstStyle/>
          <a:p>
            <a:r>
              <a:rPr lang="en-US" dirty="0"/>
              <a:t>Click to edit Master title style</a:t>
            </a:r>
          </a:p>
        </p:txBody>
      </p:sp>
      <p:sp>
        <p:nvSpPr>
          <p:cNvPr id="3" name="Vertical Text Placeholder 2">
            <a:extLst>
              <a:ext uri="{FF2B5EF4-FFF2-40B4-BE49-F238E27FC236}">
                <a16:creationId xmlns:a16="http://schemas.microsoft.com/office/drawing/2014/main" id="{BA8AE526-3A03-9B41-8C9F-27156E701CF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D08D72-182D-C947-B3F7-B74948D0849B}"/>
              </a:ext>
            </a:extLst>
          </p:cNvPr>
          <p:cNvSpPr>
            <a:spLocks noGrp="1"/>
          </p:cNvSpPr>
          <p:nvPr>
            <p:ph type="dt" sz="half" idx="10"/>
          </p:nvPr>
        </p:nvSpPr>
        <p:spPr/>
        <p:txBody>
          <a:bodyPr/>
          <a:lstStyle/>
          <a:p>
            <a:fld id="{A5B0A250-5CC0-1746-B209-08E8B0DAE6AF}" type="datetimeFigureOut">
              <a:rPr lang="en-US" smtClean="0"/>
              <a:t>12/9/2025</a:t>
            </a:fld>
            <a:endParaRPr lang="en-US" dirty="0"/>
          </a:p>
        </p:txBody>
      </p:sp>
      <p:sp>
        <p:nvSpPr>
          <p:cNvPr id="5" name="Footer Placeholder 4">
            <a:extLst>
              <a:ext uri="{FF2B5EF4-FFF2-40B4-BE49-F238E27FC236}">
                <a16:creationId xmlns:a16="http://schemas.microsoft.com/office/drawing/2014/main" id="{B076E396-D059-AF4D-A1D9-C1347978AAD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F8845B6-87C0-2F4A-8146-00E911CDF70D}"/>
              </a:ext>
            </a:extLst>
          </p:cNvPr>
          <p:cNvSpPr>
            <a:spLocks noGrp="1"/>
          </p:cNvSpPr>
          <p:nvPr>
            <p:ph type="sldNum" sz="quarter" idx="12"/>
          </p:nvPr>
        </p:nvSpPr>
        <p:spPr>
          <a:xfrm>
            <a:off x="7086480" y="6141085"/>
            <a:ext cx="813816" cy="365125"/>
          </a:xfrm>
        </p:spPr>
        <p:txBody>
          <a:bodyPr/>
          <a:lstStyle/>
          <a:p>
            <a:fld id="{49ABCAEC-7D34-E549-A96E-FCEDAADBE4B0}" type="slidenum">
              <a:rPr lang="en-US" smtClean="0"/>
              <a:t>‹Nr.›</a:t>
            </a:fld>
            <a:endParaRPr lang="en-US"/>
          </a:p>
        </p:txBody>
      </p:sp>
      <p:cxnSp>
        <p:nvCxnSpPr>
          <p:cNvPr id="7" name="Straight Connector 6">
            <a:extLst>
              <a:ext uri="{FF2B5EF4-FFF2-40B4-BE49-F238E27FC236}">
                <a16:creationId xmlns:a16="http://schemas.microsoft.com/office/drawing/2014/main" id="{A78A912D-4325-C449-BF2E-F331A221C695}"/>
              </a:ext>
            </a:extLst>
          </p:cNvPr>
          <p:cNvCxnSpPr>
            <a:cxnSpLocks/>
          </p:cNvCxnSpPr>
          <p:nvPr/>
        </p:nvCxnSpPr>
        <p:spPr>
          <a:xfrm>
            <a:off x="565150" y="6087110"/>
            <a:ext cx="7335146"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71266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C3803ECC-8207-244B-8051-94AA5304EDD9}"/>
              </a:ext>
            </a:extLst>
          </p:cNvPr>
          <p:cNvGrpSpPr/>
          <p:nvPr/>
        </p:nvGrpSpPr>
        <p:grpSpPr>
          <a:xfrm>
            <a:off x="10290315" y="0"/>
            <a:ext cx="1901686" cy="6858000"/>
            <a:chOff x="10290315" y="0"/>
            <a:chExt cx="1901686" cy="6858000"/>
          </a:xfrm>
        </p:grpSpPr>
        <p:sp>
          <p:nvSpPr>
            <p:cNvPr id="17" name="Freeform 16">
              <a:extLst>
                <a:ext uri="{FF2B5EF4-FFF2-40B4-BE49-F238E27FC236}">
                  <a16:creationId xmlns:a16="http://schemas.microsoft.com/office/drawing/2014/main" id="{CF2E8536-821C-3846-A152-2001B7BA4BC9}"/>
                </a:ext>
              </a:extLst>
            </p:cNvPr>
            <p:cNvSpPr/>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17">
              <a:extLst>
                <a:ext uri="{FF2B5EF4-FFF2-40B4-BE49-F238E27FC236}">
                  <a16:creationId xmlns:a16="http://schemas.microsoft.com/office/drawing/2014/main" id="{57A02781-FFB4-C04E-97FB-78D26A9E8F1C}"/>
                </a:ext>
              </a:extLst>
            </p:cNvPr>
            <p:cNvSpPr/>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18">
              <a:extLst>
                <a:ext uri="{FF2B5EF4-FFF2-40B4-BE49-F238E27FC236}">
                  <a16:creationId xmlns:a16="http://schemas.microsoft.com/office/drawing/2014/main" id="{14C29607-37D2-7A4B-98E2-2C851CD6776C}"/>
                </a:ext>
              </a:extLst>
            </p:cNvPr>
            <p:cNvSpPr/>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D12FC7BA-80CC-1C4E-B268-B3EEA08137F1}"/>
                </a:ext>
              </a:extLst>
            </p:cNvPr>
            <p:cNvSpPr/>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a:extLst>
                <a:ext uri="{FF2B5EF4-FFF2-40B4-BE49-F238E27FC236}">
                  <a16:creationId xmlns:a16="http://schemas.microsoft.com/office/drawing/2014/main" id="{BEBC8FB1-96B9-D84A-BD2A-BC8410EBE012}"/>
                </a:ext>
              </a:extLst>
            </p:cNvPr>
            <p:cNvSpPr/>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21">
              <a:extLst>
                <a:ext uri="{FF2B5EF4-FFF2-40B4-BE49-F238E27FC236}">
                  <a16:creationId xmlns:a16="http://schemas.microsoft.com/office/drawing/2014/main" id="{5A8455B4-A778-B44D-A7E8-C45A4846D9F7}"/>
                </a:ext>
              </a:extLst>
            </p:cNvPr>
            <p:cNvSpPr/>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Vertical Title 1">
            <a:extLst>
              <a:ext uri="{FF2B5EF4-FFF2-40B4-BE49-F238E27FC236}">
                <a16:creationId xmlns:a16="http://schemas.microsoft.com/office/drawing/2014/main" id="{B0407CCA-80EF-2B45-8F8C-7D5796A61BC0}"/>
              </a:ext>
            </a:extLst>
          </p:cNvPr>
          <p:cNvSpPr>
            <a:spLocks noGrp="1"/>
          </p:cNvSpPr>
          <p:nvPr>
            <p:ph type="title" orient="vert"/>
          </p:nvPr>
        </p:nvSpPr>
        <p:spPr>
          <a:xfrm>
            <a:off x="8950095" y="976630"/>
            <a:ext cx="2268507" cy="478459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BAA221C3-F2D3-FC4F-938B-4C4CAC7370B1}"/>
              </a:ext>
            </a:extLst>
          </p:cNvPr>
          <p:cNvSpPr>
            <a:spLocks noGrp="1"/>
          </p:cNvSpPr>
          <p:nvPr>
            <p:ph type="body" orient="vert" idx="1"/>
          </p:nvPr>
        </p:nvSpPr>
        <p:spPr>
          <a:xfrm>
            <a:off x="565150" y="976630"/>
            <a:ext cx="8264057" cy="478459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B061B46-3E9A-AC48-8C84-5B46EA1EC583}"/>
              </a:ext>
            </a:extLst>
          </p:cNvPr>
          <p:cNvSpPr>
            <a:spLocks noGrp="1"/>
          </p:cNvSpPr>
          <p:nvPr>
            <p:ph type="dt" sz="half" idx="10"/>
          </p:nvPr>
        </p:nvSpPr>
        <p:spPr/>
        <p:txBody>
          <a:bodyPr/>
          <a:lstStyle/>
          <a:p>
            <a:fld id="{A5B0A250-5CC0-1746-B209-08E8B0DAE6AF}" type="datetimeFigureOut">
              <a:rPr lang="en-US" smtClean="0"/>
              <a:t>12/9/2025</a:t>
            </a:fld>
            <a:endParaRPr lang="en-US"/>
          </a:p>
        </p:txBody>
      </p:sp>
      <p:sp>
        <p:nvSpPr>
          <p:cNvPr id="5" name="Footer Placeholder 4">
            <a:extLst>
              <a:ext uri="{FF2B5EF4-FFF2-40B4-BE49-F238E27FC236}">
                <a16:creationId xmlns:a16="http://schemas.microsoft.com/office/drawing/2014/main" id="{369F8F49-5859-714C-8EE1-61A74F324E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2B6F69-3FFA-D94F-BA99-873D36F7F69D}"/>
              </a:ext>
            </a:extLst>
          </p:cNvPr>
          <p:cNvSpPr>
            <a:spLocks noGrp="1"/>
          </p:cNvSpPr>
          <p:nvPr>
            <p:ph type="sldNum" sz="quarter" idx="12"/>
          </p:nvPr>
        </p:nvSpPr>
        <p:spPr/>
        <p:txBody>
          <a:bodyPr/>
          <a:lstStyle/>
          <a:p>
            <a:fld id="{49ABCAEC-7D34-E549-A96E-FCEDAADBE4B0}" type="slidenum">
              <a:rPr lang="en-US" smtClean="0"/>
              <a:t>‹Nr.›</a:t>
            </a:fld>
            <a:endParaRPr lang="en-US"/>
          </a:p>
        </p:txBody>
      </p:sp>
      <p:cxnSp>
        <p:nvCxnSpPr>
          <p:cNvPr id="7" name="Straight Connector 6">
            <a:extLst>
              <a:ext uri="{FF2B5EF4-FFF2-40B4-BE49-F238E27FC236}">
                <a16:creationId xmlns:a16="http://schemas.microsoft.com/office/drawing/2014/main" id="{C31B40EC-87DB-A64F-9D4B-98A86F7CEFFF}"/>
              </a:ext>
            </a:extLst>
          </p:cNvPr>
          <p:cNvCxnSpPr>
            <a:cxnSpLocks/>
          </p:cNvCxnSpPr>
          <p:nvPr/>
        </p:nvCxnSpPr>
        <p:spPr>
          <a:xfrm>
            <a:off x="565150" y="6087110"/>
            <a:ext cx="1105834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5233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7BCFB3-3FEC-4BB9-9053-398B0F893979}"/>
              </a:ext>
            </a:extLst>
          </p:cNvPr>
          <p:cNvSpPr>
            <a:spLocks noGrp="1"/>
          </p:cNvSpPr>
          <p:nvPr>
            <p:ph type="title"/>
          </p:nvPr>
        </p:nvSpPr>
        <p:spPr>
          <a:xfrm>
            <a:off x="831850" y="1709738"/>
            <a:ext cx="10515600" cy="2852737"/>
          </a:xfrm>
        </p:spPr>
        <p:txBody>
          <a:bodyPr anchor="b"/>
          <a:lstStyle>
            <a:lvl1pPr>
              <a:defRPr sz="6000"/>
            </a:lvl1pPr>
          </a:lstStyle>
          <a:p>
            <a:r>
              <a:rPr lang="de-DE" dirty="0"/>
              <a:t>Mastertitelformat bearbeiten</a:t>
            </a:r>
          </a:p>
        </p:txBody>
      </p:sp>
      <p:sp>
        <p:nvSpPr>
          <p:cNvPr id="3" name="Textplatzhalter 2">
            <a:extLst>
              <a:ext uri="{FF2B5EF4-FFF2-40B4-BE49-F238E27FC236}">
                <a16:creationId xmlns:a16="http://schemas.microsoft.com/office/drawing/2014/main" id="{1C9DD8FD-C8D0-41DE-A966-6CDF8AED53E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4C3B7DEE-3F5A-4715-B435-AE34F8740AD5}"/>
              </a:ext>
            </a:extLst>
          </p:cNvPr>
          <p:cNvSpPr>
            <a:spLocks noGrp="1"/>
          </p:cNvSpPr>
          <p:nvPr>
            <p:ph type="dt" sz="half" idx="10"/>
          </p:nvPr>
        </p:nvSpPr>
        <p:spPr/>
        <p:txBody>
          <a:bodyPr/>
          <a:lstStyle/>
          <a:p>
            <a:fld id="{74D24C66-55C5-4302-A30B-EABD2628730B}" type="datetimeFigureOut">
              <a:rPr lang="de-DE" smtClean="0"/>
              <a:t>09.12.2025</a:t>
            </a:fld>
            <a:endParaRPr lang="de-DE"/>
          </a:p>
        </p:txBody>
      </p:sp>
      <p:sp>
        <p:nvSpPr>
          <p:cNvPr id="5" name="Fußzeilenplatzhalter 4">
            <a:extLst>
              <a:ext uri="{FF2B5EF4-FFF2-40B4-BE49-F238E27FC236}">
                <a16:creationId xmlns:a16="http://schemas.microsoft.com/office/drawing/2014/main" id="{9EAA7839-463B-42CE-8659-75C1B1FDC572}"/>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30DD865D-D01B-4A81-A79E-D84D49DF7F21}"/>
              </a:ext>
            </a:extLst>
          </p:cNvPr>
          <p:cNvSpPr>
            <a:spLocks noGrp="1"/>
          </p:cNvSpPr>
          <p:nvPr>
            <p:ph type="sldNum" sz="quarter" idx="12"/>
          </p:nvPr>
        </p:nvSpPr>
        <p:spPr/>
        <p:txBody>
          <a:bodyPr/>
          <a:lstStyle/>
          <a:p>
            <a:fld id="{298223DD-68B8-4ADA-92A8-7BDFDAF855E7}" type="slidenum">
              <a:rPr lang="de-DE" smtClean="0"/>
              <a:t>‹Nr.›</a:t>
            </a:fld>
            <a:endParaRPr lang="de-DE"/>
          </a:p>
        </p:txBody>
      </p:sp>
    </p:spTree>
    <p:extLst>
      <p:ext uri="{BB962C8B-B14F-4D97-AF65-F5344CB8AC3E}">
        <p14:creationId xmlns:p14="http://schemas.microsoft.com/office/powerpoint/2010/main" val="9795084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940409-24BA-4CD0-893F-971FAFE1F41C}"/>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E54434F2-9CD4-4872-B929-A75A428AE014}"/>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72368BAC-92D4-4AA1-9E1F-6AD508C23F7E}"/>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19E3AA41-1B2A-4C07-9EAB-E461A116975F}"/>
              </a:ext>
            </a:extLst>
          </p:cNvPr>
          <p:cNvSpPr>
            <a:spLocks noGrp="1"/>
          </p:cNvSpPr>
          <p:nvPr>
            <p:ph type="dt" sz="half" idx="10"/>
          </p:nvPr>
        </p:nvSpPr>
        <p:spPr/>
        <p:txBody>
          <a:bodyPr/>
          <a:lstStyle/>
          <a:p>
            <a:fld id="{74D24C66-55C5-4302-A30B-EABD2628730B}" type="datetimeFigureOut">
              <a:rPr lang="de-DE" smtClean="0"/>
              <a:t>09.12.2025</a:t>
            </a:fld>
            <a:endParaRPr lang="de-DE"/>
          </a:p>
        </p:txBody>
      </p:sp>
      <p:sp>
        <p:nvSpPr>
          <p:cNvPr id="6" name="Fußzeilenplatzhalter 5">
            <a:extLst>
              <a:ext uri="{FF2B5EF4-FFF2-40B4-BE49-F238E27FC236}">
                <a16:creationId xmlns:a16="http://schemas.microsoft.com/office/drawing/2014/main" id="{E538A436-5125-484A-8CAF-3F6AE297C2FD}"/>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BD3A8987-ED1C-4273-92E4-E46E9632BCB2}"/>
              </a:ext>
            </a:extLst>
          </p:cNvPr>
          <p:cNvSpPr>
            <a:spLocks noGrp="1"/>
          </p:cNvSpPr>
          <p:nvPr>
            <p:ph type="sldNum" sz="quarter" idx="12"/>
          </p:nvPr>
        </p:nvSpPr>
        <p:spPr/>
        <p:txBody>
          <a:bodyPr/>
          <a:lstStyle/>
          <a:p>
            <a:fld id="{298223DD-68B8-4ADA-92A8-7BDFDAF855E7}" type="slidenum">
              <a:rPr lang="de-DE" smtClean="0"/>
              <a:t>‹Nr.›</a:t>
            </a:fld>
            <a:endParaRPr lang="de-DE"/>
          </a:p>
        </p:txBody>
      </p:sp>
    </p:spTree>
    <p:extLst>
      <p:ext uri="{BB962C8B-B14F-4D97-AF65-F5344CB8AC3E}">
        <p14:creationId xmlns:p14="http://schemas.microsoft.com/office/powerpoint/2010/main" val="6388334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132240-09FC-4DF5-82AC-FE3D8A1C8636}"/>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A37BB3D1-BC72-4E00-8B4D-08D86DE78CB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AB4663FE-A6DB-4810-B40B-D8FAC7C15878}"/>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91D57811-4B19-4499-B394-2F6D9BA1EB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4540B5BD-B37F-4C45-A33B-86B0856F55A3}"/>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33F03E52-65EF-40A1-93F8-FABFCC8774FD}"/>
              </a:ext>
            </a:extLst>
          </p:cNvPr>
          <p:cNvSpPr>
            <a:spLocks noGrp="1"/>
          </p:cNvSpPr>
          <p:nvPr>
            <p:ph type="dt" sz="half" idx="10"/>
          </p:nvPr>
        </p:nvSpPr>
        <p:spPr/>
        <p:txBody>
          <a:bodyPr/>
          <a:lstStyle/>
          <a:p>
            <a:fld id="{74D24C66-55C5-4302-A30B-EABD2628730B}" type="datetimeFigureOut">
              <a:rPr lang="de-DE" smtClean="0"/>
              <a:t>09.12.2025</a:t>
            </a:fld>
            <a:endParaRPr lang="de-DE"/>
          </a:p>
        </p:txBody>
      </p:sp>
      <p:sp>
        <p:nvSpPr>
          <p:cNvPr id="8" name="Fußzeilenplatzhalter 7">
            <a:extLst>
              <a:ext uri="{FF2B5EF4-FFF2-40B4-BE49-F238E27FC236}">
                <a16:creationId xmlns:a16="http://schemas.microsoft.com/office/drawing/2014/main" id="{24171AF6-CE30-4482-973C-C484442A21FE}"/>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24DA8CF7-D52F-41E0-95E9-FD6E4E58033B}"/>
              </a:ext>
            </a:extLst>
          </p:cNvPr>
          <p:cNvSpPr>
            <a:spLocks noGrp="1"/>
          </p:cNvSpPr>
          <p:nvPr>
            <p:ph type="sldNum" sz="quarter" idx="12"/>
          </p:nvPr>
        </p:nvSpPr>
        <p:spPr/>
        <p:txBody>
          <a:bodyPr/>
          <a:lstStyle/>
          <a:p>
            <a:fld id="{298223DD-68B8-4ADA-92A8-7BDFDAF855E7}" type="slidenum">
              <a:rPr lang="de-DE" smtClean="0"/>
              <a:t>‹Nr.›</a:t>
            </a:fld>
            <a:endParaRPr lang="de-DE"/>
          </a:p>
        </p:txBody>
      </p:sp>
    </p:spTree>
    <p:extLst>
      <p:ext uri="{BB962C8B-B14F-4D97-AF65-F5344CB8AC3E}">
        <p14:creationId xmlns:p14="http://schemas.microsoft.com/office/powerpoint/2010/main" val="39231257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F58815-6C4E-467F-8AAB-66AC056C250F}"/>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AB0A412E-37B8-4D32-A0AC-0E4B68D9F938}"/>
              </a:ext>
            </a:extLst>
          </p:cNvPr>
          <p:cNvSpPr>
            <a:spLocks noGrp="1"/>
          </p:cNvSpPr>
          <p:nvPr>
            <p:ph type="dt" sz="half" idx="10"/>
          </p:nvPr>
        </p:nvSpPr>
        <p:spPr/>
        <p:txBody>
          <a:bodyPr/>
          <a:lstStyle/>
          <a:p>
            <a:fld id="{74D24C66-55C5-4302-A30B-EABD2628730B}" type="datetimeFigureOut">
              <a:rPr lang="de-DE" smtClean="0"/>
              <a:t>09.12.2025</a:t>
            </a:fld>
            <a:endParaRPr lang="de-DE"/>
          </a:p>
        </p:txBody>
      </p:sp>
      <p:sp>
        <p:nvSpPr>
          <p:cNvPr id="4" name="Fußzeilenplatzhalter 3">
            <a:extLst>
              <a:ext uri="{FF2B5EF4-FFF2-40B4-BE49-F238E27FC236}">
                <a16:creationId xmlns:a16="http://schemas.microsoft.com/office/drawing/2014/main" id="{CFC85E02-5EDD-4E00-A1BA-EB5092857E02}"/>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DCBDA0B5-7782-4D42-9B20-05B049D9A0CB}"/>
              </a:ext>
            </a:extLst>
          </p:cNvPr>
          <p:cNvSpPr>
            <a:spLocks noGrp="1"/>
          </p:cNvSpPr>
          <p:nvPr>
            <p:ph type="sldNum" sz="quarter" idx="12"/>
          </p:nvPr>
        </p:nvSpPr>
        <p:spPr/>
        <p:txBody>
          <a:bodyPr/>
          <a:lstStyle/>
          <a:p>
            <a:fld id="{298223DD-68B8-4ADA-92A8-7BDFDAF855E7}" type="slidenum">
              <a:rPr lang="de-DE" smtClean="0"/>
              <a:t>‹Nr.›</a:t>
            </a:fld>
            <a:endParaRPr lang="de-DE"/>
          </a:p>
        </p:txBody>
      </p:sp>
    </p:spTree>
    <p:extLst>
      <p:ext uri="{BB962C8B-B14F-4D97-AF65-F5344CB8AC3E}">
        <p14:creationId xmlns:p14="http://schemas.microsoft.com/office/powerpoint/2010/main" val="38189716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860BC5DB-8286-476A-9CC0-D35EAF195BB9}"/>
              </a:ext>
            </a:extLst>
          </p:cNvPr>
          <p:cNvSpPr>
            <a:spLocks noGrp="1"/>
          </p:cNvSpPr>
          <p:nvPr>
            <p:ph type="dt" sz="half" idx="10"/>
          </p:nvPr>
        </p:nvSpPr>
        <p:spPr/>
        <p:txBody>
          <a:bodyPr/>
          <a:lstStyle/>
          <a:p>
            <a:fld id="{74D24C66-55C5-4302-A30B-EABD2628730B}" type="datetimeFigureOut">
              <a:rPr lang="de-DE" smtClean="0"/>
              <a:t>09.12.2025</a:t>
            </a:fld>
            <a:endParaRPr lang="de-DE"/>
          </a:p>
        </p:txBody>
      </p:sp>
      <p:sp>
        <p:nvSpPr>
          <p:cNvPr id="3" name="Fußzeilenplatzhalter 2">
            <a:extLst>
              <a:ext uri="{FF2B5EF4-FFF2-40B4-BE49-F238E27FC236}">
                <a16:creationId xmlns:a16="http://schemas.microsoft.com/office/drawing/2014/main" id="{8D8AA1C6-4AEB-4DFC-881C-996B97C844BC}"/>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1D67B10D-C37A-460C-BD0A-C281029BD96C}"/>
              </a:ext>
            </a:extLst>
          </p:cNvPr>
          <p:cNvSpPr>
            <a:spLocks noGrp="1"/>
          </p:cNvSpPr>
          <p:nvPr>
            <p:ph type="sldNum" sz="quarter" idx="12"/>
          </p:nvPr>
        </p:nvSpPr>
        <p:spPr/>
        <p:txBody>
          <a:bodyPr/>
          <a:lstStyle/>
          <a:p>
            <a:fld id="{298223DD-68B8-4ADA-92A8-7BDFDAF855E7}" type="slidenum">
              <a:rPr lang="de-DE" smtClean="0"/>
              <a:t>‹Nr.›</a:t>
            </a:fld>
            <a:endParaRPr lang="de-DE"/>
          </a:p>
        </p:txBody>
      </p:sp>
    </p:spTree>
    <p:extLst>
      <p:ext uri="{BB962C8B-B14F-4D97-AF65-F5344CB8AC3E}">
        <p14:creationId xmlns:p14="http://schemas.microsoft.com/office/powerpoint/2010/main" val="14019951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96EE06-5EA9-44A8-BEEB-FD33EBF21BBA}"/>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DBEFD912-0917-4AA3-8DC2-C11CD56A915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8E33C6BD-8B68-4C2D-9ADD-948FBE4DE7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5E802500-2AA6-446A-BBF7-E80529DF0C2E}"/>
              </a:ext>
            </a:extLst>
          </p:cNvPr>
          <p:cNvSpPr>
            <a:spLocks noGrp="1"/>
          </p:cNvSpPr>
          <p:nvPr>
            <p:ph type="dt" sz="half" idx="10"/>
          </p:nvPr>
        </p:nvSpPr>
        <p:spPr/>
        <p:txBody>
          <a:bodyPr/>
          <a:lstStyle/>
          <a:p>
            <a:fld id="{74D24C66-55C5-4302-A30B-EABD2628730B}" type="datetimeFigureOut">
              <a:rPr lang="de-DE" smtClean="0"/>
              <a:t>09.12.2025</a:t>
            </a:fld>
            <a:endParaRPr lang="de-DE"/>
          </a:p>
        </p:txBody>
      </p:sp>
      <p:sp>
        <p:nvSpPr>
          <p:cNvPr id="6" name="Fußzeilenplatzhalter 5">
            <a:extLst>
              <a:ext uri="{FF2B5EF4-FFF2-40B4-BE49-F238E27FC236}">
                <a16:creationId xmlns:a16="http://schemas.microsoft.com/office/drawing/2014/main" id="{2FE62E81-2E85-4AB7-93B6-7F139DAFABE8}"/>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D28DA284-7D24-4441-A8C1-F8F9DC466604}"/>
              </a:ext>
            </a:extLst>
          </p:cNvPr>
          <p:cNvSpPr>
            <a:spLocks noGrp="1"/>
          </p:cNvSpPr>
          <p:nvPr>
            <p:ph type="sldNum" sz="quarter" idx="12"/>
          </p:nvPr>
        </p:nvSpPr>
        <p:spPr/>
        <p:txBody>
          <a:bodyPr/>
          <a:lstStyle/>
          <a:p>
            <a:fld id="{298223DD-68B8-4ADA-92A8-7BDFDAF855E7}" type="slidenum">
              <a:rPr lang="de-DE" smtClean="0"/>
              <a:t>‹Nr.›</a:t>
            </a:fld>
            <a:endParaRPr lang="de-DE"/>
          </a:p>
        </p:txBody>
      </p:sp>
    </p:spTree>
    <p:extLst>
      <p:ext uri="{BB962C8B-B14F-4D97-AF65-F5344CB8AC3E}">
        <p14:creationId xmlns:p14="http://schemas.microsoft.com/office/powerpoint/2010/main" val="34041892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5A2FF0-8091-4DC3-A528-AA977842144E}"/>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4D2D89EB-EE6D-472A-B2B3-386678DAEC9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ADA82371-AEB5-425A-95AF-DD66A44699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08BA28FA-AB79-448B-ACC3-6C37403D0E3C}"/>
              </a:ext>
            </a:extLst>
          </p:cNvPr>
          <p:cNvSpPr>
            <a:spLocks noGrp="1"/>
          </p:cNvSpPr>
          <p:nvPr>
            <p:ph type="dt" sz="half" idx="10"/>
          </p:nvPr>
        </p:nvSpPr>
        <p:spPr/>
        <p:txBody>
          <a:bodyPr/>
          <a:lstStyle/>
          <a:p>
            <a:fld id="{74D24C66-55C5-4302-A30B-EABD2628730B}" type="datetimeFigureOut">
              <a:rPr lang="de-DE" smtClean="0"/>
              <a:t>09.12.2025</a:t>
            </a:fld>
            <a:endParaRPr lang="de-DE"/>
          </a:p>
        </p:txBody>
      </p:sp>
      <p:sp>
        <p:nvSpPr>
          <p:cNvPr id="6" name="Fußzeilenplatzhalter 5">
            <a:extLst>
              <a:ext uri="{FF2B5EF4-FFF2-40B4-BE49-F238E27FC236}">
                <a16:creationId xmlns:a16="http://schemas.microsoft.com/office/drawing/2014/main" id="{7827920B-9C64-4C0E-9C2A-A35D87E77D33}"/>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5764EC27-ABF3-49E3-9A9A-6F0B20707A7D}"/>
              </a:ext>
            </a:extLst>
          </p:cNvPr>
          <p:cNvSpPr>
            <a:spLocks noGrp="1"/>
          </p:cNvSpPr>
          <p:nvPr>
            <p:ph type="sldNum" sz="quarter" idx="12"/>
          </p:nvPr>
        </p:nvSpPr>
        <p:spPr/>
        <p:txBody>
          <a:bodyPr/>
          <a:lstStyle/>
          <a:p>
            <a:fld id="{298223DD-68B8-4ADA-92A8-7BDFDAF855E7}" type="slidenum">
              <a:rPr lang="de-DE" smtClean="0"/>
              <a:t>‹Nr.›</a:t>
            </a:fld>
            <a:endParaRPr lang="de-DE"/>
          </a:p>
        </p:txBody>
      </p:sp>
    </p:spTree>
    <p:extLst>
      <p:ext uri="{BB962C8B-B14F-4D97-AF65-F5344CB8AC3E}">
        <p14:creationId xmlns:p14="http://schemas.microsoft.com/office/powerpoint/2010/main" val="22733618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A7B651B7-523D-4CD9-A1A7-62CBEABD66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0B53455D-5187-43CC-933F-1358BD3050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A487FD92-F73E-446E-A53F-228E8DC4C3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D24C66-55C5-4302-A30B-EABD2628730B}" type="datetimeFigureOut">
              <a:rPr lang="de-DE" smtClean="0"/>
              <a:t>09.12.2025</a:t>
            </a:fld>
            <a:endParaRPr lang="de-DE"/>
          </a:p>
        </p:txBody>
      </p:sp>
      <p:sp>
        <p:nvSpPr>
          <p:cNvPr id="5" name="Fußzeilenplatzhalter 4">
            <a:extLst>
              <a:ext uri="{FF2B5EF4-FFF2-40B4-BE49-F238E27FC236}">
                <a16:creationId xmlns:a16="http://schemas.microsoft.com/office/drawing/2014/main" id="{F4180EF1-B812-4307-AEBF-51F937CFA5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08C01BCA-6ECD-4F57-A439-555D4211EC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8223DD-68B8-4ADA-92A8-7BDFDAF855E7}" type="slidenum">
              <a:rPr lang="de-DE" smtClean="0"/>
              <a:t>‹Nr.›</a:t>
            </a:fld>
            <a:endParaRPr lang="de-DE"/>
          </a:p>
        </p:txBody>
      </p:sp>
      <p:grpSp>
        <p:nvGrpSpPr>
          <p:cNvPr id="7" name="Gruppieren 6">
            <a:extLst>
              <a:ext uri="{FF2B5EF4-FFF2-40B4-BE49-F238E27FC236}">
                <a16:creationId xmlns:a16="http://schemas.microsoft.com/office/drawing/2014/main" id="{7433FE4B-6643-480B-80E4-E20E35F6C884}"/>
              </a:ext>
            </a:extLst>
          </p:cNvPr>
          <p:cNvGrpSpPr/>
          <p:nvPr userDrawn="1"/>
        </p:nvGrpSpPr>
        <p:grpSpPr>
          <a:xfrm>
            <a:off x="-530883" y="-314400"/>
            <a:ext cx="1330983" cy="7477200"/>
            <a:chOff x="-1" y="0"/>
            <a:chExt cx="1285519" cy="8573714"/>
          </a:xfrm>
          <a:solidFill>
            <a:srgbClr val="F2C5C8"/>
          </a:solidFill>
        </p:grpSpPr>
        <p:grpSp>
          <p:nvGrpSpPr>
            <p:cNvPr id="8" name="Gruppieren 7">
              <a:extLst>
                <a:ext uri="{FF2B5EF4-FFF2-40B4-BE49-F238E27FC236}">
                  <a16:creationId xmlns:a16="http://schemas.microsoft.com/office/drawing/2014/main" id="{6BFFF4AA-8BE5-44FD-86F8-4F88A12AC9AD}"/>
                </a:ext>
              </a:extLst>
            </p:cNvPr>
            <p:cNvGrpSpPr/>
            <p:nvPr/>
          </p:nvGrpSpPr>
          <p:grpSpPr>
            <a:xfrm>
              <a:off x="-1" y="0"/>
              <a:ext cx="1285517" cy="6896102"/>
              <a:chOff x="-1" y="-1"/>
              <a:chExt cx="2258186" cy="12113389"/>
            </a:xfrm>
            <a:grpFill/>
          </p:grpSpPr>
          <p:grpSp>
            <p:nvGrpSpPr>
              <p:cNvPr id="12" name="Gruppieren 11">
                <a:extLst>
                  <a:ext uri="{FF2B5EF4-FFF2-40B4-BE49-F238E27FC236}">
                    <a16:creationId xmlns:a16="http://schemas.microsoft.com/office/drawing/2014/main" id="{AD6CEE92-090F-4B6F-82F4-D092ACDFE989}"/>
                  </a:ext>
                </a:extLst>
              </p:cNvPr>
              <p:cNvGrpSpPr/>
              <p:nvPr/>
            </p:nvGrpSpPr>
            <p:grpSpPr>
              <a:xfrm rot="5400000">
                <a:off x="-1993901" y="1994025"/>
                <a:ext cx="6246112" cy="2258060"/>
                <a:chOff x="0" y="0"/>
                <a:chExt cx="10746537" cy="3887914"/>
              </a:xfrm>
              <a:grpFill/>
            </p:grpSpPr>
            <p:sp>
              <p:nvSpPr>
                <p:cNvPr id="18" name="Freihandform: Form 17">
                  <a:extLst>
                    <a:ext uri="{FF2B5EF4-FFF2-40B4-BE49-F238E27FC236}">
                      <a16:creationId xmlns:a16="http://schemas.microsoft.com/office/drawing/2014/main" id="{2B91FC70-3571-4E11-9979-AC3D5B034FE9}"/>
                    </a:ext>
                  </a:extLst>
                </p:cNvPr>
                <p:cNvSpPr/>
                <p:nvPr/>
              </p:nvSpPr>
              <p:spPr>
                <a:xfrm rot="16200000">
                  <a:off x="2521591" y="706149"/>
                  <a:ext cx="3887914" cy="2475616"/>
                </a:xfrm>
                <a:custGeom>
                  <a:avLst/>
                  <a:gdLst>
                    <a:gd name="connsiteX0" fmla="*/ 3887914 w 3887914"/>
                    <a:gd name="connsiteY0" fmla="*/ 1237807 h 2475616"/>
                    <a:gd name="connsiteX1" fmla="*/ 3401217 w 3887914"/>
                    <a:gd name="connsiteY1" fmla="*/ 1724504 h 2475616"/>
                    <a:gd name="connsiteX2" fmla="*/ 3211773 w 3887914"/>
                    <a:gd name="connsiteY2" fmla="*/ 1686257 h 2475616"/>
                    <a:gd name="connsiteX3" fmla="*/ 3173826 w 3887914"/>
                    <a:gd name="connsiteY3" fmla="*/ 1665660 h 2475616"/>
                    <a:gd name="connsiteX4" fmla="*/ 3173826 w 3887914"/>
                    <a:gd name="connsiteY4" fmla="*/ 2475616 h 2475616"/>
                    <a:gd name="connsiteX5" fmla="*/ 2455642 w 3887914"/>
                    <a:gd name="connsiteY5" fmla="*/ 2475616 h 2475616"/>
                    <a:gd name="connsiteX6" fmla="*/ 2471817 w 3887914"/>
                    <a:gd name="connsiteY6" fmla="*/ 2423511 h 2475616"/>
                    <a:gd name="connsiteX7" fmla="*/ 2482847 w 3887914"/>
                    <a:gd name="connsiteY7" fmla="*/ 2314090 h 2475616"/>
                    <a:gd name="connsiteX8" fmla="*/ 1939910 w 3887914"/>
                    <a:gd name="connsiteY8" fmla="*/ 1771153 h 2475616"/>
                    <a:gd name="connsiteX9" fmla="*/ 1396973 w 3887914"/>
                    <a:gd name="connsiteY9" fmla="*/ 2314090 h 2475616"/>
                    <a:gd name="connsiteX10" fmla="*/ 1408004 w 3887914"/>
                    <a:gd name="connsiteY10" fmla="*/ 2423511 h 2475616"/>
                    <a:gd name="connsiteX11" fmla="*/ 1424178 w 3887914"/>
                    <a:gd name="connsiteY11" fmla="*/ 2475616 h 2475616"/>
                    <a:gd name="connsiteX12" fmla="*/ 698210 w 3887914"/>
                    <a:gd name="connsiteY12" fmla="*/ 2475616 h 2475616"/>
                    <a:gd name="connsiteX13" fmla="*/ 698210 w 3887914"/>
                    <a:gd name="connsiteY13" fmla="*/ 1674279 h 2475616"/>
                    <a:gd name="connsiteX14" fmla="*/ 676141 w 3887914"/>
                    <a:gd name="connsiteY14" fmla="*/ 1686258 h 2475616"/>
                    <a:gd name="connsiteX15" fmla="*/ 486697 w 3887914"/>
                    <a:gd name="connsiteY15" fmla="*/ 1724505 h 2475616"/>
                    <a:gd name="connsiteX16" fmla="*/ 0 w 3887914"/>
                    <a:gd name="connsiteY16" fmla="*/ 1237808 h 2475616"/>
                    <a:gd name="connsiteX17" fmla="*/ 486697 w 3887914"/>
                    <a:gd name="connsiteY17" fmla="*/ 751111 h 2475616"/>
                    <a:gd name="connsiteX18" fmla="*/ 676141 w 3887914"/>
                    <a:gd name="connsiteY18" fmla="*/ 789358 h 2475616"/>
                    <a:gd name="connsiteX19" fmla="*/ 698210 w 3887914"/>
                    <a:gd name="connsiteY19" fmla="*/ 801336 h 2475616"/>
                    <a:gd name="connsiteX20" fmla="*/ 698210 w 3887914"/>
                    <a:gd name="connsiteY20" fmla="*/ 0 h 2475616"/>
                    <a:gd name="connsiteX21" fmla="*/ 1435962 w 3887914"/>
                    <a:gd name="connsiteY21" fmla="*/ 0 h 2475616"/>
                    <a:gd name="connsiteX22" fmla="*/ 1412048 w 3887914"/>
                    <a:gd name="connsiteY22" fmla="*/ 77038 h 2475616"/>
                    <a:gd name="connsiteX23" fmla="*/ 1401018 w 3887914"/>
                    <a:gd name="connsiteY23" fmla="*/ 186459 h 2475616"/>
                    <a:gd name="connsiteX24" fmla="*/ 1943955 w 3887914"/>
                    <a:gd name="connsiteY24" fmla="*/ 729396 h 2475616"/>
                    <a:gd name="connsiteX25" fmla="*/ 2486892 w 3887914"/>
                    <a:gd name="connsiteY25" fmla="*/ 186459 h 2475616"/>
                    <a:gd name="connsiteX26" fmla="*/ 2475861 w 3887914"/>
                    <a:gd name="connsiteY26" fmla="*/ 77038 h 2475616"/>
                    <a:gd name="connsiteX27" fmla="*/ 2451947 w 3887914"/>
                    <a:gd name="connsiteY27" fmla="*/ 0 h 2475616"/>
                    <a:gd name="connsiteX28" fmla="*/ 3173826 w 3887914"/>
                    <a:gd name="connsiteY28" fmla="*/ 0 h 2475616"/>
                    <a:gd name="connsiteX29" fmla="*/ 3173826 w 3887914"/>
                    <a:gd name="connsiteY29" fmla="*/ 809954 h 2475616"/>
                    <a:gd name="connsiteX30" fmla="*/ 3211773 w 3887914"/>
                    <a:gd name="connsiteY30" fmla="*/ 789357 h 2475616"/>
                    <a:gd name="connsiteX31" fmla="*/ 3401217 w 3887914"/>
                    <a:gd name="connsiteY31" fmla="*/ 751110 h 2475616"/>
                    <a:gd name="connsiteX32" fmla="*/ 3887914 w 3887914"/>
                    <a:gd name="connsiteY32" fmla="*/ 1237807 h 2475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87914" h="2475616">
                      <a:moveTo>
                        <a:pt x="3887914" y="1237807"/>
                      </a:moveTo>
                      <a:cubicBezTo>
                        <a:pt x="3887914" y="1506602"/>
                        <a:pt x="3670012" y="1724504"/>
                        <a:pt x="3401217" y="1724504"/>
                      </a:cubicBezTo>
                      <a:cubicBezTo>
                        <a:pt x="3334019" y="1724504"/>
                        <a:pt x="3270001" y="1710885"/>
                        <a:pt x="3211773" y="1686257"/>
                      </a:cubicBezTo>
                      <a:lnTo>
                        <a:pt x="3173826" y="1665660"/>
                      </a:lnTo>
                      <a:lnTo>
                        <a:pt x="3173826" y="2475616"/>
                      </a:lnTo>
                      <a:lnTo>
                        <a:pt x="2455642" y="2475616"/>
                      </a:lnTo>
                      <a:lnTo>
                        <a:pt x="2471817" y="2423511"/>
                      </a:lnTo>
                      <a:cubicBezTo>
                        <a:pt x="2479049" y="2388167"/>
                        <a:pt x="2482847" y="2351572"/>
                        <a:pt x="2482847" y="2314090"/>
                      </a:cubicBezTo>
                      <a:cubicBezTo>
                        <a:pt x="2482847" y="2014234"/>
                        <a:pt x="2239766" y="1771153"/>
                        <a:pt x="1939910" y="1771153"/>
                      </a:cubicBezTo>
                      <a:cubicBezTo>
                        <a:pt x="1640054" y="1771153"/>
                        <a:pt x="1396973" y="2014234"/>
                        <a:pt x="1396973" y="2314090"/>
                      </a:cubicBezTo>
                      <a:cubicBezTo>
                        <a:pt x="1396973" y="2351572"/>
                        <a:pt x="1400771" y="2388167"/>
                        <a:pt x="1408004" y="2423511"/>
                      </a:cubicBezTo>
                      <a:lnTo>
                        <a:pt x="1424178" y="2475616"/>
                      </a:lnTo>
                      <a:lnTo>
                        <a:pt x="698210" y="2475616"/>
                      </a:lnTo>
                      <a:lnTo>
                        <a:pt x="698210" y="1674279"/>
                      </a:lnTo>
                      <a:lnTo>
                        <a:pt x="676141" y="1686258"/>
                      </a:lnTo>
                      <a:cubicBezTo>
                        <a:pt x="617913" y="1710886"/>
                        <a:pt x="553895" y="1724505"/>
                        <a:pt x="486697" y="1724505"/>
                      </a:cubicBezTo>
                      <a:cubicBezTo>
                        <a:pt x="217902" y="1724505"/>
                        <a:pt x="0" y="1506603"/>
                        <a:pt x="0" y="1237808"/>
                      </a:cubicBezTo>
                      <a:cubicBezTo>
                        <a:pt x="0" y="969013"/>
                        <a:pt x="217902" y="751111"/>
                        <a:pt x="486697" y="751111"/>
                      </a:cubicBezTo>
                      <a:cubicBezTo>
                        <a:pt x="553895" y="751111"/>
                        <a:pt x="617913" y="764730"/>
                        <a:pt x="676141" y="789358"/>
                      </a:cubicBezTo>
                      <a:lnTo>
                        <a:pt x="698210" y="801336"/>
                      </a:lnTo>
                      <a:lnTo>
                        <a:pt x="698210" y="0"/>
                      </a:lnTo>
                      <a:lnTo>
                        <a:pt x="1435962" y="0"/>
                      </a:lnTo>
                      <a:lnTo>
                        <a:pt x="1412048" y="77038"/>
                      </a:lnTo>
                      <a:cubicBezTo>
                        <a:pt x="1404816" y="112382"/>
                        <a:pt x="1401018" y="148977"/>
                        <a:pt x="1401018" y="186459"/>
                      </a:cubicBezTo>
                      <a:cubicBezTo>
                        <a:pt x="1401018" y="486315"/>
                        <a:pt x="1644099" y="729396"/>
                        <a:pt x="1943955" y="729396"/>
                      </a:cubicBezTo>
                      <a:cubicBezTo>
                        <a:pt x="2243811" y="729396"/>
                        <a:pt x="2486892" y="486315"/>
                        <a:pt x="2486892" y="186459"/>
                      </a:cubicBezTo>
                      <a:cubicBezTo>
                        <a:pt x="2486892" y="148977"/>
                        <a:pt x="2483094" y="112382"/>
                        <a:pt x="2475861" y="77038"/>
                      </a:cubicBezTo>
                      <a:lnTo>
                        <a:pt x="2451947" y="0"/>
                      </a:lnTo>
                      <a:lnTo>
                        <a:pt x="3173826" y="0"/>
                      </a:lnTo>
                      <a:lnTo>
                        <a:pt x="3173826" y="809954"/>
                      </a:lnTo>
                      <a:lnTo>
                        <a:pt x="3211773" y="789357"/>
                      </a:lnTo>
                      <a:cubicBezTo>
                        <a:pt x="3270001" y="764729"/>
                        <a:pt x="3334019" y="751110"/>
                        <a:pt x="3401217" y="751110"/>
                      </a:cubicBezTo>
                      <a:cubicBezTo>
                        <a:pt x="3670012" y="751110"/>
                        <a:pt x="3887914" y="969012"/>
                        <a:pt x="3887914" y="1237807"/>
                      </a:cubicBezTo>
                      <a:close/>
                    </a:path>
                  </a:pathLst>
                </a:custGeom>
                <a:solidFill>
                  <a:srgbClr val="FB212A"/>
                </a:solidFill>
                <a:ln w="12700" cap="flat" cmpd="sng" algn="ctr">
                  <a:noFill/>
                  <a:prstDash val="solid"/>
                  <a:miter lim="800000"/>
                </a:ln>
                <a:effectLst/>
              </p:spPr>
              <p:txBody>
                <a:bodyPr wrap="square" rtlCol="0" anchor="ctr">
                  <a:noAutofit/>
                </a:bodyPr>
                <a:lstStyle/>
                <a:p>
                  <a:pPr marL="0" marR="0" lvl="0" indent="0" defTabSz="457165" eaLnBrk="1" fontAlgn="auto" latinLnBrk="0" hangingPunct="1">
                    <a:lnSpc>
                      <a:spcPct val="100000"/>
                    </a:lnSpc>
                    <a:spcBef>
                      <a:spcPts val="0"/>
                    </a:spcBef>
                    <a:spcAft>
                      <a:spcPts val="0"/>
                    </a:spcAft>
                    <a:buClrTx/>
                    <a:buSzTx/>
                    <a:buFontTx/>
                    <a:buNone/>
                    <a:tabLst/>
                    <a:defRPr/>
                  </a:pPr>
                  <a:endParaRPr kumimoji="0" lang="de-DE" sz="1729"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 name="Freihandform: Form 18">
                  <a:extLst>
                    <a:ext uri="{FF2B5EF4-FFF2-40B4-BE49-F238E27FC236}">
                      <a16:creationId xmlns:a16="http://schemas.microsoft.com/office/drawing/2014/main" id="{2993262F-169E-4706-A50A-486B91F48128}"/>
                    </a:ext>
                  </a:extLst>
                </p:cNvPr>
                <p:cNvSpPr/>
                <p:nvPr/>
              </p:nvSpPr>
              <p:spPr>
                <a:xfrm>
                  <a:off x="5050737" y="715582"/>
                  <a:ext cx="3887914" cy="2475616"/>
                </a:xfrm>
                <a:custGeom>
                  <a:avLst/>
                  <a:gdLst>
                    <a:gd name="connsiteX0" fmla="*/ 0 w 3887914"/>
                    <a:gd name="connsiteY0" fmla="*/ 1237808 h 2475616"/>
                    <a:gd name="connsiteX1" fmla="*/ 486697 w 3887914"/>
                    <a:gd name="connsiteY1" fmla="*/ 751111 h 2475616"/>
                    <a:gd name="connsiteX2" fmla="*/ 676141 w 3887914"/>
                    <a:gd name="connsiteY2" fmla="*/ 789358 h 2475616"/>
                    <a:gd name="connsiteX3" fmla="*/ 698210 w 3887914"/>
                    <a:gd name="connsiteY3" fmla="*/ 801336 h 2475616"/>
                    <a:gd name="connsiteX4" fmla="*/ 698210 w 3887914"/>
                    <a:gd name="connsiteY4" fmla="*/ 0 h 2475616"/>
                    <a:gd name="connsiteX5" fmla="*/ 1435962 w 3887914"/>
                    <a:gd name="connsiteY5" fmla="*/ 0 h 2475616"/>
                    <a:gd name="connsiteX6" fmla="*/ 1412048 w 3887914"/>
                    <a:gd name="connsiteY6" fmla="*/ 77038 h 2475616"/>
                    <a:gd name="connsiteX7" fmla="*/ 1401018 w 3887914"/>
                    <a:gd name="connsiteY7" fmla="*/ 186459 h 2475616"/>
                    <a:gd name="connsiteX8" fmla="*/ 1943955 w 3887914"/>
                    <a:gd name="connsiteY8" fmla="*/ 729396 h 2475616"/>
                    <a:gd name="connsiteX9" fmla="*/ 2486892 w 3887914"/>
                    <a:gd name="connsiteY9" fmla="*/ 186459 h 2475616"/>
                    <a:gd name="connsiteX10" fmla="*/ 2475861 w 3887914"/>
                    <a:gd name="connsiteY10" fmla="*/ 77038 h 2475616"/>
                    <a:gd name="connsiteX11" fmla="*/ 2451947 w 3887914"/>
                    <a:gd name="connsiteY11" fmla="*/ 0 h 2475616"/>
                    <a:gd name="connsiteX12" fmla="*/ 3173826 w 3887914"/>
                    <a:gd name="connsiteY12" fmla="*/ 0 h 2475616"/>
                    <a:gd name="connsiteX13" fmla="*/ 3173826 w 3887914"/>
                    <a:gd name="connsiteY13" fmla="*/ 809954 h 2475616"/>
                    <a:gd name="connsiteX14" fmla="*/ 3211773 w 3887914"/>
                    <a:gd name="connsiteY14" fmla="*/ 789357 h 2475616"/>
                    <a:gd name="connsiteX15" fmla="*/ 3401217 w 3887914"/>
                    <a:gd name="connsiteY15" fmla="*/ 751110 h 2475616"/>
                    <a:gd name="connsiteX16" fmla="*/ 3887914 w 3887914"/>
                    <a:gd name="connsiteY16" fmla="*/ 1237807 h 2475616"/>
                    <a:gd name="connsiteX17" fmla="*/ 3887914 w 3887914"/>
                    <a:gd name="connsiteY17" fmla="*/ 1237808 h 2475616"/>
                    <a:gd name="connsiteX18" fmla="*/ 3887914 w 3887914"/>
                    <a:gd name="connsiteY18" fmla="*/ 1237809 h 2475616"/>
                    <a:gd name="connsiteX19" fmla="*/ 3401217 w 3887914"/>
                    <a:gd name="connsiteY19" fmla="*/ 1724506 h 2475616"/>
                    <a:gd name="connsiteX20" fmla="*/ 3211773 w 3887914"/>
                    <a:gd name="connsiteY20" fmla="*/ 1686259 h 2475616"/>
                    <a:gd name="connsiteX21" fmla="*/ 3173826 w 3887914"/>
                    <a:gd name="connsiteY21" fmla="*/ 1665662 h 2475616"/>
                    <a:gd name="connsiteX22" fmla="*/ 3173826 w 3887914"/>
                    <a:gd name="connsiteY22" fmla="*/ 2475616 h 2475616"/>
                    <a:gd name="connsiteX23" fmla="*/ 2451947 w 3887914"/>
                    <a:gd name="connsiteY23" fmla="*/ 2475616 h 2475616"/>
                    <a:gd name="connsiteX24" fmla="*/ 2475861 w 3887914"/>
                    <a:gd name="connsiteY24" fmla="*/ 2398578 h 2475616"/>
                    <a:gd name="connsiteX25" fmla="*/ 2486892 w 3887914"/>
                    <a:gd name="connsiteY25" fmla="*/ 2289157 h 2475616"/>
                    <a:gd name="connsiteX26" fmla="*/ 1943955 w 3887914"/>
                    <a:gd name="connsiteY26" fmla="*/ 1746220 h 2475616"/>
                    <a:gd name="connsiteX27" fmla="*/ 1401018 w 3887914"/>
                    <a:gd name="connsiteY27" fmla="*/ 2289157 h 2475616"/>
                    <a:gd name="connsiteX28" fmla="*/ 1412048 w 3887914"/>
                    <a:gd name="connsiteY28" fmla="*/ 2398578 h 2475616"/>
                    <a:gd name="connsiteX29" fmla="*/ 1435962 w 3887914"/>
                    <a:gd name="connsiteY29" fmla="*/ 2475616 h 2475616"/>
                    <a:gd name="connsiteX30" fmla="*/ 698210 w 3887914"/>
                    <a:gd name="connsiteY30" fmla="*/ 2475616 h 2475616"/>
                    <a:gd name="connsiteX31" fmla="*/ 698210 w 3887914"/>
                    <a:gd name="connsiteY31" fmla="*/ 1674280 h 2475616"/>
                    <a:gd name="connsiteX32" fmla="*/ 676141 w 3887914"/>
                    <a:gd name="connsiteY32" fmla="*/ 1686258 h 2475616"/>
                    <a:gd name="connsiteX33" fmla="*/ 486697 w 3887914"/>
                    <a:gd name="connsiteY33" fmla="*/ 1724505 h 2475616"/>
                    <a:gd name="connsiteX34" fmla="*/ 0 w 3887914"/>
                    <a:gd name="connsiteY34" fmla="*/ 1237808 h 2475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887914" h="2475616">
                      <a:moveTo>
                        <a:pt x="0" y="1237808"/>
                      </a:moveTo>
                      <a:cubicBezTo>
                        <a:pt x="0" y="969013"/>
                        <a:pt x="217902" y="751111"/>
                        <a:pt x="486697" y="751111"/>
                      </a:cubicBezTo>
                      <a:cubicBezTo>
                        <a:pt x="553895" y="751111"/>
                        <a:pt x="617913" y="764730"/>
                        <a:pt x="676141" y="789358"/>
                      </a:cubicBezTo>
                      <a:lnTo>
                        <a:pt x="698210" y="801336"/>
                      </a:lnTo>
                      <a:lnTo>
                        <a:pt x="698210" y="0"/>
                      </a:lnTo>
                      <a:lnTo>
                        <a:pt x="1435962" y="0"/>
                      </a:lnTo>
                      <a:lnTo>
                        <a:pt x="1412048" y="77038"/>
                      </a:lnTo>
                      <a:cubicBezTo>
                        <a:pt x="1404816" y="112382"/>
                        <a:pt x="1401018" y="148977"/>
                        <a:pt x="1401018" y="186459"/>
                      </a:cubicBezTo>
                      <a:cubicBezTo>
                        <a:pt x="1401018" y="486315"/>
                        <a:pt x="1644099" y="729396"/>
                        <a:pt x="1943955" y="729396"/>
                      </a:cubicBezTo>
                      <a:cubicBezTo>
                        <a:pt x="2243811" y="729396"/>
                        <a:pt x="2486892" y="486315"/>
                        <a:pt x="2486892" y="186459"/>
                      </a:cubicBezTo>
                      <a:cubicBezTo>
                        <a:pt x="2486892" y="148977"/>
                        <a:pt x="2483094" y="112382"/>
                        <a:pt x="2475861" y="77038"/>
                      </a:cubicBezTo>
                      <a:lnTo>
                        <a:pt x="2451947" y="0"/>
                      </a:lnTo>
                      <a:lnTo>
                        <a:pt x="3173826" y="0"/>
                      </a:lnTo>
                      <a:lnTo>
                        <a:pt x="3173826" y="809954"/>
                      </a:lnTo>
                      <a:lnTo>
                        <a:pt x="3211773" y="789357"/>
                      </a:lnTo>
                      <a:cubicBezTo>
                        <a:pt x="3270001" y="764729"/>
                        <a:pt x="3334019" y="751110"/>
                        <a:pt x="3401217" y="751110"/>
                      </a:cubicBezTo>
                      <a:cubicBezTo>
                        <a:pt x="3670012" y="751110"/>
                        <a:pt x="3887914" y="969012"/>
                        <a:pt x="3887914" y="1237807"/>
                      </a:cubicBezTo>
                      <a:lnTo>
                        <a:pt x="3887914" y="1237808"/>
                      </a:lnTo>
                      <a:lnTo>
                        <a:pt x="3887914" y="1237809"/>
                      </a:lnTo>
                      <a:cubicBezTo>
                        <a:pt x="3887914" y="1506604"/>
                        <a:pt x="3670012" y="1724506"/>
                        <a:pt x="3401217" y="1724506"/>
                      </a:cubicBezTo>
                      <a:cubicBezTo>
                        <a:pt x="3334019" y="1724506"/>
                        <a:pt x="3270001" y="1710887"/>
                        <a:pt x="3211773" y="1686259"/>
                      </a:cubicBezTo>
                      <a:lnTo>
                        <a:pt x="3173826" y="1665662"/>
                      </a:lnTo>
                      <a:lnTo>
                        <a:pt x="3173826" y="2475616"/>
                      </a:lnTo>
                      <a:lnTo>
                        <a:pt x="2451947" y="2475616"/>
                      </a:lnTo>
                      <a:lnTo>
                        <a:pt x="2475861" y="2398578"/>
                      </a:lnTo>
                      <a:cubicBezTo>
                        <a:pt x="2483094" y="2363234"/>
                        <a:pt x="2486892" y="2326639"/>
                        <a:pt x="2486892" y="2289157"/>
                      </a:cubicBezTo>
                      <a:cubicBezTo>
                        <a:pt x="2486892" y="1989301"/>
                        <a:pt x="2243811" y="1746220"/>
                        <a:pt x="1943955" y="1746220"/>
                      </a:cubicBezTo>
                      <a:cubicBezTo>
                        <a:pt x="1644099" y="1746220"/>
                        <a:pt x="1401018" y="1989301"/>
                        <a:pt x="1401018" y="2289157"/>
                      </a:cubicBezTo>
                      <a:cubicBezTo>
                        <a:pt x="1401018" y="2326639"/>
                        <a:pt x="1404816" y="2363234"/>
                        <a:pt x="1412048" y="2398578"/>
                      </a:cubicBezTo>
                      <a:lnTo>
                        <a:pt x="1435962" y="2475616"/>
                      </a:lnTo>
                      <a:lnTo>
                        <a:pt x="698210" y="2475616"/>
                      </a:lnTo>
                      <a:lnTo>
                        <a:pt x="698210" y="1674280"/>
                      </a:lnTo>
                      <a:lnTo>
                        <a:pt x="676141" y="1686258"/>
                      </a:lnTo>
                      <a:cubicBezTo>
                        <a:pt x="617913" y="1710886"/>
                        <a:pt x="553895" y="1724505"/>
                        <a:pt x="486697" y="1724505"/>
                      </a:cubicBezTo>
                      <a:cubicBezTo>
                        <a:pt x="217902" y="1724505"/>
                        <a:pt x="0" y="1506603"/>
                        <a:pt x="0" y="1237808"/>
                      </a:cubicBezTo>
                      <a:close/>
                    </a:path>
                  </a:pathLst>
                </a:custGeom>
                <a:solidFill>
                  <a:srgbClr val="3674FF"/>
                </a:solidFill>
                <a:ln w="12700" cap="flat" cmpd="sng" algn="ctr">
                  <a:noFill/>
                  <a:prstDash val="solid"/>
                  <a:miter lim="800000"/>
                </a:ln>
                <a:effectLst/>
              </p:spPr>
              <p:txBody>
                <a:bodyPr wrap="square" rtlCol="0" anchor="ctr">
                  <a:noAutofit/>
                </a:bodyPr>
                <a:lstStyle/>
                <a:p>
                  <a:pPr marL="0" marR="0" lvl="0" indent="0" defTabSz="457165" eaLnBrk="1" fontAlgn="auto" latinLnBrk="0" hangingPunct="1">
                    <a:lnSpc>
                      <a:spcPct val="100000"/>
                    </a:lnSpc>
                    <a:spcBef>
                      <a:spcPts val="0"/>
                    </a:spcBef>
                    <a:spcAft>
                      <a:spcPts val="0"/>
                    </a:spcAft>
                    <a:buClrTx/>
                    <a:buSzTx/>
                    <a:buFontTx/>
                    <a:buNone/>
                    <a:tabLst/>
                    <a:defRPr/>
                  </a:pPr>
                  <a:endParaRPr kumimoji="0" lang="de-DE" sz="1729"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 name="Freihandform: Form 19">
                  <a:extLst>
                    <a:ext uri="{FF2B5EF4-FFF2-40B4-BE49-F238E27FC236}">
                      <a16:creationId xmlns:a16="http://schemas.microsoft.com/office/drawing/2014/main" id="{A7AD5D80-F8DF-4924-83A7-5269BC52D9D7}"/>
                    </a:ext>
                  </a:extLst>
                </p:cNvPr>
                <p:cNvSpPr/>
                <p:nvPr/>
              </p:nvSpPr>
              <p:spPr>
                <a:xfrm rot="16200000">
                  <a:off x="7564772" y="706149"/>
                  <a:ext cx="3887914" cy="2475616"/>
                </a:xfrm>
                <a:custGeom>
                  <a:avLst/>
                  <a:gdLst>
                    <a:gd name="connsiteX0" fmla="*/ 3887914 w 3887914"/>
                    <a:gd name="connsiteY0" fmla="*/ 1237807 h 2475616"/>
                    <a:gd name="connsiteX1" fmla="*/ 3401217 w 3887914"/>
                    <a:gd name="connsiteY1" fmla="*/ 1724504 h 2475616"/>
                    <a:gd name="connsiteX2" fmla="*/ 3211773 w 3887914"/>
                    <a:gd name="connsiteY2" fmla="*/ 1686257 h 2475616"/>
                    <a:gd name="connsiteX3" fmla="*/ 3173826 w 3887914"/>
                    <a:gd name="connsiteY3" fmla="*/ 1665660 h 2475616"/>
                    <a:gd name="connsiteX4" fmla="*/ 3173826 w 3887914"/>
                    <a:gd name="connsiteY4" fmla="*/ 2475616 h 2475616"/>
                    <a:gd name="connsiteX5" fmla="*/ 2455642 w 3887914"/>
                    <a:gd name="connsiteY5" fmla="*/ 2475616 h 2475616"/>
                    <a:gd name="connsiteX6" fmla="*/ 2471817 w 3887914"/>
                    <a:gd name="connsiteY6" fmla="*/ 2423511 h 2475616"/>
                    <a:gd name="connsiteX7" fmla="*/ 2482847 w 3887914"/>
                    <a:gd name="connsiteY7" fmla="*/ 2314090 h 2475616"/>
                    <a:gd name="connsiteX8" fmla="*/ 1939910 w 3887914"/>
                    <a:gd name="connsiteY8" fmla="*/ 1771153 h 2475616"/>
                    <a:gd name="connsiteX9" fmla="*/ 1396973 w 3887914"/>
                    <a:gd name="connsiteY9" fmla="*/ 2314090 h 2475616"/>
                    <a:gd name="connsiteX10" fmla="*/ 1408004 w 3887914"/>
                    <a:gd name="connsiteY10" fmla="*/ 2423511 h 2475616"/>
                    <a:gd name="connsiteX11" fmla="*/ 1424178 w 3887914"/>
                    <a:gd name="connsiteY11" fmla="*/ 2475616 h 2475616"/>
                    <a:gd name="connsiteX12" fmla="*/ 698210 w 3887914"/>
                    <a:gd name="connsiteY12" fmla="*/ 2475616 h 2475616"/>
                    <a:gd name="connsiteX13" fmla="*/ 698210 w 3887914"/>
                    <a:gd name="connsiteY13" fmla="*/ 1674279 h 2475616"/>
                    <a:gd name="connsiteX14" fmla="*/ 676141 w 3887914"/>
                    <a:gd name="connsiteY14" fmla="*/ 1686258 h 2475616"/>
                    <a:gd name="connsiteX15" fmla="*/ 486697 w 3887914"/>
                    <a:gd name="connsiteY15" fmla="*/ 1724505 h 2475616"/>
                    <a:gd name="connsiteX16" fmla="*/ 0 w 3887914"/>
                    <a:gd name="connsiteY16" fmla="*/ 1237808 h 2475616"/>
                    <a:gd name="connsiteX17" fmla="*/ 486697 w 3887914"/>
                    <a:gd name="connsiteY17" fmla="*/ 751111 h 2475616"/>
                    <a:gd name="connsiteX18" fmla="*/ 676141 w 3887914"/>
                    <a:gd name="connsiteY18" fmla="*/ 789358 h 2475616"/>
                    <a:gd name="connsiteX19" fmla="*/ 698210 w 3887914"/>
                    <a:gd name="connsiteY19" fmla="*/ 801336 h 2475616"/>
                    <a:gd name="connsiteX20" fmla="*/ 698210 w 3887914"/>
                    <a:gd name="connsiteY20" fmla="*/ 0 h 2475616"/>
                    <a:gd name="connsiteX21" fmla="*/ 1435962 w 3887914"/>
                    <a:gd name="connsiteY21" fmla="*/ 0 h 2475616"/>
                    <a:gd name="connsiteX22" fmla="*/ 1412048 w 3887914"/>
                    <a:gd name="connsiteY22" fmla="*/ 77038 h 2475616"/>
                    <a:gd name="connsiteX23" fmla="*/ 1401018 w 3887914"/>
                    <a:gd name="connsiteY23" fmla="*/ 186459 h 2475616"/>
                    <a:gd name="connsiteX24" fmla="*/ 1943955 w 3887914"/>
                    <a:gd name="connsiteY24" fmla="*/ 729396 h 2475616"/>
                    <a:gd name="connsiteX25" fmla="*/ 2486892 w 3887914"/>
                    <a:gd name="connsiteY25" fmla="*/ 186459 h 2475616"/>
                    <a:gd name="connsiteX26" fmla="*/ 2475861 w 3887914"/>
                    <a:gd name="connsiteY26" fmla="*/ 77038 h 2475616"/>
                    <a:gd name="connsiteX27" fmla="*/ 2451947 w 3887914"/>
                    <a:gd name="connsiteY27" fmla="*/ 0 h 2475616"/>
                    <a:gd name="connsiteX28" fmla="*/ 3173826 w 3887914"/>
                    <a:gd name="connsiteY28" fmla="*/ 0 h 2475616"/>
                    <a:gd name="connsiteX29" fmla="*/ 3173826 w 3887914"/>
                    <a:gd name="connsiteY29" fmla="*/ 809954 h 2475616"/>
                    <a:gd name="connsiteX30" fmla="*/ 3211773 w 3887914"/>
                    <a:gd name="connsiteY30" fmla="*/ 789357 h 2475616"/>
                    <a:gd name="connsiteX31" fmla="*/ 3401217 w 3887914"/>
                    <a:gd name="connsiteY31" fmla="*/ 751110 h 2475616"/>
                    <a:gd name="connsiteX32" fmla="*/ 3887914 w 3887914"/>
                    <a:gd name="connsiteY32" fmla="*/ 1237807 h 2475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87914" h="2475616">
                      <a:moveTo>
                        <a:pt x="3887914" y="1237807"/>
                      </a:moveTo>
                      <a:cubicBezTo>
                        <a:pt x="3887914" y="1506602"/>
                        <a:pt x="3670012" y="1724504"/>
                        <a:pt x="3401217" y="1724504"/>
                      </a:cubicBezTo>
                      <a:cubicBezTo>
                        <a:pt x="3334019" y="1724504"/>
                        <a:pt x="3270001" y="1710885"/>
                        <a:pt x="3211773" y="1686257"/>
                      </a:cubicBezTo>
                      <a:lnTo>
                        <a:pt x="3173826" y="1665660"/>
                      </a:lnTo>
                      <a:lnTo>
                        <a:pt x="3173826" y="2475616"/>
                      </a:lnTo>
                      <a:lnTo>
                        <a:pt x="2455642" y="2475616"/>
                      </a:lnTo>
                      <a:lnTo>
                        <a:pt x="2471817" y="2423511"/>
                      </a:lnTo>
                      <a:cubicBezTo>
                        <a:pt x="2479049" y="2388167"/>
                        <a:pt x="2482847" y="2351572"/>
                        <a:pt x="2482847" y="2314090"/>
                      </a:cubicBezTo>
                      <a:cubicBezTo>
                        <a:pt x="2482847" y="2014234"/>
                        <a:pt x="2239766" y="1771153"/>
                        <a:pt x="1939910" y="1771153"/>
                      </a:cubicBezTo>
                      <a:cubicBezTo>
                        <a:pt x="1640054" y="1771153"/>
                        <a:pt x="1396973" y="2014234"/>
                        <a:pt x="1396973" y="2314090"/>
                      </a:cubicBezTo>
                      <a:cubicBezTo>
                        <a:pt x="1396973" y="2351572"/>
                        <a:pt x="1400771" y="2388167"/>
                        <a:pt x="1408004" y="2423511"/>
                      </a:cubicBezTo>
                      <a:lnTo>
                        <a:pt x="1424178" y="2475616"/>
                      </a:lnTo>
                      <a:lnTo>
                        <a:pt x="698210" y="2475616"/>
                      </a:lnTo>
                      <a:lnTo>
                        <a:pt x="698210" y="1674279"/>
                      </a:lnTo>
                      <a:lnTo>
                        <a:pt x="676141" y="1686258"/>
                      </a:lnTo>
                      <a:cubicBezTo>
                        <a:pt x="617913" y="1710886"/>
                        <a:pt x="553895" y="1724505"/>
                        <a:pt x="486697" y="1724505"/>
                      </a:cubicBezTo>
                      <a:cubicBezTo>
                        <a:pt x="217902" y="1724505"/>
                        <a:pt x="0" y="1506603"/>
                        <a:pt x="0" y="1237808"/>
                      </a:cubicBezTo>
                      <a:cubicBezTo>
                        <a:pt x="0" y="969013"/>
                        <a:pt x="217902" y="751111"/>
                        <a:pt x="486697" y="751111"/>
                      </a:cubicBezTo>
                      <a:cubicBezTo>
                        <a:pt x="553895" y="751111"/>
                        <a:pt x="617913" y="764730"/>
                        <a:pt x="676141" y="789358"/>
                      </a:cubicBezTo>
                      <a:lnTo>
                        <a:pt x="698210" y="801336"/>
                      </a:lnTo>
                      <a:lnTo>
                        <a:pt x="698210" y="0"/>
                      </a:lnTo>
                      <a:lnTo>
                        <a:pt x="1435962" y="0"/>
                      </a:lnTo>
                      <a:lnTo>
                        <a:pt x="1412048" y="77038"/>
                      </a:lnTo>
                      <a:cubicBezTo>
                        <a:pt x="1404816" y="112382"/>
                        <a:pt x="1401018" y="148977"/>
                        <a:pt x="1401018" y="186459"/>
                      </a:cubicBezTo>
                      <a:cubicBezTo>
                        <a:pt x="1401018" y="486315"/>
                        <a:pt x="1644099" y="729396"/>
                        <a:pt x="1943955" y="729396"/>
                      </a:cubicBezTo>
                      <a:cubicBezTo>
                        <a:pt x="2243811" y="729396"/>
                        <a:pt x="2486892" y="486315"/>
                        <a:pt x="2486892" y="186459"/>
                      </a:cubicBezTo>
                      <a:cubicBezTo>
                        <a:pt x="2486892" y="148977"/>
                        <a:pt x="2483094" y="112382"/>
                        <a:pt x="2475861" y="77038"/>
                      </a:cubicBezTo>
                      <a:lnTo>
                        <a:pt x="2451947" y="0"/>
                      </a:lnTo>
                      <a:lnTo>
                        <a:pt x="3173826" y="0"/>
                      </a:lnTo>
                      <a:lnTo>
                        <a:pt x="3173826" y="809954"/>
                      </a:lnTo>
                      <a:lnTo>
                        <a:pt x="3211773" y="789357"/>
                      </a:lnTo>
                      <a:cubicBezTo>
                        <a:pt x="3270001" y="764729"/>
                        <a:pt x="3334019" y="751110"/>
                        <a:pt x="3401217" y="751110"/>
                      </a:cubicBezTo>
                      <a:cubicBezTo>
                        <a:pt x="3670012" y="751110"/>
                        <a:pt x="3887914" y="969012"/>
                        <a:pt x="3887914" y="1237807"/>
                      </a:cubicBezTo>
                      <a:close/>
                    </a:path>
                  </a:pathLst>
                </a:custGeom>
                <a:solidFill>
                  <a:srgbClr val="FFE423"/>
                </a:solidFill>
                <a:ln w="12700" cap="flat" cmpd="sng" algn="ctr">
                  <a:noFill/>
                  <a:prstDash val="solid"/>
                  <a:miter lim="800000"/>
                </a:ln>
                <a:effectLst/>
              </p:spPr>
              <p:txBody>
                <a:bodyPr wrap="square" rtlCol="0" anchor="ctr">
                  <a:noAutofit/>
                </a:bodyPr>
                <a:lstStyle/>
                <a:p>
                  <a:pPr marL="0" marR="0" lvl="0" indent="0" defTabSz="457165" eaLnBrk="1" fontAlgn="auto" latinLnBrk="0" hangingPunct="1">
                    <a:lnSpc>
                      <a:spcPct val="100000"/>
                    </a:lnSpc>
                    <a:spcBef>
                      <a:spcPts val="0"/>
                    </a:spcBef>
                    <a:spcAft>
                      <a:spcPts val="0"/>
                    </a:spcAft>
                    <a:buClrTx/>
                    <a:buSzTx/>
                    <a:buFontTx/>
                    <a:buNone/>
                    <a:tabLst/>
                    <a:defRPr/>
                  </a:pPr>
                  <a:endParaRPr kumimoji="0" lang="de-DE" sz="1729"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1" name="Freihandform: Form 20">
                  <a:extLst>
                    <a:ext uri="{FF2B5EF4-FFF2-40B4-BE49-F238E27FC236}">
                      <a16:creationId xmlns:a16="http://schemas.microsoft.com/office/drawing/2014/main" id="{4FA95786-4BF5-4EF4-B5F2-F44FA2DA6400}"/>
                    </a:ext>
                  </a:extLst>
                </p:cNvPr>
                <p:cNvSpPr/>
                <p:nvPr/>
              </p:nvSpPr>
              <p:spPr>
                <a:xfrm>
                  <a:off x="0" y="715582"/>
                  <a:ext cx="3887914" cy="2475616"/>
                </a:xfrm>
                <a:custGeom>
                  <a:avLst/>
                  <a:gdLst>
                    <a:gd name="connsiteX0" fmla="*/ 0 w 3887914"/>
                    <a:gd name="connsiteY0" fmla="*/ 1237808 h 2475616"/>
                    <a:gd name="connsiteX1" fmla="*/ 486697 w 3887914"/>
                    <a:gd name="connsiteY1" fmla="*/ 751111 h 2475616"/>
                    <a:gd name="connsiteX2" fmla="*/ 676141 w 3887914"/>
                    <a:gd name="connsiteY2" fmla="*/ 789358 h 2475616"/>
                    <a:gd name="connsiteX3" fmla="*/ 698210 w 3887914"/>
                    <a:gd name="connsiteY3" fmla="*/ 801336 h 2475616"/>
                    <a:gd name="connsiteX4" fmla="*/ 698210 w 3887914"/>
                    <a:gd name="connsiteY4" fmla="*/ 0 h 2475616"/>
                    <a:gd name="connsiteX5" fmla="*/ 1435962 w 3887914"/>
                    <a:gd name="connsiteY5" fmla="*/ 0 h 2475616"/>
                    <a:gd name="connsiteX6" fmla="*/ 1412048 w 3887914"/>
                    <a:gd name="connsiteY6" fmla="*/ 77038 h 2475616"/>
                    <a:gd name="connsiteX7" fmla="*/ 1401018 w 3887914"/>
                    <a:gd name="connsiteY7" fmla="*/ 186459 h 2475616"/>
                    <a:gd name="connsiteX8" fmla="*/ 1943955 w 3887914"/>
                    <a:gd name="connsiteY8" fmla="*/ 729396 h 2475616"/>
                    <a:gd name="connsiteX9" fmla="*/ 2486892 w 3887914"/>
                    <a:gd name="connsiteY9" fmla="*/ 186459 h 2475616"/>
                    <a:gd name="connsiteX10" fmla="*/ 2475861 w 3887914"/>
                    <a:gd name="connsiteY10" fmla="*/ 77038 h 2475616"/>
                    <a:gd name="connsiteX11" fmla="*/ 2451947 w 3887914"/>
                    <a:gd name="connsiteY11" fmla="*/ 0 h 2475616"/>
                    <a:gd name="connsiteX12" fmla="*/ 3173826 w 3887914"/>
                    <a:gd name="connsiteY12" fmla="*/ 0 h 2475616"/>
                    <a:gd name="connsiteX13" fmla="*/ 3173826 w 3887914"/>
                    <a:gd name="connsiteY13" fmla="*/ 809954 h 2475616"/>
                    <a:gd name="connsiteX14" fmla="*/ 3211773 w 3887914"/>
                    <a:gd name="connsiteY14" fmla="*/ 789357 h 2475616"/>
                    <a:gd name="connsiteX15" fmla="*/ 3401217 w 3887914"/>
                    <a:gd name="connsiteY15" fmla="*/ 751110 h 2475616"/>
                    <a:gd name="connsiteX16" fmla="*/ 3887914 w 3887914"/>
                    <a:gd name="connsiteY16" fmla="*/ 1237807 h 2475616"/>
                    <a:gd name="connsiteX17" fmla="*/ 3887914 w 3887914"/>
                    <a:gd name="connsiteY17" fmla="*/ 1237808 h 2475616"/>
                    <a:gd name="connsiteX18" fmla="*/ 3887914 w 3887914"/>
                    <a:gd name="connsiteY18" fmla="*/ 1237809 h 2475616"/>
                    <a:gd name="connsiteX19" fmla="*/ 3401217 w 3887914"/>
                    <a:gd name="connsiteY19" fmla="*/ 1724506 h 2475616"/>
                    <a:gd name="connsiteX20" fmla="*/ 3211773 w 3887914"/>
                    <a:gd name="connsiteY20" fmla="*/ 1686259 h 2475616"/>
                    <a:gd name="connsiteX21" fmla="*/ 3173826 w 3887914"/>
                    <a:gd name="connsiteY21" fmla="*/ 1665662 h 2475616"/>
                    <a:gd name="connsiteX22" fmla="*/ 3173826 w 3887914"/>
                    <a:gd name="connsiteY22" fmla="*/ 2475616 h 2475616"/>
                    <a:gd name="connsiteX23" fmla="*/ 2451947 w 3887914"/>
                    <a:gd name="connsiteY23" fmla="*/ 2475616 h 2475616"/>
                    <a:gd name="connsiteX24" fmla="*/ 2475861 w 3887914"/>
                    <a:gd name="connsiteY24" fmla="*/ 2398578 h 2475616"/>
                    <a:gd name="connsiteX25" fmla="*/ 2486892 w 3887914"/>
                    <a:gd name="connsiteY25" fmla="*/ 2289157 h 2475616"/>
                    <a:gd name="connsiteX26" fmla="*/ 1943955 w 3887914"/>
                    <a:gd name="connsiteY26" fmla="*/ 1746220 h 2475616"/>
                    <a:gd name="connsiteX27" fmla="*/ 1401018 w 3887914"/>
                    <a:gd name="connsiteY27" fmla="*/ 2289157 h 2475616"/>
                    <a:gd name="connsiteX28" fmla="*/ 1412048 w 3887914"/>
                    <a:gd name="connsiteY28" fmla="*/ 2398578 h 2475616"/>
                    <a:gd name="connsiteX29" fmla="*/ 1435962 w 3887914"/>
                    <a:gd name="connsiteY29" fmla="*/ 2475616 h 2475616"/>
                    <a:gd name="connsiteX30" fmla="*/ 698210 w 3887914"/>
                    <a:gd name="connsiteY30" fmla="*/ 2475616 h 2475616"/>
                    <a:gd name="connsiteX31" fmla="*/ 698210 w 3887914"/>
                    <a:gd name="connsiteY31" fmla="*/ 1674280 h 2475616"/>
                    <a:gd name="connsiteX32" fmla="*/ 676141 w 3887914"/>
                    <a:gd name="connsiteY32" fmla="*/ 1686258 h 2475616"/>
                    <a:gd name="connsiteX33" fmla="*/ 486697 w 3887914"/>
                    <a:gd name="connsiteY33" fmla="*/ 1724505 h 2475616"/>
                    <a:gd name="connsiteX34" fmla="*/ 0 w 3887914"/>
                    <a:gd name="connsiteY34" fmla="*/ 1237808 h 2475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887914" h="2475616">
                      <a:moveTo>
                        <a:pt x="0" y="1237808"/>
                      </a:moveTo>
                      <a:cubicBezTo>
                        <a:pt x="0" y="969013"/>
                        <a:pt x="217902" y="751111"/>
                        <a:pt x="486697" y="751111"/>
                      </a:cubicBezTo>
                      <a:cubicBezTo>
                        <a:pt x="553895" y="751111"/>
                        <a:pt x="617913" y="764730"/>
                        <a:pt x="676141" y="789358"/>
                      </a:cubicBezTo>
                      <a:lnTo>
                        <a:pt x="698210" y="801336"/>
                      </a:lnTo>
                      <a:lnTo>
                        <a:pt x="698210" y="0"/>
                      </a:lnTo>
                      <a:lnTo>
                        <a:pt x="1435962" y="0"/>
                      </a:lnTo>
                      <a:lnTo>
                        <a:pt x="1412048" y="77038"/>
                      </a:lnTo>
                      <a:cubicBezTo>
                        <a:pt x="1404816" y="112382"/>
                        <a:pt x="1401018" y="148977"/>
                        <a:pt x="1401018" y="186459"/>
                      </a:cubicBezTo>
                      <a:cubicBezTo>
                        <a:pt x="1401018" y="486315"/>
                        <a:pt x="1644099" y="729396"/>
                        <a:pt x="1943955" y="729396"/>
                      </a:cubicBezTo>
                      <a:cubicBezTo>
                        <a:pt x="2243811" y="729396"/>
                        <a:pt x="2486892" y="486315"/>
                        <a:pt x="2486892" y="186459"/>
                      </a:cubicBezTo>
                      <a:cubicBezTo>
                        <a:pt x="2486892" y="148977"/>
                        <a:pt x="2483094" y="112382"/>
                        <a:pt x="2475861" y="77038"/>
                      </a:cubicBezTo>
                      <a:lnTo>
                        <a:pt x="2451947" y="0"/>
                      </a:lnTo>
                      <a:lnTo>
                        <a:pt x="3173826" y="0"/>
                      </a:lnTo>
                      <a:lnTo>
                        <a:pt x="3173826" y="809954"/>
                      </a:lnTo>
                      <a:lnTo>
                        <a:pt x="3211773" y="789357"/>
                      </a:lnTo>
                      <a:cubicBezTo>
                        <a:pt x="3270001" y="764729"/>
                        <a:pt x="3334019" y="751110"/>
                        <a:pt x="3401217" y="751110"/>
                      </a:cubicBezTo>
                      <a:cubicBezTo>
                        <a:pt x="3670012" y="751110"/>
                        <a:pt x="3887914" y="969012"/>
                        <a:pt x="3887914" y="1237807"/>
                      </a:cubicBezTo>
                      <a:lnTo>
                        <a:pt x="3887914" y="1237808"/>
                      </a:lnTo>
                      <a:lnTo>
                        <a:pt x="3887914" y="1237809"/>
                      </a:lnTo>
                      <a:cubicBezTo>
                        <a:pt x="3887914" y="1506604"/>
                        <a:pt x="3670012" y="1724506"/>
                        <a:pt x="3401217" y="1724506"/>
                      </a:cubicBezTo>
                      <a:cubicBezTo>
                        <a:pt x="3334019" y="1724506"/>
                        <a:pt x="3270001" y="1710887"/>
                        <a:pt x="3211773" y="1686259"/>
                      </a:cubicBezTo>
                      <a:lnTo>
                        <a:pt x="3173826" y="1665662"/>
                      </a:lnTo>
                      <a:lnTo>
                        <a:pt x="3173826" y="2475616"/>
                      </a:lnTo>
                      <a:lnTo>
                        <a:pt x="2451947" y="2475616"/>
                      </a:lnTo>
                      <a:lnTo>
                        <a:pt x="2475861" y="2398578"/>
                      </a:lnTo>
                      <a:cubicBezTo>
                        <a:pt x="2483094" y="2363234"/>
                        <a:pt x="2486892" y="2326639"/>
                        <a:pt x="2486892" y="2289157"/>
                      </a:cubicBezTo>
                      <a:cubicBezTo>
                        <a:pt x="2486892" y="1989301"/>
                        <a:pt x="2243811" y="1746220"/>
                        <a:pt x="1943955" y="1746220"/>
                      </a:cubicBezTo>
                      <a:cubicBezTo>
                        <a:pt x="1644099" y="1746220"/>
                        <a:pt x="1401018" y="1989301"/>
                        <a:pt x="1401018" y="2289157"/>
                      </a:cubicBezTo>
                      <a:cubicBezTo>
                        <a:pt x="1401018" y="2326639"/>
                        <a:pt x="1404816" y="2363234"/>
                        <a:pt x="1412048" y="2398578"/>
                      </a:cubicBezTo>
                      <a:lnTo>
                        <a:pt x="1435962" y="2475616"/>
                      </a:lnTo>
                      <a:lnTo>
                        <a:pt x="698210" y="2475616"/>
                      </a:lnTo>
                      <a:lnTo>
                        <a:pt x="698210" y="1674280"/>
                      </a:lnTo>
                      <a:lnTo>
                        <a:pt x="676141" y="1686258"/>
                      </a:lnTo>
                      <a:cubicBezTo>
                        <a:pt x="617913" y="1710886"/>
                        <a:pt x="553895" y="1724505"/>
                        <a:pt x="486697" y="1724505"/>
                      </a:cubicBezTo>
                      <a:cubicBezTo>
                        <a:pt x="217902" y="1724505"/>
                        <a:pt x="0" y="1506603"/>
                        <a:pt x="0" y="1237808"/>
                      </a:cubicBezTo>
                      <a:close/>
                    </a:path>
                  </a:pathLst>
                </a:custGeom>
                <a:solidFill>
                  <a:srgbClr val="29D019"/>
                </a:solidFill>
                <a:ln w="12700" cap="flat" cmpd="sng" algn="ctr">
                  <a:noFill/>
                  <a:prstDash val="solid"/>
                  <a:miter lim="800000"/>
                </a:ln>
                <a:effectLst/>
              </p:spPr>
              <p:txBody>
                <a:bodyPr wrap="square" rtlCol="0" anchor="ctr">
                  <a:noAutofit/>
                </a:bodyPr>
                <a:lstStyle/>
                <a:p>
                  <a:pPr marL="0" marR="0" lvl="0" indent="0" defTabSz="457165" eaLnBrk="1" fontAlgn="auto" latinLnBrk="0" hangingPunct="1">
                    <a:lnSpc>
                      <a:spcPct val="100000"/>
                    </a:lnSpc>
                    <a:spcBef>
                      <a:spcPts val="0"/>
                    </a:spcBef>
                    <a:spcAft>
                      <a:spcPts val="0"/>
                    </a:spcAft>
                    <a:buClrTx/>
                    <a:buSzTx/>
                    <a:buFontTx/>
                    <a:buNone/>
                    <a:tabLst/>
                    <a:defRPr/>
                  </a:pPr>
                  <a:endParaRPr kumimoji="0" lang="de-DE" sz="1729"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3" name="Gruppieren 12">
                <a:extLst>
                  <a:ext uri="{FF2B5EF4-FFF2-40B4-BE49-F238E27FC236}">
                    <a16:creationId xmlns:a16="http://schemas.microsoft.com/office/drawing/2014/main" id="{B795A430-7132-4AAF-8429-3F5B0E186A13}"/>
                  </a:ext>
                </a:extLst>
              </p:cNvPr>
              <p:cNvGrpSpPr/>
              <p:nvPr/>
            </p:nvGrpSpPr>
            <p:grpSpPr>
              <a:xfrm rot="5400000">
                <a:off x="-1993902" y="7861427"/>
                <a:ext cx="6245862" cy="2258060"/>
                <a:chOff x="0" y="0"/>
                <a:chExt cx="10746537" cy="3887914"/>
              </a:xfrm>
              <a:grpFill/>
            </p:grpSpPr>
            <p:sp>
              <p:nvSpPr>
                <p:cNvPr id="14" name="Freihandform: Form 13">
                  <a:extLst>
                    <a:ext uri="{FF2B5EF4-FFF2-40B4-BE49-F238E27FC236}">
                      <a16:creationId xmlns:a16="http://schemas.microsoft.com/office/drawing/2014/main" id="{C701400A-538C-40D2-A1AD-B502DF5FB9DC}"/>
                    </a:ext>
                  </a:extLst>
                </p:cNvPr>
                <p:cNvSpPr/>
                <p:nvPr/>
              </p:nvSpPr>
              <p:spPr>
                <a:xfrm rot="16200000">
                  <a:off x="2521591" y="706149"/>
                  <a:ext cx="3887914" cy="2475616"/>
                </a:xfrm>
                <a:custGeom>
                  <a:avLst/>
                  <a:gdLst>
                    <a:gd name="connsiteX0" fmla="*/ 3887914 w 3887914"/>
                    <a:gd name="connsiteY0" fmla="*/ 1237807 h 2475616"/>
                    <a:gd name="connsiteX1" fmla="*/ 3401217 w 3887914"/>
                    <a:gd name="connsiteY1" fmla="*/ 1724504 h 2475616"/>
                    <a:gd name="connsiteX2" fmla="*/ 3211773 w 3887914"/>
                    <a:gd name="connsiteY2" fmla="*/ 1686257 h 2475616"/>
                    <a:gd name="connsiteX3" fmla="*/ 3173826 w 3887914"/>
                    <a:gd name="connsiteY3" fmla="*/ 1665660 h 2475616"/>
                    <a:gd name="connsiteX4" fmla="*/ 3173826 w 3887914"/>
                    <a:gd name="connsiteY4" fmla="*/ 2475616 h 2475616"/>
                    <a:gd name="connsiteX5" fmla="*/ 2455642 w 3887914"/>
                    <a:gd name="connsiteY5" fmla="*/ 2475616 h 2475616"/>
                    <a:gd name="connsiteX6" fmla="*/ 2471817 w 3887914"/>
                    <a:gd name="connsiteY6" fmla="*/ 2423511 h 2475616"/>
                    <a:gd name="connsiteX7" fmla="*/ 2482847 w 3887914"/>
                    <a:gd name="connsiteY7" fmla="*/ 2314090 h 2475616"/>
                    <a:gd name="connsiteX8" fmla="*/ 1939910 w 3887914"/>
                    <a:gd name="connsiteY8" fmla="*/ 1771153 h 2475616"/>
                    <a:gd name="connsiteX9" fmla="*/ 1396973 w 3887914"/>
                    <a:gd name="connsiteY9" fmla="*/ 2314090 h 2475616"/>
                    <a:gd name="connsiteX10" fmla="*/ 1408004 w 3887914"/>
                    <a:gd name="connsiteY10" fmla="*/ 2423511 h 2475616"/>
                    <a:gd name="connsiteX11" fmla="*/ 1424178 w 3887914"/>
                    <a:gd name="connsiteY11" fmla="*/ 2475616 h 2475616"/>
                    <a:gd name="connsiteX12" fmla="*/ 698210 w 3887914"/>
                    <a:gd name="connsiteY12" fmla="*/ 2475616 h 2475616"/>
                    <a:gd name="connsiteX13" fmla="*/ 698210 w 3887914"/>
                    <a:gd name="connsiteY13" fmla="*/ 1674279 h 2475616"/>
                    <a:gd name="connsiteX14" fmla="*/ 676141 w 3887914"/>
                    <a:gd name="connsiteY14" fmla="*/ 1686258 h 2475616"/>
                    <a:gd name="connsiteX15" fmla="*/ 486697 w 3887914"/>
                    <a:gd name="connsiteY15" fmla="*/ 1724505 h 2475616"/>
                    <a:gd name="connsiteX16" fmla="*/ 0 w 3887914"/>
                    <a:gd name="connsiteY16" fmla="*/ 1237808 h 2475616"/>
                    <a:gd name="connsiteX17" fmla="*/ 486697 w 3887914"/>
                    <a:gd name="connsiteY17" fmla="*/ 751111 h 2475616"/>
                    <a:gd name="connsiteX18" fmla="*/ 676141 w 3887914"/>
                    <a:gd name="connsiteY18" fmla="*/ 789358 h 2475616"/>
                    <a:gd name="connsiteX19" fmla="*/ 698210 w 3887914"/>
                    <a:gd name="connsiteY19" fmla="*/ 801336 h 2475616"/>
                    <a:gd name="connsiteX20" fmla="*/ 698210 w 3887914"/>
                    <a:gd name="connsiteY20" fmla="*/ 0 h 2475616"/>
                    <a:gd name="connsiteX21" fmla="*/ 1435962 w 3887914"/>
                    <a:gd name="connsiteY21" fmla="*/ 0 h 2475616"/>
                    <a:gd name="connsiteX22" fmla="*/ 1412048 w 3887914"/>
                    <a:gd name="connsiteY22" fmla="*/ 77038 h 2475616"/>
                    <a:gd name="connsiteX23" fmla="*/ 1401018 w 3887914"/>
                    <a:gd name="connsiteY23" fmla="*/ 186459 h 2475616"/>
                    <a:gd name="connsiteX24" fmla="*/ 1943955 w 3887914"/>
                    <a:gd name="connsiteY24" fmla="*/ 729396 h 2475616"/>
                    <a:gd name="connsiteX25" fmla="*/ 2486892 w 3887914"/>
                    <a:gd name="connsiteY25" fmla="*/ 186459 h 2475616"/>
                    <a:gd name="connsiteX26" fmla="*/ 2475861 w 3887914"/>
                    <a:gd name="connsiteY26" fmla="*/ 77038 h 2475616"/>
                    <a:gd name="connsiteX27" fmla="*/ 2451947 w 3887914"/>
                    <a:gd name="connsiteY27" fmla="*/ 0 h 2475616"/>
                    <a:gd name="connsiteX28" fmla="*/ 3173826 w 3887914"/>
                    <a:gd name="connsiteY28" fmla="*/ 0 h 2475616"/>
                    <a:gd name="connsiteX29" fmla="*/ 3173826 w 3887914"/>
                    <a:gd name="connsiteY29" fmla="*/ 809954 h 2475616"/>
                    <a:gd name="connsiteX30" fmla="*/ 3211773 w 3887914"/>
                    <a:gd name="connsiteY30" fmla="*/ 789357 h 2475616"/>
                    <a:gd name="connsiteX31" fmla="*/ 3401217 w 3887914"/>
                    <a:gd name="connsiteY31" fmla="*/ 751110 h 2475616"/>
                    <a:gd name="connsiteX32" fmla="*/ 3887914 w 3887914"/>
                    <a:gd name="connsiteY32" fmla="*/ 1237807 h 2475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87914" h="2475616">
                      <a:moveTo>
                        <a:pt x="3887914" y="1237807"/>
                      </a:moveTo>
                      <a:cubicBezTo>
                        <a:pt x="3887914" y="1506602"/>
                        <a:pt x="3670012" y="1724504"/>
                        <a:pt x="3401217" y="1724504"/>
                      </a:cubicBezTo>
                      <a:cubicBezTo>
                        <a:pt x="3334019" y="1724504"/>
                        <a:pt x="3270001" y="1710885"/>
                        <a:pt x="3211773" y="1686257"/>
                      </a:cubicBezTo>
                      <a:lnTo>
                        <a:pt x="3173826" y="1665660"/>
                      </a:lnTo>
                      <a:lnTo>
                        <a:pt x="3173826" y="2475616"/>
                      </a:lnTo>
                      <a:lnTo>
                        <a:pt x="2455642" y="2475616"/>
                      </a:lnTo>
                      <a:lnTo>
                        <a:pt x="2471817" y="2423511"/>
                      </a:lnTo>
                      <a:cubicBezTo>
                        <a:pt x="2479049" y="2388167"/>
                        <a:pt x="2482847" y="2351572"/>
                        <a:pt x="2482847" y="2314090"/>
                      </a:cubicBezTo>
                      <a:cubicBezTo>
                        <a:pt x="2482847" y="2014234"/>
                        <a:pt x="2239766" y="1771153"/>
                        <a:pt x="1939910" y="1771153"/>
                      </a:cubicBezTo>
                      <a:cubicBezTo>
                        <a:pt x="1640054" y="1771153"/>
                        <a:pt x="1396973" y="2014234"/>
                        <a:pt x="1396973" y="2314090"/>
                      </a:cubicBezTo>
                      <a:cubicBezTo>
                        <a:pt x="1396973" y="2351572"/>
                        <a:pt x="1400771" y="2388167"/>
                        <a:pt x="1408004" y="2423511"/>
                      </a:cubicBezTo>
                      <a:lnTo>
                        <a:pt x="1424178" y="2475616"/>
                      </a:lnTo>
                      <a:lnTo>
                        <a:pt x="698210" y="2475616"/>
                      </a:lnTo>
                      <a:lnTo>
                        <a:pt x="698210" y="1674279"/>
                      </a:lnTo>
                      <a:lnTo>
                        <a:pt x="676141" y="1686258"/>
                      </a:lnTo>
                      <a:cubicBezTo>
                        <a:pt x="617913" y="1710886"/>
                        <a:pt x="553895" y="1724505"/>
                        <a:pt x="486697" y="1724505"/>
                      </a:cubicBezTo>
                      <a:cubicBezTo>
                        <a:pt x="217902" y="1724505"/>
                        <a:pt x="0" y="1506603"/>
                        <a:pt x="0" y="1237808"/>
                      </a:cubicBezTo>
                      <a:cubicBezTo>
                        <a:pt x="0" y="969013"/>
                        <a:pt x="217902" y="751111"/>
                        <a:pt x="486697" y="751111"/>
                      </a:cubicBezTo>
                      <a:cubicBezTo>
                        <a:pt x="553895" y="751111"/>
                        <a:pt x="617913" y="764730"/>
                        <a:pt x="676141" y="789358"/>
                      </a:cubicBezTo>
                      <a:lnTo>
                        <a:pt x="698210" y="801336"/>
                      </a:lnTo>
                      <a:lnTo>
                        <a:pt x="698210" y="0"/>
                      </a:lnTo>
                      <a:lnTo>
                        <a:pt x="1435962" y="0"/>
                      </a:lnTo>
                      <a:lnTo>
                        <a:pt x="1412048" y="77038"/>
                      </a:lnTo>
                      <a:cubicBezTo>
                        <a:pt x="1404816" y="112382"/>
                        <a:pt x="1401018" y="148977"/>
                        <a:pt x="1401018" y="186459"/>
                      </a:cubicBezTo>
                      <a:cubicBezTo>
                        <a:pt x="1401018" y="486315"/>
                        <a:pt x="1644099" y="729396"/>
                        <a:pt x="1943955" y="729396"/>
                      </a:cubicBezTo>
                      <a:cubicBezTo>
                        <a:pt x="2243811" y="729396"/>
                        <a:pt x="2486892" y="486315"/>
                        <a:pt x="2486892" y="186459"/>
                      </a:cubicBezTo>
                      <a:cubicBezTo>
                        <a:pt x="2486892" y="148977"/>
                        <a:pt x="2483094" y="112382"/>
                        <a:pt x="2475861" y="77038"/>
                      </a:cubicBezTo>
                      <a:lnTo>
                        <a:pt x="2451947" y="0"/>
                      </a:lnTo>
                      <a:lnTo>
                        <a:pt x="3173826" y="0"/>
                      </a:lnTo>
                      <a:lnTo>
                        <a:pt x="3173826" y="809954"/>
                      </a:lnTo>
                      <a:lnTo>
                        <a:pt x="3211773" y="789357"/>
                      </a:lnTo>
                      <a:cubicBezTo>
                        <a:pt x="3270001" y="764729"/>
                        <a:pt x="3334019" y="751110"/>
                        <a:pt x="3401217" y="751110"/>
                      </a:cubicBezTo>
                      <a:cubicBezTo>
                        <a:pt x="3670012" y="751110"/>
                        <a:pt x="3887914" y="969012"/>
                        <a:pt x="3887914" y="1237807"/>
                      </a:cubicBezTo>
                      <a:close/>
                    </a:path>
                  </a:pathLst>
                </a:custGeom>
                <a:solidFill>
                  <a:srgbClr val="FB212A"/>
                </a:solidFill>
                <a:ln w="12700" cap="flat" cmpd="sng" algn="ctr">
                  <a:noFill/>
                  <a:prstDash val="solid"/>
                  <a:miter lim="800000"/>
                </a:ln>
                <a:effectLst/>
              </p:spPr>
              <p:txBody>
                <a:bodyPr wrap="square" rtlCol="0" anchor="ctr">
                  <a:noAutofit/>
                </a:bodyPr>
                <a:lstStyle/>
                <a:p>
                  <a:pPr marL="0" marR="0" lvl="0" indent="0" defTabSz="457165" eaLnBrk="1" fontAlgn="auto" latinLnBrk="0" hangingPunct="1">
                    <a:lnSpc>
                      <a:spcPct val="100000"/>
                    </a:lnSpc>
                    <a:spcBef>
                      <a:spcPts val="0"/>
                    </a:spcBef>
                    <a:spcAft>
                      <a:spcPts val="0"/>
                    </a:spcAft>
                    <a:buClrTx/>
                    <a:buSzTx/>
                    <a:buFontTx/>
                    <a:buNone/>
                    <a:tabLst/>
                    <a:defRPr/>
                  </a:pPr>
                  <a:endParaRPr kumimoji="0" lang="de-DE" sz="1729"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 name="Freihandform: Form 14">
                  <a:extLst>
                    <a:ext uri="{FF2B5EF4-FFF2-40B4-BE49-F238E27FC236}">
                      <a16:creationId xmlns:a16="http://schemas.microsoft.com/office/drawing/2014/main" id="{DEF2CC52-1757-47E5-BDF0-2729EF21DCDD}"/>
                    </a:ext>
                  </a:extLst>
                </p:cNvPr>
                <p:cNvSpPr/>
                <p:nvPr/>
              </p:nvSpPr>
              <p:spPr>
                <a:xfrm>
                  <a:off x="5050739" y="715581"/>
                  <a:ext cx="3887914" cy="2475615"/>
                </a:xfrm>
                <a:custGeom>
                  <a:avLst/>
                  <a:gdLst>
                    <a:gd name="connsiteX0" fmla="*/ 0 w 3887914"/>
                    <a:gd name="connsiteY0" fmla="*/ 1237808 h 2475616"/>
                    <a:gd name="connsiteX1" fmla="*/ 486697 w 3887914"/>
                    <a:gd name="connsiteY1" fmla="*/ 751111 h 2475616"/>
                    <a:gd name="connsiteX2" fmla="*/ 676141 w 3887914"/>
                    <a:gd name="connsiteY2" fmla="*/ 789358 h 2475616"/>
                    <a:gd name="connsiteX3" fmla="*/ 698210 w 3887914"/>
                    <a:gd name="connsiteY3" fmla="*/ 801336 h 2475616"/>
                    <a:gd name="connsiteX4" fmla="*/ 698210 w 3887914"/>
                    <a:gd name="connsiteY4" fmla="*/ 0 h 2475616"/>
                    <a:gd name="connsiteX5" fmla="*/ 1435962 w 3887914"/>
                    <a:gd name="connsiteY5" fmla="*/ 0 h 2475616"/>
                    <a:gd name="connsiteX6" fmla="*/ 1412048 w 3887914"/>
                    <a:gd name="connsiteY6" fmla="*/ 77038 h 2475616"/>
                    <a:gd name="connsiteX7" fmla="*/ 1401018 w 3887914"/>
                    <a:gd name="connsiteY7" fmla="*/ 186459 h 2475616"/>
                    <a:gd name="connsiteX8" fmla="*/ 1943955 w 3887914"/>
                    <a:gd name="connsiteY8" fmla="*/ 729396 h 2475616"/>
                    <a:gd name="connsiteX9" fmla="*/ 2486892 w 3887914"/>
                    <a:gd name="connsiteY9" fmla="*/ 186459 h 2475616"/>
                    <a:gd name="connsiteX10" fmla="*/ 2475861 w 3887914"/>
                    <a:gd name="connsiteY10" fmla="*/ 77038 h 2475616"/>
                    <a:gd name="connsiteX11" fmla="*/ 2451947 w 3887914"/>
                    <a:gd name="connsiteY11" fmla="*/ 0 h 2475616"/>
                    <a:gd name="connsiteX12" fmla="*/ 3173826 w 3887914"/>
                    <a:gd name="connsiteY12" fmla="*/ 0 h 2475616"/>
                    <a:gd name="connsiteX13" fmla="*/ 3173826 w 3887914"/>
                    <a:gd name="connsiteY13" fmla="*/ 809954 h 2475616"/>
                    <a:gd name="connsiteX14" fmla="*/ 3211773 w 3887914"/>
                    <a:gd name="connsiteY14" fmla="*/ 789357 h 2475616"/>
                    <a:gd name="connsiteX15" fmla="*/ 3401217 w 3887914"/>
                    <a:gd name="connsiteY15" fmla="*/ 751110 h 2475616"/>
                    <a:gd name="connsiteX16" fmla="*/ 3887914 w 3887914"/>
                    <a:gd name="connsiteY16" fmla="*/ 1237807 h 2475616"/>
                    <a:gd name="connsiteX17" fmla="*/ 3887914 w 3887914"/>
                    <a:gd name="connsiteY17" fmla="*/ 1237808 h 2475616"/>
                    <a:gd name="connsiteX18" fmla="*/ 3887914 w 3887914"/>
                    <a:gd name="connsiteY18" fmla="*/ 1237809 h 2475616"/>
                    <a:gd name="connsiteX19" fmla="*/ 3401217 w 3887914"/>
                    <a:gd name="connsiteY19" fmla="*/ 1724506 h 2475616"/>
                    <a:gd name="connsiteX20" fmla="*/ 3211773 w 3887914"/>
                    <a:gd name="connsiteY20" fmla="*/ 1686259 h 2475616"/>
                    <a:gd name="connsiteX21" fmla="*/ 3173826 w 3887914"/>
                    <a:gd name="connsiteY21" fmla="*/ 1665662 h 2475616"/>
                    <a:gd name="connsiteX22" fmla="*/ 3173826 w 3887914"/>
                    <a:gd name="connsiteY22" fmla="*/ 2475616 h 2475616"/>
                    <a:gd name="connsiteX23" fmla="*/ 2451947 w 3887914"/>
                    <a:gd name="connsiteY23" fmla="*/ 2475616 h 2475616"/>
                    <a:gd name="connsiteX24" fmla="*/ 2475861 w 3887914"/>
                    <a:gd name="connsiteY24" fmla="*/ 2398578 h 2475616"/>
                    <a:gd name="connsiteX25" fmla="*/ 2486892 w 3887914"/>
                    <a:gd name="connsiteY25" fmla="*/ 2289157 h 2475616"/>
                    <a:gd name="connsiteX26" fmla="*/ 1943955 w 3887914"/>
                    <a:gd name="connsiteY26" fmla="*/ 1746220 h 2475616"/>
                    <a:gd name="connsiteX27" fmla="*/ 1401018 w 3887914"/>
                    <a:gd name="connsiteY27" fmla="*/ 2289157 h 2475616"/>
                    <a:gd name="connsiteX28" fmla="*/ 1412048 w 3887914"/>
                    <a:gd name="connsiteY28" fmla="*/ 2398578 h 2475616"/>
                    <a:gd name="connsiteX29" fmla="*/ 1435962 w 3887914"/>
                    <a:gd name="connsiteY29" fmla="*/ 2475616 h 2475616"/>
                    <a:gd name="connsiteX30" fmla="*/ 698210 w 3887914"/>
                    <a:gd name="connsiteY30" fmla="*/ 2475616 h 2475616"/>
                    <a:gd name="connsiteX31" fmla="*/ 698210 w 3887914"/>
                    <a:gd name="connsiteY31" fmla="*/ 1674280 h 2475616"/>
                    <a:gd name="connsiteX32" fmla="*/ 676141 w 3887914"/>
                    <a:gd name="connsiteY32" fmla="*/ 1686258 h 2475616"/>
                    <a:gd name="connsiteX33" fmla="*/ 486697 w 3887914"/>
                    <a:gd name="connsiteY33" fmla="*/ 1724505 h 2475616"/>
                    <a:gd name="connsiteX34" fmla="*/ 0 w 3887914"/>
                    <a:gd name="connsiteY34" fmla="*/ 1237808 h 2475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887914" h="2475616">
                      <a:moveTo>
                        <a:pt x="0" y="1237808"/>
                      </a:moveTo>
                      <a:cubicBezTo>
                        <a:pt x="0" y="969013"/>
                        <a:pt x="217902" y="751111"/>
                        <a:pt x="486697" y="751111"/>
                      </a:cubicBezTo>
                      <a:cubicBezTo>
                        <a:pt x="553895" y="751111"/>
                        <a:pt x="617913" y="764730"/>
                        <a:pt x="676141" y="789358"/>
                      </a:cubicBezTo>
                      <a:lnTo>
                        <a:pt x="698210" y="801336"/>
                      </a:lnTo>
                      <a:lnTo>
                        <a:pt x="698210" y="0"/>
                      </a:lnTo>
                      <a:lnTo>
                        <a:pt x="1435962" y="0"/>
                      </a:lnTo>
                      <a:lnTo>
                        <a:pt x="1412048" y="77038"/>
                      </a:lnTo>
                      <a:cubicBezTo>
                        <a:pt x="1404816" y="112382"/>
                        <a:pt x="1401018" y="148977"/>
                        <a:pt x="1401018" y="186459"/>
                      </a:cubicBezTo>
                      <a:cubicBezTo>
                        <a:pt x="1401018" y="486315"/>
                        <a:pt x="1644099" y="729396"/>
                        <a:pt x="1943955" y="729396"/>
                      </a:cubicBezTo>
                      <a:cubicBezTo>
                        <a:pt x="2243811" y="729396"/>
                        <a:pt x="2486892" y="486315"/>
                        <a:pt x="2486892" y="186459"/>
                      </a:cubicBezTo>
                      <a:cubicBezTo>
                        <a:pt x="2486892" y="148977"/>
                        <a:pt x="2483094" y="112382"/>
                        <a:pt x="2475861" y="77038"/>
                      </a:cubicBezTo>
                      <a:lnTo>
                        <a:pt x="2451947" y="0"/>
                      </a:lnTo>
                      <a:lnTo>
                        <a:pt x="3173826" y="0"/>
                      </a:lnTo>
                      <a:lnTo>
                        <a:pt x="3173826" y="809954"/>
                      </a:lnTo>
                      <a:lnTo>
                        <a:pt x="3211773" y="789357"/>
                      </a:lnTo>
                      <a:cubicBezTo>
                        <a:pt x="3270001" y="764729"/>
                        <a:pt x="3334019" y="751110"/>
                        <a:pt x="3401217" y="751110"/>
                      </a:cubicBezTo>
                      <a:cubicBezTo>
                        <a:pt x="3670012" y="751110"/>
                        <a:pt x="3887914" y="969012"/>
                        <a:pt x="3887914" y="1237807"/>
                      </a:cubicBezTo>
                      <a:lnTo>
                        <a:pt x="3887914" y="1237808"/>
                      </a:lnTo>
                      <a:lnTo>
                        <a:pt x="3887914" y="1237809"/>
                      </a:lnTo>
                      <a:cubicBezTo>
                        <a:pt x="3887914" y="1506604"/>
                        <a:pt x="3670012" y="1724506"/>
                        <a:pt x="3401217" y="1724506"/>
                      </a:cubicBezTo>
                      <a:cubicBezTo>
                        <a:pt x="3334019" y="1724506"/>
                        <a:pt x="3270001" y="1710887"/>
                        <a:pt x="3211773" y="1686259"/>
                      </a:cubicBezTo>
                      <a:lnTo>
                        <a:pt x="3173826" y="1665662"/>
                      </a:lnTo>
                      <a:lnTo>
                        <a:pt x="3173826" y="2475616"/>
                      </a:lnTo>
                      <a:lnTo>
                        <a:pt x="2451947" y="2475616"/>
                      </a:lnTo>
                      <a:lnTo>
                        <a:pt x="2475861" y="2398578"/>
                      </a:lnTo>
                      <a:cubicBezTo>
                        <a:pt x="2483094" y="2363234"/>
                        <a:pt x="2486892" y="2326639"/>
                        <a:pt x="2486892" y="2289157"/>
                      </a:cubicBezTo>
                      <a:cubicBezTo>
                        <a:pt x="2486892" y="1989301"/>
                        <a:pt x="2243811" y="1746220"/>
                        <a:pt x="1943955" y="1746220"/>
                      </a:cubicBezTo>
                      <a:cubicBezTo>
                        <a:pt x="1644099" y="1746220"/>
                        <a:pt x="1401018" y="1989301"/>
                        <a:pt x="1401018" y="2289157"/>
                      </a:cubicBezTo>
                      <a:cubicBezTo>
                        <a:pt x="1401018" y="2326639"/>
                        <a:pt x="1404816" y="2363234"/>
                        <a:pt x="1412048" y="2398578"/>
                      </a:cubicBezTo>
                      <a:lnTo>
                        <a:pt x="1435962" y="2475616"/>
                      </a:lnTo>
                      <a:lnTo>
                        <a:pt x="698210" y="2475616"/>
                      </a:lnTo>
                      <a:lnTo>
                        <a:pt x="698210" y="1674280"/>
                      </a:lnTo>
                      <a:lnTo>
                        <a:pt x="676141" y="1686258"/>
                      </a:lnTo>
                      <a:cubicBezTo>
                        <a:pt x="617913" y="1710886"/>
                        <a:pt x="553895" y="1724505"/>
                        <a:pt x="486697" y="1724505"/>
                      </a:cubicBezTo>
                      <a:cubicBezTo>
                        <a:pt x="217902" y="1724505"/>
                        <a:pt x="0" y="1506603"/>
                        <a:pt x="0" y="1237808"/>
                      </a:cubicBezTo>
                      <a:close/>
                    </a:path>
                  </a:pathLst>
                </a:custGeom>
                <a:solidFill>
                  <a:srgbClr val="3674FF"/>
                </a:solidFill>
                <a:ln w="12700" cap="flat" cmpd="sng" algn="ctr">
                  <a:noFill/>
                  <a:prstDash val="solid"/>
                  <a:miter lim="800000"/>
                </a:ln>
                <a:effectLst/>
              </p:spPr>
              <p:txBody>
                <a:bodyPr wrap="square" rtlCol="0" anchor="ctr">
                  <a:noAutofit/>
                </a:bodyPr>
                <a:lstStyle/>
                <a:p>
                  <a:pPr marL="0" marR="0" lvl="0" indent="0" defTabSz="457165" eaLnBrk="1" fontAlgn="auto" latinLnBrk="0" hangingPunct="1">
                    <a:lnSpc>
                      <a:spcPct val="100000"/>
                    </a:lnSpc>
                    <a:spcBef>
                      <a:spcPts val="0"/>
                    </a:spcBef>
                    <a:spcAft>
                      <a:spcPts val="0"/>
                    </a:spcAft>
                    <a:buClrTx/>
                    <a:buSzTx/>
                    <a:buFontTx/>
                    <a:buNone/>
                    <a:tabLst/>
                    <a:defRPr/>
                  </a:pPr>
                  <a:endParaRPr kumimoji="0" lang="de-DE" sz="1729"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 name="Freihandform: Form 15">
                  <a:extLst>
                    <a:ext uri="{FF2B5EF4-FFF2-40B4-BE49-F238E27FC236}">
                      <a16:creationId xmlns:a16="http://schemas.microsoft.com/office/drawing/2014/main" id="{2AB2EC1F-148F-4E32-BA1F-5BE666980579}"/>
                    </a:ext>
                  </a:extLst>
                </p:cNvPr>
                <p:cNvSpPr/>
                <p:nvPr/>
              </p:nvSpPr>
              <p:spPr>
                <a:xfrm rot="16200000">
                  <a:off x="7564772" y="706149"/>
                  <a:ext cx="3887914" cy="2475616"/>
                </a:xfrm>
                <a:custGeom>
                  <a:avLst/>
                  <a:gdLst>
                    <a:gd name="connsiteX0" fmla="*/ 3887914 w 3887914"/>
                    <a:gd name="connsiteY0" fmla="*/ 1237807 h 2475616"/>
                    <a:gd name="connsiteX1" fmla="*/ 3401217 w 3887914"/>
                    <a:gd name="connsiteY1" fmla="*/ 1724504 h 2475616"/>
                    <a:gd name="connsiteX2" fmla="*/ 3211773 w 3887914"/>
                    <a:gd name="connsiteY2" fmla="*/ 1686257 h 2475616"/>
                    <a:gd name="connsiteX3" fmla="*/ 3173826 w 3887914"/>
                    <a:gd name="connsiteY3" fmla="*/ 1665660 h 2475616"/>
                    <a:gd name="connsiteX4" fmla="*/ 3173826 w 3887914"/>
                    <a:gd name="connsiteY4" fmla="*/ 2475616 h 2475616"/>
                    <a:gd name="connsiteX5" fmla="*/ 2455642 w 3887914"/>
                    <a:gd name="connsiteY5" fmla="*/ 2475616 h 2475616"/>
                    <a:gd name="connsiteX6" fmla="*/ 2471817 w 3887914"/>
                    <a:gd name="connsiteY6" fmla="*/ 2423511 h 2475616"/>
                    <a:gd name="connsiteX7" fmla="*/ 2482847 w 3887914"/>
                    <a:gd name="connsiteY7" fmla="*/ 2314090 h 2475616"/>
                    <a:gd name="connsiteX8" fmla="*/ 1939910 w 3887914"/>
                    <a:gd name="connsiteY8" fmla="*/ 1771153 h 2475616"/>
                    <a:gd name="connsiteX9" fmla="*/ 1396973 w 3887914"/>
                    <a:gd name="connsiteY9" fmla="*/ 2314090 h 2475616"/>
                    <a:gd name="connsiteX10" fmla="*/ 1408004 w 3887914"/>
                    <a:gd name="connsiteY10" fmla="*/ 2423511 h 2475616"/>
                    <a:gd name="connsiteX11" fmla="*/ 1424178 w 3887914"/>
                    <a:gd name="connsiteY11" fmla="*/ 2475616 h 2475616"/>
                    <a:gd name="connsiteX12" fmla="*/ 698210 w 3887914"/>
                    <a:gd name="connsiteY12" fmla="*/ 2475616 h 2475616"/>
                    <a:gd name="connsiteX13" fmla="*/ 698210 w 3887914"/>
                    <a:gd name="connsiteY13" fmla="*/ 1674279 h 2475616"/>
                    <a:gd name="connsiteX14" fmla="*/ 676141 w 3887914"/>
                    <a:gd name="connsiteY14" fmla="*/ 1686258 h 2475616"/>
                    <a:gd name="connsiteX15" fmla="*/ 486697 w 3887914"/>
                    <a:gd name="connsiteY15" fmla="*/ 1724505 h 2475616"/>
                    <a:gd name="connsiteX16" fmla="*/ 0 w 3887914"/>
                    <a:gd name="connsiteY16" fmla="*/ 1237808 h 2475616"/>
                    <a:gd name="connsiteX17" fmla="*/ 486697 w 3887914"/>
                    <a:gd name="connsiteY17" fmla="*/ 751111 h 2475616"/>
                    <a:gd name="connsiteX18" fmla="*/ 676141 w 3887914"/>
                    <a:gd name="connsiteY18" fmla="*/ 789358 h 2475616"/>
                    <a:gd name="connsiteX19" fmla="*/ 698210 w 3887914"/>
                    <a:gd name="connsiteY19" fmla="*/ 801336 h 2475616"/>
                    <a:gd name="connsiteX20" fmla="*/ 698210 w 3887914"/>
                    <a:gd name="connsiteY20" fmla="*/ 0 h 2475616"/>
                    <a:gd name="connsiteX21" fmla="*/ 1435962 w 3887914"/>
                    <a:gd name="connsiteY21" fmla="*/ 0 h 2475616"/>
                    <a:gd name="connsiteX22" fmla="*/ 1412048 w 3887914"/>
                    <a:gd name="connsiteY22" fmla="*/ 77038 h 2475616"/>
                    <a:gd name="connsiteX23" fmla="*/ 1401018 w 3887914"/>
                    <a:gd name="connsiteY23" fmla="*/ 186459 h 2475616"/>
                    <a:gd name="connsiteX24" fmla="*/ 1943955 w 3887914"/>
                    <a:gd name="connsiteY24" fmla="*/ 729396 h 2475616"/>
                    <a:gd name="connsiteX25" fmla="*/ 2486892 w 3887914"/>
                    <a:gd name="connsiteY25" fmla="*/ 186459 h 2475616"/>
                    <a:gd name="connsiteX26" fmla="*/ 2475861 w 3887914"/>
                    <a:gd name="connsiteY26" fmla="*/ 77038 h 2475616"/>
                    <a:gd name="connsiteX27" fmla="*/ 2451947 w 3887914"/>
                    <a:gd name="connsiteY27" fmla="*/ 0 h 2475616"/>
                    <a:gd name="connsiteX28" fmla="*/ 3173826 w 3887914"/>
                    <a:gd name="connsiteY28" fmla="*/ 0 h 2475616"/>
                    <a:gd name="connsiteX29" fmla="*/ 3173826 w 3887914"/>
                    <a:gd name="connsiteY29" fmla="*/ 809954 h 2475616"/>
                    <a:gd name="connsiteX30" fmla="*/ 3211773 w 3887914"/>
                    <a:gd name="connsiteY30" fmla="*/ 789357 h 2475616"/>
                    <a:gd name="connsiteX31" fmla="*/ 3401217 w 3887914"/>
                    <a:gd name="connsiteY31" fmla="*/ 751110 h 2475616"/>
                    <a:gd name="connsiteX32" fmla="*/ 3887914 w 3887914"/>
                    <a:gd name="connsiteY32" fmla="*/ 1237807 h 2475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87914" h="2475616">
                      <a:moveTo>
                        <a:pt x="3887914" y="1237807"/>
                      </a:moveTo>
                      <a:cubicBezTo>
                        <a:pt x="3887914" y="1506602"/>
                        <a:pt x="3670012" y="1724504"/>
                        <a:pt x="3401217" y="1724504"/>
                      </a:cubicBezTo>
                      <a:cubicBezTo>
                        <a:pt x="3334019" y="1724504"/>
                        <a:pt x="3270001" y="1710885"/>
                        <a:pt x="3211773" y="1686257"/>
                      </a:cubicBezTo>
                      <a:lnTo>
                        <a:pt x="3173826" y="1665660"/>
                      </a:lnTo>
                      <a:lnTo>
                        <a:pt x="3173826" y="2475616"/>
                      </a:lnTo>
                      <a:lnTo>
                        <a:pt x="2455642" y="2475616"/>
                      </a:lnTo>
                      <a:lnTo>
                        <a:pt x="2471817" y="2423511"/>
                      </a:lnTo>
                      <a:cubicBezTo>
                        <a:pt x="2479049" y="2388167"/>
                        <a:pt x="2482847" y="2351572"/>
                        <a:pt x="2482847" y="2314090"/>
                      </a:cubicBezTo>
                      <a:cubicBezTo>
                        <a:pt x="2482847" y="2014234"/>
                        <a:pt x="2239766" y="1771153"/>
                        <a:pt x="1939910" y="1771153"/>
                      </a:cubicBezTo>
                      <a:cubicBezTo>
                        <a:pt x="1640054" y="1771153"/>
                        <a:pt x="1396973" y="2014234"/>
                        <a:pt x="1396973" y="2314090"/>
                      </a:cubicBezTo>
                      <a:cubicBezTo>
                        <a:pt x="1396973" y="2351572"/>
                        <a:pt x="1400771" y="2388167"/>
                        <a:pt x="1408004" y="2423511"/>
                      </a:cubicBezTo>
                      <a:lnTo>
                        <a:pt x="1424178" y="2475616"/>
                      </a:lnTo>
                      <a:lnTo>
                        <a:pt x="698210" y="2475616"/>
                      </a:lnTo>
                      <a:lnTo>
                        <a:pt x="698210" y="1674279"/>
                      </a:lnTo>
                      <a:lnTo>
                        <a:pt x="676141" y="1686258"/>
                      </a:lnTo>
                      <a:cubicBezTo>
                        <a:pt x="617913" y="1710886"/>
                        <a:pt x="553895" y="1724505"/>
                        <a:pt x="486697" y="1724505"/>
                      </a:cubicBezTo>
                      <a:cubicBezTo>
                        <a:pt x="217902" y="1724505"/>
                        <a:pt x="0" y="1506603"/>
                        <a:pt x="0" y="1237808"/>
                      </a:cubicBezTo>
                      <a:cubicBezTo>
                        <a:pt x="0" y="969013"/>
                        <a:pt x="217902" y="751111"/>
                        <a:pt x="486697" y="751111"/>
                      </a:cubicBezTo>
                      <a:cubicBezTo>
                        <a:pt x="553895" y="751111"/>
                        <a:pt x="617913" y="764730"/>
                        <a:pt x="676141" y="789358"/>
                      </a:cubicBezTo>
                      <a:lnTo>
                        <a:pt x="698210" y="801336"/>
                      </a:lnTo>
                      <a:lnTo>
                        <a:pt x="698210" y="0"/>
                      </a:lnTo>
                      <a:lnTo>
                        <a:pt x="1435962" y="0"/>
                      </a:lnTo>
                      <a:lnTo>
                        <a:pt x="1412048" y="77038"/>
                      </a:lnTo>
                      <a:cubicBezTo>
                        <a:pt x="1404816" y="112382"/>
                        <a:pt x="1401018" y="148977"/>
                        <a:pt x="1401018" y="186459"/>
                      </a:cubicBezTo>
                      <a:cubicBezTo>
                        <a:pt x="1401018" y="486315"/>
                        <a:pt x="1644099" y="729396"/>
                        <a:pt x="1943955" y="729396"/>
                      </a:cubicBezTo>
                      <a:cubicBezTo>
                        <a:pt x="2243811" y="729396"/>
                        <a:pt x="2486892" y="486315"/>
                        <a:pt x="2486892" y="186459"/>
                      </a:cubicBezTo>
                      <a:cubicBezTo>
                        <a:pt x="2486892" y="148977"/>
                        <a:pt x="2483094" y="112382"/>
                        <a:pt x="2475861" y="77038"/>
                      </a:cubicBezTo>
                      <a:lnTo>
                        <a:pt x="2451947" y="0"/>
                      </a:lnTo>
                      <a:lnTo>
                        <a:pt x="3173826" y="0"/>
                      </a:lnTo>
                      <a:lnTo>
                        <a:pt x="3173826" y="809954"/>
                      </a:lnTo>
                      <a:lnTo>
                        <a:pt x="3211773" y="789357"/>
                      </a:lnTo>
                      <a:cubicBezTo>
                        <a:pt x="3270001" y="764729"/>
                        <a:pt x="3334019" y="751110"/>
                        <a:pt x="3401217" y="751110"/>
                      </a:cubicBezTo>
                      <a:cubicBezTo>
                        <a:pt x="3670012" y="751110"/>
                        <a:pt x="3887914" y="969012"/>
                        <a:pt x="3887914" y="1237807"/>
                      </a:cubicBezTo>
                      <a:close/>
                    </a:path>
                  </a:pathLst>
                </a:custGeom>
                <a:solidFill>
                  <a:srgbClr val="FFE423"/>
                </a:solidFill>
                <a:ln w="12700" cap="flat" cmpd="sng" algn="ctr">
                  <a:noFill/>
                  <a:prstDash val="solid"/>
                  <a:miter lim="800000"/>
                </a:ln>
                <a:effectLst/>
              </p:spPr>
              <p:txBody>
                <a:bodyPr wrap="square" rtlCol="0" anchor="ctr">
                  <a:noAutofit/>
                </a:bodyPr>
                <a:lstStyle/>
                <a:p>
                  <a:pPr marL="0" marR="0" lvl="0" indent="0" defTabSz="457165" eaLnBrk="1" fontAlgn="auto" latinLnBrk="0" hangingPunct="1">
                    <a:lnSpc>
                      <a:spcPct val="100000"/>
                    </a:lnSpc>
                    <a:spcBef>
                      <a:spcPts val="0"/>
                    </a:spcBef>
                    <a:spcAft>
                      <a:spcPts val="0"/>
                    </a:spcAft>
                    <a:buClrTx/>
                    <a:buSzTx/>
                    <a:buFontTx/>
                    <a:buNone/>
                    <a:tabLst/>
                    <a:defRPr/>
                  </a:pPr>
                  <a:endParaRPr kumimoji="0" lang="de-DE" sz="1729"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 name="Freihandform: Form 16">
                  <a:extLst>
                    <a:ext uri="{FF2B5EF4-FFF2-40B4-BE49-F238E27FC236}">
                      <a16:creationId xmlns:a16="http://schemas.microsoft.com/office/drawing/2014/main" id="{BBF16204-CF52-4622-96E9-679FAC6DFA02}"/>
                    </a:ext>
                  </a:extLst>
                </p:cNvPr>
                <p:cNvSpPr/>
                <p:nvPr/>
              </p:nvSpPr>
              <p:spPr>
                <a:xfrm>
                  <a:off x="0" y="715582"/>
                  <a:ext cx="3887914" cy="2475616"/>
                </a:xfrm>
                <a:custGeom>
                  <a:avLst/>
                  <a:gdLst>
                    <a:gd name="connsiteX0" fmla="*/ 0 w 3887914"/>
                    <a:gd name="connsiteY0" fmla="*/ 1237808 h 2475616"/>
                    <a:gd name="connsiteX1" fmla="*/ 486697 w 3887914"/>
                    <a:gd name="connsiteY1" fmla="*/ 751111 h 2475616"/>
                    <a:gd name="connsiteX2" fmla="*/ 676141 w 3887914"/>
                    <a:gd name="connsiteY2" fmla="*/ 789358 h 2475616"/>
                    <a:gd name="connsiteX3" fmla="*/ 698210 w 3887914"/>
                    <a:gd name="connsiteY3" fmla="*/ 801336 h 2475616"/>
                    <a:gd name="connsiteX4" fmla="*/ 698210 w 3887914"/>
                    <a:gd name="connsiteY4" fmla="*/ 0 h 2475616"/>
                    <a:gd name="connsiteX5" fmla="*/ 1435962 w 3887914"/>
                    <a:gd name="connsiteY5" fmla="*/ 0 h 2475616"/>
                    <a:gd name="connsiteX6" fmla="*/ 1412048 w 3887914"/>
                    <a:gd name="connsiteY6" fmla="*/ 77038 h 2475616"/>
                    <a:gd name="connsiteX7" fmla="*/ 1401018 w 3887914"/>
                    <a:gd name="connsiteY7" fmla="*/ 186459 h 2475616"/>
                    <a:gd name="connsiteX8" fmla="*/ 1943955 w 3887914"/>
                    <a:gd name="connsiteY8" fmla="*/ 729396 h 2475616"/>
                    <a:gd name="connsiteX9" fmla="*/ 2486892 w 3887914"/>
                    <a:gd name="connsiteY9" fmla="*/ 186459 h 2475616"/>
                    <a:gd name="connsiteX10" fmla="*/ 2475861 w 3887914"/>
                    <a:gd name="connsiteY10" fmla="*/ 77038 h 2475616"/>
                    <a:gd name="connsiteX11" fmla="*/ 2451947 w 3887914"/>
                    <a:gd name="connsiteY11" fmla="*/ 0 h 2475616"/>
                    <a:gd name="connsiteX12" fmla="*/ 3173826 w 3887914"/>
                    <a:gd name="connsiteY12" fmla="*/ 0 h 2475616"/>
                    <a:gd name="connsiteX13" fmla="*/ 3173826 w 3887914"/>
                    <a:gd name="connsiteY13" fmla="*/ 809954 h 2475616"/>
                    <a:gd name="connsiteX14" fmla="*/ 3211773 w 3887914"/>
                    <a:gd name="connsiteY14" fmla="*/ 789357 h 2475616"/>
                    <a:gd name="connsiteX15" fmla="*/ 3401217 w 3887914"/>
                    <a:gd name="connsiteY15" fmla="*/ 751110 h 2475616"/>
                    <a:gd name="connsiteX16" fmla="*/ 3887914 w 3887914"/>
                    <a:gd name="connsiteY16" fmla="*/ 1237807 h 2475616"/>
                    <a:gd name="connsiteX17" fmla="*/ 3887914 w 3887914"/>
                    <a:gd name="connsiteY17" fmla="*/ 1237808 h 2475616"/>
                    <a:gd name="connsiteX18" fmla="*/ 3887914 w 3887914"/>
                    <a:gd name="connsiteY18" fmla="*/ 1237809 h 2475616"/>
                    <a:gd name="connsiteX19" fmla="*/ 3401217 w 3887914"/>
                    <a:gd name="connsiteY19" fmla="*/ 1724506 h 2475616"/>
                    <a:gd name="connsiteX20" fmla="*/ 3211773 w 3887914"/>
                    <a:gd name="connsiteY20" fmla="*/ 1686259 h 2475616"/>
                    <a:gd name="connsiteX21" fmla="*/ 3173826 w 3887914"/>
                    <a:gd name="connsiteY21" fmla="*/ 1665662 h 2475616"/>
                    <a:gd name="connsiteX22" fmla="*/ 3173826 w 3887914"/>
                    <a:gd name="connsiteY22" fmla="*/ 2475616 h 2475616"/>
                    <a:gd name="connsiteX23" fmla="*/ 2451947 w 3887914"/>
                    <a:gd name="connsiteY23" fmla="*/ 2475616 h 2475616"/>
                    <a:gd name="connsiteX24" fmla="*/ 2475861 w 3887914"/>
                    <a:gd name="connsiteY24" fmla="*/ 2398578 h 2475616"/>
                    <a:gd name="connsiteX25" fmla="*/ 2486892 w 3887914"/>
                    <a:gd name="connsiteY25" fmla="*/ 2289157 h 2475616"/>
                    <a:gd name="connsiteX26" fmla="*/ 1943955 w 3887914"/>
                    <a:gd name="connsiteY26" fmla="*/ 1746220 h 2475616"/>
                    <a:gd name="connsiteX27" fmla="*/ 1401018 w 3887914"/>
                    <a:gd name="connsiteY27" fmla="*/ 2289157 h 2475616"/>
                    <a:gd name="connsiteX28" fmla="*/ 1412048 w 3887914"/>
                    <a:gd name="connsiteY28" fmla="*/ 2398578 h 2475616"/>
                    <a:gd name="connsiteX29" fmla="*/ 1435962 w 3887914"/>
                    <a:gd name="connsiteY29" fmla="*/ 2475616 h 2475616"/>
                    <a:gd name="connsiteX30" fmla="*/ 698210 w 3887914"/>
                    <a:gd name="connsiteY30" fmla="*/ 2475616 h 2475616"/>
                    <a:gd name="connsiteX31" fmla="*/ 698210 w 3887914"/>
                    <a:gd name="connsiteY31" fmla="*/ 1674280 h 2475616"/>
                    <a:gd name="connsiteX32" fmla="*/ 676141 w 3887914"/>
                    <a:gd name="connsiteY32" fmla="*/ 1686258 h 2475616"/>
                    <a:gd name="connsiteX33" fmla="*/ 486697 w 3887914"/>
                    <a:gd name="connsiteY33" fmla="*/ 1724505 h 2475616"/>
                    <a:gd name="connsiteX34" fmla="*/ 0 w 3887914"/>
                    <a:gd name="connsiteY34" fmla="*/ 1237808 h 2475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887914" h="2475616">
                      <a:moveTo>
                        <a:pt x="0" y="1237808"/>
                      </a:moveTo>
                      <a:cubicBezTo>
                        <a:pt x="0" y="969013"/>
                        <a:pt x="217902" y="751111"/>
                        <a:pt x="486697" y="751111"/>
                      </a:cubicBezTo>
                      <a:cubicBezTo>
                        <a:pt x="553895" y="751111"/>
                        <a:pt x="617913" y="764730"/>
                        <a:pt x="676141" y="789358"/>
                      </a:cubicBezTo>
                      <a:lnTo>
                        <a:pt x="698210" y="801336"/>
                      </a:lnTo>
                      <a:lnTo>
                        <a:pt x="698210" y="0"/>
                      </a:lnTo>
                      <a:lnTo>
                        <a:pt x="1435962" y="0"/>
                      </a:lnTo>
                      <a:lnTo>
                        <a:pt x="1412048" y="77038"/>
                      </a:lnTo>
                      <a:cubicBezTo>
                        <a:pt x="1404816" y="112382"/>
                        <a:pt x="1401018" y="148977"/>
                        <a:pt x="1401018" y="186459"/>
                      </a:cubicBezTo>
                      <a:cubicBezTo>
                        <a:pt x="1401018" y="486315"/>
                        <a:pt x="1644099" y="729396"/>
                        <a:pt x="1943955" y="729396"/>
                      </a:cubicBezTo>
                      <a:cubicBezTo>
                        <a:pt x="2243811" y="729396"/>
                        <a:pt x="2486892" y="486315"/>
                        <a:pt x="2486892" y="186459"/>
                      </a:cubicBezTo>
                      <a:cubicBezTo>
                        <a:pt x="2486892" y="148977"/>
                        <a:pt x="2483094" y="112382"/>
                        <a:pt x="2475861" y="77038"/>
                      </a:cubicBezTo>
                      <a:lnTo>
                        <a:pt x="2451947" y="0"/>
                      </a:lnTo>
                      <a:lnTo>
                        <a:pt x="3173826" y="0"/>
                      </a:lnTo>
                      <a:lnTo>
                        <a:pt x="3173826" y="809954"/>
                      </a:lnTo>
                      <a:lnTo>
                        <a:pt x="3211773" y="789357"/>
                      </a:lnTo>
                      <a:cubicBezTo>
                        <a:pt x="3270001" y="764729"/>
                        <a:pt x="3334019" y="751110"/>
                        <a:pt x="3401217" y="751110"/>
                      </a:cubicBezTo>
                      <a:cubicBezTo>
                        <a:pt x="3670012" y="751110"/>
                        <a:pt x="3887914" y="969012"/>
                        <a:pt x="3887914" y="1237807"/>
                      </a:cubicBezTo>
                      <a:lnTo>
                        <a:pt x="3887914" y="1237808"/>
                      </a:lnTo>
                      <a:lnTo>
                        <a:pt x="3887914" y="1237809"/>
                      </a:lnTo>
                      <a:cubicBezTo>
                        <a:pt x="3887914" y="1506604"/>
                        <a:pt x="3670012" y="1724506"/>
                        <a:pt x="3401217" y="1724506"/>
                      </a:cubicBezTo>
                      <a:cubicBezTo>
                        <a:pt x="3334019" y="1724506"/>
                        <a:pt x="3270001" y="1710887"/>
                        <a:pt x="3211773" y="1686259"/>
                      </a:cubicBezTo>
                      <a:lnTo>
                        <a:pt x="3173826" y="1665662"/>
                      </a:lnTo>
                      <a:lnTo>
                        <a:pt x="3173826" y="2475616"/>
                      </a:lnTo>
                      <a:lnTo>
                        <a:pt x="2451947" y="2475616"/>
                      </a:lnTo>
                      <a:lnTo>
                        <a:pt x="2475861" y="2398578"/>
                      </a:lnTo>
                      <a:cubicBezTo>
                        <a:pt x="2483094" y="2363234"/>
                        <a:pt x="2486892" y="2326639"/>
                        <a:pt x="2486892" y="2289157"/>
                      </a:cubicBezTo>
                      <a:cubicBezTo>
                        <a:pt x="2486892" y="1989301"/>
                        <a:pt x="2243811" y="1746220"/>
                        <a:pt x="1943955" y="1746220"/>
                      </a:cubicBezTo>
                      <a:cubicBezTo>
                        <a:pt x="1644099" y="1746220"/>
                        <a:pt x="1401018" y="1989301"/>
                        <a:pt x="1401018" y="2289157"/>
                      </a:cubicBezTo>
                      <a:cubicBezTo>
                        <a:pt x="1401018" y="2326639"/>
                        <a:pt x="1404816" y="2363234"/>
                        <a:pt x="1412048" y="2398578"/>
                      </a:cubicBezTo>
                      <a:lnTo>
                        <a:pt x="1435962" y="2475616"/>
                      </a:lnTo>
                      <a:lnTo>
                        <a:pt x="698210" y="2475616"/>
                      </a:lnTo>
                      <a:lnTo>
                        <a:pt x="698210" y="1674280"/>
                      </a:lnTo>
                      <a:lnTo>
                        <a:pt x="676141" y="1686258"/>
                      </a:lnTo>
                      <a:cubicBezTo>
                        <a:pt x="617913" y="1710886"/>
                        <a:pt x="553895" y="1724505"/>
                        <a:pt x="486697" y="1724505"/>
                      </a:cubicBezTo>
                      <a:cubicBezTo>
                        <a:pt x="217902" y="1724505"/>
                        <a:pt x="0" y="1506603"/>
                        <a:pt x="0" y="1237808"/>
                      </a:cubicBezTo>
                      <a:close/>
                    </a:path>
                  </a:pathLst>
                </a:custGeom>
                <a:solidFill>
                  <a:srgbClr val="2AD01A"/>
                </a:solidFill>
                <a:ln w="12700" cap="flat" cmpd="sng" algn="ctr">
                  <a:noFill/>
                  <a:prstDash val="solid"/>
                  <a:miter lim="800000"/>
                </a:ln>
                <a:effectLst/>
              </p:spPr>
              <p:txBody>
                <a:bodyPr wrap="square" rtlCol="0" anchor="ctr">
                  <a:noAutofit/>
                </a:bodyPr>
                <a:lstStyle/>
                <a:p>
                  <a:pPr marL="0" marR="0" lvl="0" indent="0" defTabSz="457165" eaLnBrk="1" fontAlgn="auto" latinLnBrk="0" hangingPunct="1">
                    <a:lnSpc>
                      <a:spcPct val="100000"/>
                    </a:lnSpc>
                    <a:spcBef>
                      <a:spcPts val="0"/>
                    </a:spcBef>
                    <a:spcAft>
                      <a:spcPts val="0"/>
                    </a:spcAft>
                    <a:buClrTx/>
                    <a:buSzTx/>
                    <a:buFontTx/>
                    <a:buNone/>
                    <a:tabLst/>
                    <a:defRPr/>
                  </a:pPr>
                  <a:endParaRPr kumimoji="0" lang="de-DE" sz="1729"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9" name="Gruppieren 8">
              <a:extLst>
                <a:ext uri="{FF2B5EF4-FFF2-40B4-BE49-F238E27FC236}">
                  <a16:creationId xmlns:a16="http://schemas.microsoft.com/office/drawing/2014/main" id="{C2011D5E-CFD8-4C67-816D-6470EAAFA4C7}"/>
                </a:ext>
              </a:extLst>
            </p:cNvPr>
            <p:cNvGrpSpPr/>
            <p:nvPr/>
          </p:nvGrpSpPr>
          <p:grpSpPr>
            <a:xfrm rot="5400000">
              <a:off x="-300788" y="6987409"/>
              <a:ext cx="1887165" cy="1285446"/>
              <a:chOff x="0" y="0"/>
              <a:chExt cx="5703356" cy="3887914"/>
            </a:xfrm>
            <a:grpFill/>
          </p:grpSpPr>
          <p:sp>
            <p:nvSpPr>
              <p:cNvPr id="10" name="Freihandform: Form 9">
                <a:extLst>
                  <a:ext uri="{FF2B5EF4-FFF2-40B4-BE49-F238E27FC236}">
                    <a16:creationId xmlns:a16="http://schemas.microsoft.com/office/drawing/2014/main" id="{DB90F394-FF1B-4E01-AEB9-8AC8A4CBA3CC}"/>
                  </a:ext>
                </a:extLst>
              </p:cNvPr>
              <p:cNvSpPr/>
              <p:nvPr/>
            </p:nvSpPr>
            <p:spPr>
              <a:xfrm rot="16200000">
                <a:off x="2521591" y="706149"/>
                <a:ext cx="3887914" cy="2475616"/>
              </a:xfrm>
              <a:custGeom>
                <a:avLst/>
                <a:gdLst>
                  <a:gd name="connsiteX0" fmla="*/ 3887914 w 3887914"/>
                  <a:gd name="connsiteY0" fmla="*/ 1237807 h 2475616"/>
                  <a:gd name="connsiteX1" fmla="*/ 3401217 w 3887914"/>
                  <a:gd name="connsiteY1" fmla="*/ 1724504 h 2475616"/>
                  <a:gd name="connsiteX2" fmla="*/ 3211773 w 3887914"/>
                  <a:gd name="connsiteY2" fmla="*/ 1686257 h 2475616"/>
                  <a:gd name="connsiteX3" fmla="*/ 3173826 w 3887914"/>
                  <a:gd name="connsiteY3" fmla="*/ 1665660 h 2475616"/>
                  <a:gd name="connsiteX4" fmla="*/ 3173826 w 3887914"/>
                  <a:gd name="connsiteY4" fmla="*/ 2475616 h 2475616"/>
                  <a:gd name="connsiteX5" fmla="*/ 2455642 w 3887914"/>
                  <a:gd name="connsiteY5" fmla="*/ 2475616 h 2475616"/>
                  <a:gd name="connsiteX6" fmla="*/ 2471817 w 3887914"/>
                  <a:gd name="connsiteY6" fmla="*/ 2423511 h 2475616"/>
                  <a:gd name="connsiteX7" fmla="*/ 2482847 w 3887914"/>
                  <a:gd name="connsiteY7" fmla="*/ 2314090 h 2475616"/>
                  <a:gd name="connsiteX8" fmla="*/ 1939910 w 3887914"/>
                  <a:gd name="connsiteY8" fmla="*/ 1771153 h 2475616"/>
                  <a:gd name="connsiteX9" fmla="*/ 1396973 w 3887914"/>
                  <a:gd name="connsiteY9" fmla="*/ 2314090 h 2475616"/>
                  <a:gd name="connsiteX10" fmla="*/ 1408004 w 3887914"/>
                  <a:gd name="connsiteY10" fmla="*/ 2423511 h 2475616"/>
                  <a:gd name="connsiteX11" fmla="*/ 1424178 w 3887914"/>
                  <a:gd name="connsiteY11" fmla="*/ 2475616 h 2475616"/>
                  <a:gd name="connsiteX12" fmla="*/ 698210 w 3887914"/>
                  <a:gd name="connsiteY12" fmla="*/ 2475616 h 2475616"/>
                  <a:gd name="connsiteX13" fmla="*/ 698210 w 3887914"/>
                  <a:gd name="connsiteY13" fmla="*/ 1674279 h 2475616"/>
                  <a:gd name="connsiteX14" fmla="*/ 676141 w 3887914"/>
                  <a:gd name="connsiteY14" fmla="*/ 1686258 h 2475616"/>
                  <a:gd name="connsiteX15" fmla="*/ 486697 w 3887914"/>
                  <a:gd name="connsiteY15" fmla="*/ 1724505 h 2475616"/>
                  <a:gd name="connsiteX16" fmla="*/ 0 w 3887914"/>
                  <a:gd name="connsiteY16" fmla="*/ 1237808 h 2475616"/>
                  <a:gd name="connsiteX17" fmla="*/ 486697 w 3887914"/>
                  <a:gd name="connsiteY17" fmla="*/ 751111 h 2475616"/>
                  <a:gd name="connsiteX18" fmla="*/ 676141 w 3887914"/>
                  <a:gd name="connsiteY18" fmla="*/ 789358 h 2475616"/>
                  <a:gd name="connsiteX19" fmla="*/ 698210 w 3887914"/>
                  <a:gd name="connsiteY19" fmla="*/ 801336 h 2475616"/>
                  <a:gd name="connsiteX20" fmla="*/ 698210 w 3887914"/>
                  <a:gd name="connsiteY20" fmla="*/ 0 h 2475616"/>
                  <a:gd name="connsiteX21" fmla="*/ 1435962 w 3887914"/>
                  <a:gd name="connsiteY21" fmla="*/ 0 h 2475616"/>
                  <a:gd name="connsiteX22" fmla="*/ 1412048 w 3887914"/>
                  <a:gd name="connsiteY22" fmla="*/ 77038 h 2475616"/>
                  <a:gd name="connsiteX23" fmla="*/ 1401018 w 3887914"/>
                  <a:gd name="connsiteY23" fmla="*/ 186459 h 2475616"/>
                  <a:gd name="connsiteX24" fmla="*/ 1943955 w 3887914"/>
                  <a:gd name="connsiteY24" fmla="*/ 729396 h 2475616"/>
                  <a:gd name="connsiteX25" fmla="*/ 2486892 w 3887914"/>
                  <a:gd name="connsiteY25" fmla="*/ 186459 h 2475616"/>
                  <a:gd name="connsiteX26" fmla="*/ 2475861 w 3887914"/>
                  <a:gd name="connsiteY26" fmla="*/ 77038 h 2475616"/>
                  <a:gd name="connsiteX27" fmla="*/ 2451947 w 3887914"/>
                  <a:gd name="connsiteY27" fmla="*/ 0 h 2475616"/>
                  <a:gd name="connsiteX28" fmla="*/ 3173826 w 3887914"/>
                  <a:gd name="connsiteY28" fmla="*/ 0 h 2475616"/>
                  <a:gd name="connsiteX29" fmla="*/ 3173826 w 3887914"/>
                  <a:gd name="connsiteY29" fmla="*/ 809954 h 2475616"/>
                  <a:gd name="connsiteX30" fmla="*/ 3211773 w 3887914"/>
                  <a:gd name="connsiteY30" fmla="*/ 789357 h 2475616"/>
                  <a:gd name="connsiteX31" fmla="*/ 3401217 w 3887914"/>
                  <a:gd name="connsiteY31" fmla="*/ 751110 h 2475616"/>
                  <a:gd name="connsiteX32" fmla="*/ 3887914 w 3887914"/>
                  <a:gd name="connsiteY32" fmla="*/ 1237807 h 2475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87914" h="2475616">
                    <a:moveTo>
                      <a:pt x="3887914" y="1237807"/>
                    </a:moveTo>
                    <a:cubicBezTo>
                      <a:pt x="3887914" y="1506602"/>
                      <a:pt x="3670012" y="1724504"/>
                      <a:pt x="3401217" y="1724504"/>
                    </a:cubicBezTo>
                    <a:cubicBezTo>
                      <a:pt x="3334019" y="1724504"/>
                      <a:pt x="3270001" y="1710885"/>
                      <a:pt x="3211773" y="1686257"/>
                    </a:cubicBezTo>
                    <a:lnTo>
                      <a:pt x="3173826" y="1665660"/>
                    </a:lnTo>
                    <a:lnTo>
                      <a:pt x="3173826" y="2475616"/>
                    </a:lnTo>
                    <a:lnTo>
                      <a:pt x="2455642" y="2475616"/>
                    </a:lnTo>
                    <a:lnTo>
                      <a:pt x="2471817" y="2423511"/>
                    </a:lnTo>
                    <a:cubicBezTo>
                      <a:pt x="2479049" y="2388167"/>
                      <a:pt x="2482847" y="2351572"/>
                      <a:pt x="2482847" y="2314090"/>
                    </a:cubicBezTo>
                    <a:cubicBezTo>
                      <a:pt x="2482847" y="2014234"/>
                      <a:pt x="2239766" y="1771153"/>
                      <a:pt x="1939910" y="1771153"/>
                    </a:cubicBezTo>
                    <a:cubicBezTo>
                      <a:pt x="1640054" y="1771153"/>
                      <a:pt x="1396973" y="2014234"/>
                      <a:pt x="1396973" y="2314090"/>
                    </a:cubicBezTo>
                    <a:cubicBezTo>
                      <a:pt x="1396973" y="2351572"/>
                      <a:pt x="1400771" y="2388167"/>
                      <a:pt x="1408004" y="2423511"/>
                    </a:cubicBezTo>
                    <a:lnTo>
                      <a:pt x="1424178" y="2475616"/>
                    </a:lnTo>
                    <a:lnTo>
                      <a:pt x="698210" y="2475616"/>
                    </a:lnTo>
                    <a:lnTo>
                      <a:pt x="698210" y="1674279"/>
                    </a:lnTo>
                    <a:lnTo>
                      <a:pt x="676141" y="1686258"/>
                    </a:lnTo>
                    <a:cubicBezTo>
                      <a:pt x="617913" y="1710886"/>
                      <a:pt x="553895" y="1724505"/>
                      <a:pt x="486697" y="1724505"/>
                    </a:cubicBezTo>
                    <a:cubicBezTo>
                      <a:pt x="217902" y="1724505"/>
                      <a:pt x="0" y="1506603"/>
                      <a:pt x="0" y="1237808"/>
                    </a:cubicBezTo>
                    <a:cubicBezTo>
                      <a:pt x="0" y="969013"/>
                      <a:pt x="217902" y="751111"/>
                      <a:pt x="486697" y="751111"/>
                    </a:cubicBezTo>
                    <a:cubicBezTo>
                      <a:pt x="553895" y="751111"/>
                      <a:pt x="617913" y="764730"/>
                      <a:pt x="676141" y="789358"/>
                    </a:cubicBezTo>
                    <a:lnTo>
                      <a:pt x="698210" y="801336"/>
                    </a:lnTo>
                    <a:lnTo>
                      <a:pt x="698210" y="0"/>
                    </a:lnTo>
                    <a:lnTo>
                      <a:pt x="1435962" y="0"/>
                    </a:lnTo>
                    <a:lnTo>
                      <a:pt x="1412048" y="77038"/>
                    </a:lnTo>
                    <a:cubicBezTo>
                      <a:pt x="1404816" y="112382"/>
                      <a:pt x="1401018" y="148977"/>
                      <a:pt x="1401018" y="186459"/>
                    </a:cubicBezTo>
                    <a:cubicBezTo>
                      <a:pt x="1401018" y="486315"/>
                      <a:pt x="1644099" y="729396"/>
                      <a:pt x="1943955" y="729396"/>
                    </a:cubicBezTo>
                    <a:cubicBezTo>
                      <a:pt x="2243811" y="729396"/>
                      <a:pt x="2486892" y="486315"/>
                      <a:pt x="2486892" y="186459"/>
                    </a:cubicBezTo>
                    <a:cubicBezTo>
                      <a:pt x="2486892" y="148977"/>
                      <a:pt x="2483094" y="112382"/>
                      <a:pt x="2475861" y="77038"/>
                    </a:cubicBezTo>
                    <a:lnTo>
                      <a:pt x="2451947" y="0"/>
                    </a:lnTo>
                    <a:lnTo>
                      <a:pt x="3173826" y="0"/>
                    </a:lnTo>
                    <a:lnTo>
                      <a:pt x="3173826" y="809954"/>
                    </a:lnTo>
                    <a:lnTo>
                      <a:pt x="3211773" y="789357"/>
                    </a:lnTo>
                    <a:cubicBezTo>
                      <a:pt x="3270001" y="764729"/>
                      <a:pt x="3334019" y="751110"/>
                      <a:pt x="3401217" y="751110"/>
                    </a:cubicBezTo>
                    <a:cubicBezTo>
                      <a:pt x="3670012" y="751110"/>
                      <a:pt x="3887914" y="969012"/>
                      <a:pt x="3887914" y="1237807"/>
                    </a:cubicBezTo>
                    <a:close/>
                  </a:path>
                </a:pathLst>
              </a:custGeom>
              <a:solidFill>
                <a:srgbClr val="FB212A"/>
              </a:solidFill>
              <a:ln w="12700" cap="flat" cmpd="sng" algn="ctr">
                <a:noFill/>
                <a:prstDash val="solid"/>
                <a:miter lim="800000"/>
              </a:ln>
              <a:effectLst/>
            </p:spPr>
            <p:txBody>
              <a:bodyPr wrap="square" rtlCol="0" anchor="ctr">
                <a:noAutofit/>
              </a:bodyPr>
              <a:lstStyle/>
              <a:p>
                <a:pPr marL="0" marR="0" lvl="0" indent="0" defTabSz="457165" eaLnBrk="1" fontAlgn="auto" latinLnBrk="0" hangingPunct="1">
                  <a:lnSpc>
                    <a:spcPct val="100000"/>
                  </a:lnSpc>
                  <a:spcBef>
                    <a:spcPts val="0"/>
                  </a:spcBef>
                  <a:spcAft>
                    <a:spcPts val="0"/>
                  </a:spcAft>
                  <a:buClrTx/>
                  <a:buSzTx/>
                  <a:buFontTx/>
                  <a:buNone/>
                  <a:tabLst/>
                  <a:defRPr/>
                </a:pPr>
                <a:endParaRPr kumimoji="0" lang="de-DE" sz="1729"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 name="Freihandform: Form 10">
                <a:extLst>
                  <a:ext uri="{FF2B5EF4-FFF2-40B4-BE49-F238E27FC236}">
                    <a16:creationId xmlns:a16="http://schemas.microsoft.com/office/drawing/2014/main" id="{3EB33362-170D-4E00-A3A6-F4FCFE95E685}"/>
                  </a:ext>
                </a:extLst>
              </p:cNvPr>
              <p:cNvSpPr/>
              <p:nvPr/>
            </p:nvSpPr>
            <p:spPr>
              <a:xfrm>
                <a:off x="0" y="715582"/>
                <a:ext cx="3887914" cy="2475616"/>
              </a:xfrm>
              <a:custGeom>
                <a:avLst/>
                <a:gdLst>
                  <a:gd name="connsiteX0" fmla="*/ 0 w 3887914"/>
                  <a:gd name="connsiteY0" fmla="*/ 1237808 h 2475616"/>
                  <a:gd name="connsiteX1" fmla="*/ 486697 w 3887914"/>
                  <a:gd name="connsiteY1" fmla="*/ 751111 h 2475616"/>
                  <a:gd name="connsiteX2" fmla="*/ 676141 w 3887914"/>
                  <a:gd name="connsiteY2" fmla="*/ 789358 h 2475616"/>
                  <a:gd name="connsiteX3" fmla="*/ 698210 w 3887914"/>
                  <a:gd name="connsiteY3" fmla="*/ 801336 h 2475616"/>
                  <a:gd name="connsiteX4" fmla="*/ 698210 w 3887914"/>
                  <a:gd name="connsiteY4" fmla="*/ 0 h 2475616"/>
                  <a:gd name="connsiteX5" fmla="*/ 1435962 w 3887914"/>
                  <a:gd name="connsiteY5" fmla="*/ 0 h 2475616"/>
                  <a:gd name="connsiteX6" fmla="*/ 1412048 w 3887914"/>
                  <a:gd name="connsiteY6" fmla="*/ 77038 h 2475616"/>
                  <a:gd name="connsiteX7" fmla="*/ 1401018 w 3887914"/>
                  <a:gd name="connsiteY7" fmla="*/ 186459 h 2475616"/>
                  <a:gd name="connsiteX8" fmla="*/ 1943955 w 3887914"/>
                  <a:gd name="connsiteY8" fmla="*/ 729396 h 2475616"/>
                  <a:gd name="connsiteX9" fmla="*/ 2486892 w 3887914"/>
                  <a:gd name="connsiteY9" fmla="*/ 186459 h 2475616"/>
                  <a:gd name="connsiteX10" fmla="*/ 2475861 w 3887914"/>
                  <a:gd name="connsiteY10" fmla="*/ 77038 h 2475616"/>
                  <a:gd name="connsiteX11" fmla="*/ 2451947 w 3887914"/>
                  <a:gd name="connsiteY11" fmla="*/ 0 h 2475616"/>
                  <a:gd name="connsiteX12" fmla="*/ 3173826 w 3887914"/>
                  <a:gd name="connsiteY12" fmla="*/ 0 h 2475616"/>
                  <a:gd name="connsiteX13" fmla="*/ 3173826 w 3887914"/>
                  <a:gd name="connsiteY13" fmla="*/ 809954 h 2475616"/>
                  <a:gd name="connsiteX14" fmla="*/ 3211773 w 3887914"/>
                  <a:gd name="connsiteY14" fmla="*/ 789357 h 2475616"/>
                  <a:gd name="connsiteX15" fmla="*/ 3401217 w 3887914"/>
                  <a:gd name="connsiteY15" fmla="*/ 751110 h 2475616"/>
                  <a:gd name="connsiteX16" fmla="*/ 3887914 w 3887914"/>
                  <a:gd name="connsiteY16" fmla="*/ 1237807 h 2475616"/>
                  <a:gd name="connsiteX17" fmla="*/ 3887914 w 3887914"/>
                  <a:gd name="connsiteY17" fmla="*/ 1237808 h 2475616"/>
                  <a:gd name="connsiteX18" fmla="*/ 3887914 w 3887914"/>
                  <a:gd name="connsiteY18" fmla="*/ 1237809 h 2475616"/>
                  <a:gd name="connsiteX19" fmla="*/ 3401217 w 3887914"/>
                  <a:gd name="connsiteY19" fmla="*/ 1724506 h 2475616"/>
                  <a:gd name="connsiteX20" fmla="*/ 3211773 w 3887914"/>
                  <a:gd name="connsiteY20" fmla="*/ 1686259 h 2475616"/>
                  <a:gd name="connsiteX21" fmla="*/ 3173826 w 3887914"/>
                  <a:gd name="connsiteY21" fmla="*/ 1665662 h 2475616"/>
                  <a:gd name="connsiteX22" fmla="*/ 3173826 w 3887914"/>
                  <a:gd name="connsiteY22" fmla="*/ 2475616 h 2475616"/>
                  <a:gd name="connsiteX23" fmla="*/ 2451947 w 3887914"/>
                  <a:gd name="connsiteY23" fmla="*/ 2475616 h 2475616"/>
                  <a:gd name="connsiteX24" fmla="*/ 2475861 w 3887914"/>
                  <a:gd name="connsiteY24" fmla="*/ 2398578 h 2475616"/>
                  <a:gd name="connsiteX25" fmla="*/ 2486892 w 3887914"/>
                  <a:gd name="connsiteY25" fmla="*/ 2289157 h 2475616"/>
                  <a:gd name="connsiteX26" fmla="*/ 1943955 w 3887914"/>
                  <a:gd name="connsiteY26" fmla="*/ 1746220 h 2475616"/>
                  <a:gd name="connsiteX27" fmla="*/ 1401018 w 3887914"/>
                  <a:gd name="connsiteY27" fmla="*/ 2289157 h 2475616"/>
                  <a:gd name="connsiteX28" fmla="*/ 1412048 w 3887914"/>
                  <a:gd name="connsiteY28" fmla="*/ 2398578 h 2475616"/>
                  <a:gd name="connsiteX29" fmla="*/ 1435962 w 3887914"/>
                  <a:gd name="connsiteY29" fmla="*/ 2475616 h 2475616"/>
                  <a:gd name="connsiteX30" fmla="*/ 698210 w 3887914"/>
                  <a:gd name="connsiteY30" fmla="*/ 2475616 h 2475616"/>
                  <a:gd name="connsiteX31" fmla="*/ 698210 w 3887914"/>
                  <a:gd name="connsiteY31" fmla="*/ 1674280 h 2475616"/>
                  <a:gd name="connsiteX32" fmla="*/ 676141 w 3887914"/>
                  <a:gd name="connsiteY32" fmla="*/ 1686258 h 2475616"/>
                  <a:gd name="connsiteX33" fmla="*/ 486697 w 3887914"/>
                  <a:gd name="connsiteY33" fmla="*/ 1724505 h 2475616"/>
                  <a:gd name="connsiteX34" fmla="*/ 0 w 3887914"/>
                  <a:gd name="connsiteY34" fmla="*/ 1237808 h 2475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887914" h="2475616">
                    <a:moveTo>
                      <a:pt x="0" y="1237808"/>
                    </a:moveTo>
                    <a:cubicBezTo>
                      <a:pt x="0" y="969013"/>
                      <a:pt x="217902" y="751111"/>
                      <a:pt x="486697" y="751111"/>
                    </a:cubicBezTo>
                    <a:cubicBezTo>
                      <a:pt x="553895" y="751111"/>
                      <a:pt x="617913" y="764730"/>
                      <a:pt x="676141" y="789358"/>
                    </a:cubicBezTo>
                    <a:lnTo>
                      <a:pt x="698210" y="801336"/>
                    </a:lnTo>
                    <a:lnTo>
                      <a:pt x="698210" y="0"/>
                    </a:lnTo>
                    <a:lnTo>
                      <a:pt x="1435962" y="0"/>
                    </a:lnTo>
                    <a:lnTo>
                      <a:pt x="1412048" y="77038"/>
                    </a:lnTo>
                    <a:cubicBezTo>
                      <a:pt x="1404816" y="112382"/>
                      <a:pt x="1401018" y="148977"/>
                      <a:pt x="1401018" y="186459"/>
                    </a:cubicBezTo>
                    <a:cubicBezTo>
                      <a:pt x="1401018" y="486315"/>
                      <a:pt x="1644099" y="729396"/>
                      <a:pt x="1943955" y="729396"/>
                    </a:cubicBezTo>
                    <a:cubicBezTo>
                      <a:pt x="2243811" y="729396"/>
                      <a:pt x="2486892" y="486315"/>
                      <a:pt x="2486892" y="186459"/>
                    </a:cubicBezTo>
                    <a:cubicBezTo>
                      <a:pt x="2486892" y="148977"/>
                      <a:pt x="2483094" y="112382"/>
                      <a:pt x="2475861" y="77038"/>
                    </a:cubicBezTo>
                    <a:lnTo>
                      <a:pt x="2451947" y="0"/>
                    </a:lnTo>
                    <a:lnTo>
                      <a:pt x="3173826" y="0"/>
                    </a:lnTo>
                    <a:lnTo>
                      <a:pt x="3173826" y="809954"/>
                    </a:lnTo>
                    <a:lnTo>
                      <a:pt x="3211773" y="789357"/>
                    </a:lnTo>
                    <a:cubicBezTo>
                      <a:pt x="3270001" y="764729"/>
                      <a:pt x="3334019" y="751110"/>
                      <a:pt x="3401217" y="751110"/>
                    </a:cubicBezTo>
                    <a:cubicBezTo>
                      <a:pt x="3670012" y="751110"/>
                      <a:pt x="3887914" y="969012"/>
                      <a:pt x="3887914" y="1237807"/>
                    </a:cubicBezTo>
                    <a:lnTo>
                      <a:pt x="3887914" y="1237808"/>
                    </a:lnTo>
                    <a:lnTo>
                      <a:pt x="3887914" y="1237809"/>
                    </a:lnTo>
                    <a:cubicBezTo>
                      <a:pt x="3887914" y="1506604"/>
                      <a:pt x="3670012" y="1724506"/>
                      <a:pt x="3401217" y="1724506"/>
                    </a:cubicBezTo>
                    <a:cubicBezTo>
                      <a:pt x="3334019" y="1724506"/>
                      <a:pt x="3270001" y="1710887"/>
                      <a:pt x="3211773" y="1686259"/>
                    </a:cubicBezTo>
                    <a:lnTo>
                      <a:pt x="3173826" y="1665662"/>
                    </a:lnTo>
                    <a:lnTo>
                      <a:pt x="3173826" y="2475616"/>
                    </a:lnTo>
                    <a:lnTo>
                      <a:pt x="2451947" y="2475616"/>
                    </a:lnTo>
                    <a:lnTo>
                      <a:pt x="2475861" y="2398578"/>
                    </a:lnTo>
                    <a:cubicBezTo>
                      <a:pt x="2483094" y="2363234"/>
                      <a:pt x="2486892" y="2326639"/>
                      <a:pt x="2486892" y="2289157"/>
                    </a:cubicBezTo>
                    <a:cubicBezTo>
                      <a:pt x="2486892" y="1989301"/>
                      <a:pt x="2243811" y="1746220"/>
                      <a:pt x="1943955" y="1746220"/>
                    </a:cubicBezTo>
                    <a:cubicBezTo>
                      <a:pt x="1644099" y="1746220"/>
                      <a:pt x="1401018" y="1989301"/>
                      <a:pt x="1401018" y="2289157"/>
                    </a:cubicBezTo>
                    <a:cubicBezTo>
                      <a:pt x="1401018" y="2326639"/>
                      <a:pt x="1404816" y="2363234"/>
                      <a:pt x="1412048" y="2398578"/>
                    </a:cubicBezTo>
                    <a:lnTo>
                      <a:pt x="1435962" y="2475616"/>
                    </a:lnTo>
                    <a:lnTo>
                      <a:pt x="698210" y="2475616"/>
                    </a:lnTo>
                    <a:lnTo>
                      <a:pt x="698210" y="1674280"/>
                    </a:lnTo>
                    <a:lnTo>
                      <a:pt x="676141" y="1686258"/>
                    </a:lnTo>
                    <a:cubicBezTo>
                      <a:pt x="617913" y="1710886"/>
                      <a:pt x="553895" y="1724505"/>
                      <a:pt x="486697" y="1724505"/>
                    </a:cubicBezTo>
                    <a:cubicBezTo>
                      <a:pt x="217902" y="1724505"/>
                      <a:pt x="0" y="1506603"/>
                      <a:pt x="0" y="1237808"/>
                    </a:cubicBezTo>
                    <a:close/>
                  </a:path>
                </a:pathLst>
              </a:custGeom>
              <a:solidFill>
                <a:srgbClr val="2AD01A"/>
              </a:solidFill>
              <a:ln w="12700" cap="flat" cmpd="sng" algn="ctr">
                <a:noFill/>
                <a:prstDash val="solid"/>
                <a:miter lim="800000"/>
              </a:ln>
              <a:effectLst/>
            </p:spPr>
            <p:txBody>
              <a:bodyPr wrap="square" rtlCol="0" anchor="ctr">
                <a:noAutofit/>
              </a:bodyPr>
              <a:lstStyle/>
              <a:p>
                <a:pPr marL="0" marR="0" lvl="0" indent="0" defTabSz="457165" eaLnBrk="1" fontAlgn="auto" latinLnBrk="0" hangingPunct="1">
                  <a:lnSpc>
                    <a:spcPct val="100000"/>
                  </a:lnSpc>
                  <a:spcBef>
                    <a:spcPts val="0"/>
                  </a:spcBef>
                  <a:spcAft>
                    <a:spcPts val="0"/>
                  </a:spcAft>
                  <a:buClrTx/>
                  <a:buSzTx/>
                  <a:buFontTx/>
                  <a:buNone/>
                  <a:tabLst/>
                  <a:defRPr/>
                </a:pPr>
                <a:endParaRPr kumimoji="0" lang="de-DE" sz="1729"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22" name="Gruppieren 21">
            <a:extLst>
              <a:ext uri="{FF2B5EF4-FFF2-40B4-BE49-F238E27FC236}">
                <a16:creationId xmlns:a16="http://schemas.microsoft.com/office/drawing/2014/main" id="{DCD02E9B-52BA-47E8-A988-AB65A6188A52}"/>
              </a:ext>
            </a:extLst>
          </p:cNvPr>
          <p:cNvGrpSpPr/>
          <p:nvPr userDrawn="1"/>
        </p:nvGrpSpPr>
        <p:grpSpPr>
          <a:xfrm>
            <a:off x="11391901" y="-314400"/>
            <a:ext cx="1330983" cy="7477200"/>
            <a:chOff x="-1" y="0"/>
            <a:chExt cx="1285519" cy="8573714"/>
          </a:xfrm>
          <a:solidFill>
            <a:srgbClr val="F2C5C8"/>
          </a:solidFill>
        </p:grpSpPr>
        <p:grpSp>
          <p:nvGrpSpPr>
            <p:cNvPr id="23" name="Gruppieren 22">
              <a:extLst>
                <a:ext uri="{FF2B5EF4-FFF2-40B4-BE49-F238E27FC236}">
                  <a16:creationId xmlns:a16="http://schemas.microsoft.com/office/drawing/2014/main" id="{3BEBE974-194F-448F-850E-0D047BF13B96}"/>
                </a:ext>
              </a:extLst>
            </p:cNvPr>
            <p:cNvGrpSpPr/>
            <p:nvPr/>
          </p:nvGrpSpPr>
          <p:grpSpPr>
            <a:xfrm>
              <a:off x="-1" y="0"/>
              <a:ext cx="1285517" cy="6896102"/>
              <a:chOff x="-1" y="-1"/>
              <a:chExt cx="2258186" cy="12113389"/>
            </a:xfrm>
            <a:grpFill/>
          </p:grpSpPr>
          <p:grpSp>
            <p:nvGrpSpPr>
              <p:cNvPr id="27" name="Gruppieren 26">
                <a:extLst>
                  <a:ext uri="{FF2B5EF4-FFF2-40B4-BE49-F238E27FC236}">
                    <a16:creationId xmlns:a16="http://schemas.microsoft.com/office/drawing/2014/main" id="{6BC8D64A-82E6-4515-B5B9-081A505DABE2}"/>
                  </a:ext>
                </a:extLst>
              </p:cNvPr>
              <p:cNvGrpSpPr/>
              <p:nvPr/>
            </p:nvGrpSpPr>
            <p:grpSpPr>
              <a:xfrm rot="5400000">
                <a:off x="-1993901" y="1994025"/>
                <a:ext cx="6246112" cy="2258060"/>
                <a:chOff x="0" y="0"/>
                <a:chExt cx="10746537" cy="3887914"/>
              </a:xfrm>
              <a:grpFill/>
            </p:grpSpPr>
            <p:sp>
              <p:nvSpPr>
                <p:cNvPr id="33" name="Freihandform: Form 32">
                  <a:extLst>
                    <a:ext uri="{FF2B5EF4-FFF2-40B4-BE49-F238E27FC236}">
                      <a16:creationId xmlns:a16="http://schemas.microsoft.com/office/drawing/2014/main" id="{20DB809B-C4D0-470D-8CAE-7D8EF5CCD753}"/>
                    </a:ext>
                  </a:extLst>
                </p:cNvPr>
                <p:cNvSpPr/>
                <p:nvPr/>
              </p:nvSpPr>
              <p:spPr>
                <a:xfrm rot="16200000">
                  <a:off x="2521591" y="706149"/>
                  <a:ext cx="3887914" cy="2475616"/>
                </a:xfrm>
                <a:custGeom>
                  <a:avLst/>
                  <a:gdLst>
                    <a:gd name="connsiteX0" fmla="*/ 3887914 w 3887914"/>
                    <a:gd name="connsiteY0" fmla="*/ 1237807 h 2475616"/>
                    <a:gd name="connsiteX1" fmla="*/ 3401217 w 3887914"/>
                    <a:gd name="connsiteY1" fmla="*/ 1724504 h 2475616"/>
                    <a:gd name="connsiteX2" fmla="*/ 3211773 w 3887914"/>
                    <a:gd name="connsiteY2" fmla="*/ 1686257 h 2475616"/>
                    <a:gd name="connsiteX3" fmla="*/ 3173826 w 3887914"/>
                    <a:gd name="connsiteY3" fmla="*/ 1665660 h 2475616"/>
                    <a:gd name="connsiteX4" fmla="*/ 3173826 w 3887914"/>
                    <a:gd name="connsiteY4" fmla="*/ 2475616 h 2475616"/>
                    <a:gd name="connsiteX5" fmla="*/ 2455642 w 3887914"/>
                    <a:gd name="connsiteY5" fmla="*/ 2475616 h 2475616"/>
                    <a:gd name="connsiteX6" fmla="*/ 2471817 w 3887914"/>
                    <a:gd name="connsiteY6" fmla="*/ 2423511 h 2475616"/>
                    <a:gd name="connsiteX7" fmla="*/ 2482847 w 3887914"/>
                    <a:gd name="connsiteY7" fmla="*/ 2314090 h 2475616"/>
                    <a:gd name="connsiteX8" fmla="*/ 1939910 w 3887914"/>
                    <a:gd name="connsiteY8" fmla="*/ 1771153 h 2475616"/>
                    <a:gd name="connsiteX9" fmla="*/ 1396973 w 3887914"/>
                    <a:gd name="connsiteY9" fmla="*/ 2314090 h 2475616"/>
                    <a:gd name="connsiteX10" fmla="*/ 1408004 w 3887914"/>
                    <a:gd name="connsiteY10" fmla="*/ 2423511 h 2475616"/>
                    <a:gd name="connsiteX11" fmla="*/ 1424178 w 3887914"/>
                    <a:gd name="connsiteY11" fmla="*/ 2475616 h 2475616"/>
                    <a:gd name="connsiteX12" fmla="*/ 698210 w 3887914"/>
                    <a:gd name="connsiteY12" fmla="*/ 2475616 h 2475616"/>
                    <a:gd name="connsiteX13" fmla="*/ 698210 w 3887914"/>
                    <a:gd name="connsiteY13" fmla="*/ 1674279 h 2475616"/>
                    <a:gd name="connsiteX14" fmla="*/ 676141 w 3887914"/>
                    <a:gd name="connsiteY14" fmla="*/ 1686258 h 2475616"/>
                    <a:gd name="connsiteX15" fmla="*/ 486697 w 3887914"/>
                    <a:gd name="connsiteY15" fmla="*/ 1724505 h 2475616"/>
                    <a:gd name="connsiteX16" fmla="*/ 0 w 3887914"/>
                    <a:gd name="connsiteY16" fmla="*/ 1237808 h 2475616"/>
                    <a:gd name="connsiteX17" fmla="*/ 486697 w 3887914"/>
                    <a:gd name="connsiteY17" fmla="*/ 751111 h 2475616"/>
                    <a:gd name="connsiteX18" fmla="*/ 676141 w 3887914"/>
                    <a:gd name="connsiteY18" fmla="*/ 789358 h 2475616"/>
                    <a:gd name="connsiteX19" fmla="*/ 698210 w 3887914"/>
                    <a:gd name="connsiteY19" fmla="*/ 801336 h 2475616"/>
                    <a:gd name="connsiteX20" fmla="*/ 698210 w 3887914"/>
                    <a:gd name="connsiteY20" fmla="*/ 0 h 2475616"/>
                    <a:gd name="connsiteX21" fmla="*/ 1435962 w 3887914"/>
                    <a:gd name="connsiteY21" fmla="*/ 0 h 2475616"/>
                    <a:gd name="connsiteX22" fmla="*/ 1412048 w 3887914"/>
                    <a:gd name="connsiteY22" fmla="*/ 77038 h 2475616"/>
                    <a:gd name="connsiteX23" fmla="*/ 1401018 w 3887914"/>
                    <a:gd name="connsiteY23" fmla="*/ 186459 h 2475616"/>
                    <a:gd name="connsiteX24" fmla="*/ 1943955 w 3887914"/>
                    <a:gd name="connsiteY24" fmla="*/ 729396 h 2475616"/>
                    <a:gd name="connsiteX25" fmla="*/ 2486892 w 3887914"/>
                    <a:gd name="connsiteY25" fmla="*/ 186459 h 2475616"/>
                    <a:gd name="connsiteX26" fmla="*/ 2475861 w 3887914"/>
                    <a:gd name="connsiteY26" fmla="*/ 77038 h 2475616"/>
                    <a:gd name="connsiteX27" fmla="*/ 2451947 w 3887914"/>
                    <a:gd name="connsiteY27" fmla="*/ 0 h 2475616"/>
                    <a:gd name="connsiteX28" fmla="*/ 3173826 w 3887914"/>
                    <a:gd name="connsiteY28" fmla="*/ 0 h 2475616"/>
                    <a:gd name="connsiteX29" fmla="*/ 3173826 w 3887914"/>
                    <a:gd name="connsiteY29" fmla="*/ 809954 h 2475616"/>
                    <a:gd name="connsiteX30" fmla="*/ 3211773 w 3887914"/>
                    <a:gd name="connsiteY30" fmla="*/ 789357 h 2475616"/>
                    <a:gd name="connsiteX31" fmla="*/ 3401217 w 3887914"/>
                    <a:gd name="connsiteY31" fmla="*/ 751110 h 2475616"/>
                    <a:gd name="connsiteX32" fmla="*/ 3887914 w 3887914"/>
                    <a:gd name="connsiteY32" fmla="*/ 1237807 h 2475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87914" h="2475616">
                      <a:moveTo>
                        <a:pt x="3887914" y="1237807"/>
                      </a:moveTo>
                      <a:cubicBezTo>
                        <a:pt x="3887914" y="1506602"/>
                        <a:pt x="3670012" y="1724504"/>
                        <a:pt x="3401217" y="1724504"/>
                      </a:cubicBezTo>
                      <a:cubicBezTo>
                        <a:pt x="3334019" y="1724504"/>
                        <a:pt x="3270001" y="1710885"/>
                        <a:pt x="3211773" y="1686257"/>
                      </a:cubicBezTo>
                      <a:lnTo>
                        <a:pt x="3173826" y="1665660"/>
                      </a:lnTo>
                      <a:lnTo>
                        <a:pt x="3173826" y="2475616"/>
                      </a:lnTo>
                      <a:lnTo>
                        <a:pt x="2455642" y="2475616"/>
                      </a:lnTo>
                      <a:lnTo>
                        <a:pt x="2471817" y="2423511"/>
                      </a:lnTo>
                      <a:cubicBezTo>
                        <a:pt x="2479049" y="2388167"/>
                        <a:pt x="2482847" y="2351572"/>
                        <a:pt x="2482847" y="2314090"/>
                      </a:cubicBezTo>
                      <a:cubicBezTo>
                        <a:pt x="2482847" y="2014234"/>
                        <a:pt x="2239766" y="1771153"/>
                        <a:pt x="1939910" y="1771153"/>
                      </a:cubicBezTo>
                      <a:cubicBezTo>
                        <a:pt x="1640054" y="1771153"/>
                        <a:pt x="1396973" y="2014234"/>
                        <a:pt x="1396973" y="2314090"/>
                      </a:cubicBezTo>
                      <a:cubicBezTo>
                        <a:pt x="1396973" y="2351572"/>
                        <a:pt x="1400771" y="2388167"/>
                        <a:pt x="1408004" y="2423511"/>
                      </a:cubicBezTo>
                      <a:lnTo>
                        <a:pt x="1424178" y="2475616"/>
                      </a:lnTo>
                      <a:lnTo>
                        <a:pt x="698210" y="2475616"/>
                      </a:lnTo>
                      <a:lnTo>
                        <a:pt x="698210" y="1674279"/>
                      </a:lnTo>
                      <a:lnTo>
                        <a:pt x="676141" y="1686258"/>
                      </a:lnTo>
                      <a:cubicBezTo>
                        <a:pt x="617913" y="1710886"/>
                        <a:pt x="553895" y="1724505"/>
                        <a:pt x="486697" y="1724505"/>
                      </a:cubicBezTo>
                      <a:cubicBezTo>
                        <a:pt x="217902" y="1724505"/>
                        <a:pt x="0" y="1506603"/>
                        <a:pt x="0" y="1237808"/>
                      </a:cubicBezTo>
                      <a:cubicBezTo>
                        <a:pt x="0" y="969013"/>
                        <a:pt x="217902" y="751111"/>
                        <a:pt x="486697" y="751111"/>
                      </a:cubicBezTo>
                      <a:cubicBezTo>
                        <a:pt x="553895" y="751111"/>
                        <a:pt x="617913" y="764730"/>
                        <a:pt x="676141" y="789358"/>
                      </a:cubicBezTo>
                      <a:lnTo>
                        <a:pt x="698210" y="801336"/>
                      </a:lnTo>
                      <a:lnTo>
                        <a:pt x="698210" y="0"/>
                      </a:lnTo>
                      <a:lnTo>
                        <a:pt x="1435962" y="0"/>
                      </a:lnTo>
                      <a:lnTo>
                        <a:pt x="1412048" y="77038"/>
                      </a:lnTo>
                      <a:cubicBezTo>
                        <a:pt x="1404816" y="112382"/>
                        <a:pt x="1401018" y="148977"/>
                        <a:pt x="1401018" y="186459"/>
                      </a:cubicBezTo>
                      <a:cubicBezTo>
                        <a:pt x="1401018" y="486315"/>
                        <a:pt x="1644099" y="729396"/>
                        <a:pt x="1943955" y="729396"/>
                      </a:cubicBezTo>
                      <a:cubicBezTo>
                        <a:pt x="2243811" y="729396"/>
                        <a:pt x="2486892" y="486315"/>
                        <a:pt x="2486892" y="186459"/>
                      </a:cubicBezTo>
                      <a:cubicBezTo>
                        <a:pt x="2486892" y="148977"/>
                        <a:pt x="2483094" y="112382"/>
                        <a:pt x="2475861" y="77038"/>
                      </a:cubicBezTo>
                      <a:lnTo>
                        <a:pt x="2451947" y="0"/>
                      </a:lnTo>
                      <a:lnTo>
                        <a:pt x="3173826" y="0"/>
                      </a:lnTo>
                      <a:lnTo>
                        <a:pt x="3173826" y="809954"/>
                      </a:lnTo>
                      <a:lnTo>
                        <a:pt x="3211773" y="789357"/>
                      </a:lnTo>
                      <a:cubicBezTo>
                        <a:pt x="3270001" y="764729"/>
                        <a:pt x="3334019" y="751110"/>
                        <a:pt x="3401217" y="751110"/>
                      </a:cubicBezTo>
                      <a:cubicBezTo>
                        <a:pt x="3670012" y="751110"/>
                        <a:pt x="3887914" y="969012"/>
                        <a:pt x="3887914" y="1237807"/>
                      </a:cubicBezTo>
                      <a:close/>
                    </a:path>
                  </a:pathLst>
                </a:custGeom>
                <a:solidFill>
                  <a:srgbClr val="FB212A"/>
                </a:solidFill>
                <a:ln w="12700" cap="flat" cmpd="sng" algn="ctr">
                  <a:noFill/>
                  <a:prstDash val="solid"/>
                  <a:miter lim="800000"/>
                </a:ln>
                <a:effectLst/>
              </p:spPr>
              <p:txBody>
                <a:bodyPr wrap="square" rtlCol="0" anchor="ctr">
                  <a:noAutofit/>
                </a:bodyPr>
                <a:lstStyle/>
                <a:p>
                  <a:pPr marL="0" marR="0" lvl="0" indent="0" defTabSz="457165" eaLnBrk="1" fontAlgn="auto" latinLnBrk="0" hangingPunct="1">
                    <a:lnSpc>
                      <a:spcPct val="100000"/>
                    </a:lnSpc>
                    <a:spcBef>
                      <a:spcPts val="0"/>
                    </a:spcBef>
                    <a:spcAft>
                      <a:spcPts val="0"/>
                    </a:spcAft>
                    <a:buClrTx/>
                    <a:buSzTx/>
                    <a:buFontTx/>
                    <a:buNone/>
                    <a:tabLst/>
                    <a:defRPr/>
                  </a:pPr>
                  <a:endParaRPr kumimoji="0" lang="de-DE" sz="1729"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4" name="Freihandform: Form 33">
                  <a:extLst>
                    <a:ext uri="{FF2B5EF4-FFF2-40B4-BE49-F238E27FC236}">
                      <a16:creationId xmlns:a16="http://schemas.microsoft.com/office/drawing/2014/main" id="{2FFFE904-3EE1-495F-9516-286BB72F8C7E}"/>
                    </a:ext>
                  </a:extLst>
                </p:cNvPr>
                <p:cNvSpPr/>
                <p:nvPr/>
              </p:nvSpPr>
              <p:spPr>
                <a:xfrm>
                  <a:off x="5050737" y="715582"/>
                  <a:ext cx="3887914" cy="2475616"/>
                </a:xfrm>
                <a:custGeom>
                  <a:avLst/>
                  <a:gdLst>
                    <a:gd name="connsiteX0" fmla="*/ 0 w 3887914"/>
                    <a:gd name="connsiteY0" fmla="*/ 1237808 h 2475616"/>
                    <a:gd name="connsiteX1" fmla="*/ 486697 w 3887914"/>
                    <a:gd name="connsiteY1" fmla="*/ 751111 h 2475616"/>
                    <a:gd name="connsiteX2" fmla="*/ 676141 w 3887914"/>
                    <a:gd name="connsiteY2" fmla="*/ 789358 h 2475616"/>
                    <a:gd name="connsiteX3" fmla="*/ 698210 w 3887914"/>
                    <a:gd name="connsiteY3" fmla="*/ 801336 h 2475616"/>
                    <a:gd name="connsiteX4" fmla="*/ 698210 w 3887914"/>
                    <a:gd name="connsiteY4" fmla="*/ 0 h 2475616"/>
                    <a:gd name="connsiteX5" fmla="*/ 1435962 w 3887914"/>
                    <a:gd name="connsiteY5" fmla="*/ 0 h 2475616"/>
                    <a:gd name="connsiteX6" fmla="*/ 1412048 w 3887914"/>
                    <a:gd name="connsiteY6" fmla="*/ 77038 h 2475616"/>
                    <a:gd name="connsiteX7" fmla="*/ 1401018 w 3887914"/>
                    <a:gd name="connsiteY7" fmla="*/ 186459 h 2475616"/>
                    <a:gd name="connsiteX8" fmla="*/ 1943955 w 3887914"/>
                    <a:gd name="connsiteY8" fmla="*/ 729396 h 2475616"/>
                    <a:gd name="connsiteX9" fmla="*/ 2486892 w 3887914"/>
                    <a:gd name="connsiteY9" fmla="*/ 186459 h 2475616"/>
                    <a:gd name="connsiteX10" fmla="*/ 2475861 w 3887914"/>
                    <a:gd name="connsiteY10" fmla="*/ 77038 h 2475616"/>
                    <a:gd name="connsiteX11" fmla="*/ 2451947 w 3887914"/>
                    <a:gd name="connsiteY11" fmla="*/ 0 h 2475616"/>
                    <a:gd name="connsiteX12" fmla="*/ 3173826 w 3887914"/>
                    <a:gd name="connsiteY12" fmla="*/ 0 h 2475616"/>
                    <a:gd name="connsiteX13" fmla="*/ 3173826 w 3887914"/>
                    <a:gd name="connsiteY13" fmla="*/ 809954 h 2475616"/>
                    <a:gd name="connsiteX14" fmla="*/ 3211773 w 3887914"/>
                    <a:gd name="connsiteY14" fmla="*/ 789357 h 2475616"/>
                    <a:gd name="connsiteX15" fmla="*/ 3401217 w 3887914"/>
                    <a:gd name="connsiteY15" fmla="*/ 751110 h 2475616"/>
                    <a:gd name="connsiteX16" fmla="*/ 3887914 w 3887914"/>
                    <a:gd name="connsiteY16" fmla="*/ 1237807 h 2475616"/>
                    <a:gd name="connsiteX17" fmla="*/ 3887914 w 3887914"/>
                    <a:gd name="connsiteY17" fmla="*/ 1237808 h 2475616"/>
                    <a:gd name="connsiteX18" fmla="*/ 3887914 w 3887914"/>
                    <a:gd name="connsiteY18" fmla="*/ 1237809 h 2475616"/>
                    <a:gd name="connsiteX19" fmla="*/ 3401217 w 3887914"/>
                    <a:gd name="connsiteY19" fmla="*/ 1724506 h 2475616"/>
                    <a:gd name="connsiteX20" fmla="*/ 3211773 w 3887914"/>
                    <a:gd name="connsiteY20" fmla="*/ 1686259 h 2475616"/>
                    <a:gd name="connsiteX21" fmla="*/ 3173826 w 3887914"/>
                    <a:gd name="connsiteY21" fmla="*/ 1665662 h 2475616"/>
                    <a:gd name="connsiteX22" fmla="*/ 3173826 w 3887914"/>
                    <a:gd name="connsiteY22" fmla="*/ 2475616 h 2475616"/>
                    <a:gd name="connsiteX23" fmla="*/ 2451947 w 3887914"/>
                    <a:gd name="connsiteY23" fmla="*/ 2475616 h 2475616"/>
                    <a:gd name="connsiteX24" fmla="*/ 2475861 w 3887914"/>
                    <a:gd name="connsiteY24" fmla="*/ 2398578 h 2475616"/>
                    <a:gd name="connsiteX25" fmla="*/ 2486892 w 3887914"/>
                    <a:gd name="connsiteY25" fmla="*/ 2289157 h 2475616"/>
                    <a:gd name="connsiteX26" fmla="*/ 1943955 w 3887914"/>
                    <a:gd name="connsiteY26" fmla="*/ 1746220 h 2475616"/>
                    <a:gd name="connsiteX27" fmla="*/ 1401018 w 3887914"/>
                    <a:gd name="connsiteY27" fmla="*/ 2289157 h 2475616"/>
                    <a:gd name="connsiteX28" fmla="*/ 1412048 w 3887914"/>
                    <a:gd name="connsiteY28" fmla="*/ 2398578 h 2475616"/>
                    <a:gd name="connsiteX29" fmla="*/ 1435962 w 3887914"/>
                    <a:gd name="connsiteY29" fmla="*/ 2475616 h 2475616"/>
                    <a:gd name="connsiteX30" fmla="*/ 698210 w 3887914"/>
                    <a:gd name="connsiteY30" fmla="*/ 2475616 h 2475616"/>
                    <a:gd name="connsiteX31" fmla="*/ 698210 w 3887914"/>
                    <a:gd name="connsiteY31" fmla="*/ 1674280 h 2475616"/>
                    <a:gd name="connsiteX32" fmla="*/ 676141 w 3887914"/>
                    <a:gd name="connsiteY32" fmla="*/ 1686258 h 2475616"/>
                    <a:gd name="connsiteX33" fmla="*/ 486697 w 3887914"/>
                    <a:gd name="connsiteY33" fmla="*/ 1724505 h 2475616"/>
                    <a:gd name="connsiteX34" fmla="*/ 0 w 3887914"/>
                    <a:gd name="connsiteY34" fmla="*/ 1237808 h 2475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887914" h="2475616">
                      <a:moveTo>
                        <a:pt x="0" y="1237808"/>
                      </a:moveTo>
                      <a:cubicBezTo>
                        <a:pt x="0" y="969013"/>
                        <a:pt x="217902" y="751111"/>
                        <a:pt x="486697" y="751111"/>
                      </a:cubicBezTo>
                      <a:cubicBezTo>
                        <a:pt x="553895" y="751111"/>
                        <a:pt x="617913" y="764730"/>
                        <a:pt x="676141" y="789358"/>
                      </a:cubicBezTo>
                      <a:lnTo>
                        <a:pt x="698210" y="801336"/>
                      </a:lnTo>
                      <a:lnTo>
                        <a:pt x="698210" y="0"/>
                      </a:lnTo>
                      <a:lnTo>
                        <a:pt x="1435962" y="0"/>
                      </a:lnTo>
                      <a:lnTo>
                        <a:pt x="1412048" y="77038"/>
                      </a:lnTo>
                      <a:cubicBezTo>
                        <a:pt x="1404816" y="112382"/>
                        <a:pt x="1401018" y="148977"/>
                        <a:pt x="1401018" y="186459"/>
                      </a:cubicBezTo>
                      <a:cubicBezTo>
                        <a:pt x="1401018" y="486315"/>
                        <a:pt x="1644099" y="729396"/>
                        <a:pt x="1943955" y="729396"/>
                      </a:cubicBezTo>
                      <a:cubicBezTo>
                        <a:pt x="2243811" y="729396"/>
                        <a:pt x="2486892" y="486315"/>
                        <a:pt x="2486892" y="186459"/>
                      </a:cubicBezTo>
                      <a:cubicBezTo>
                        <a:pt x="2486892" y="148977"/>
                        <a:pt x="2483094" y="112382"/>
                        <a:pt x="2475861" y="77038"/>
                      </a:cubicBezTo>
                      <a:lnTo>
                        <a:pt x="2451947" y="0"/>
                      </a:lnTo>
                      <a:lnTo>
                        <a:pt x="3173826" y="0"/>
                      </a:lnTo>
                      <a:lnTo>
                        <a:pt x="3173826" y="809954"/>
                      </a:lnTo>
                      <a:lnTo>
                        <a:pt x="3211773" y="789357"/>
                      </a:lnTo>
                      <a:cubicBezTo>
                        <a:pt x="3270001" y="764729"/>
                        <a:pt x="3334019" y="751110"/>
                        <a:pt x="3401217" y="751110"/>
                      </a:cubicBezTo>
                      <a:cubicBezTo>
                        <a:pt x="3670012" y="751110"/>
                        <a:pt x="3887914" y="969012"/>
                        <a:pt x="3887914" y="1237807"/>
                      </a:cubicBezTo>
                      <a:lnTo>
                        <a:pt x="3887914" y="1237808"/>
                      </a:lnTo>
                      <a:lnTo>
                        <a:pt x="3887914" y="1237809"/>
                      </a:lnTo>
                      <a:cubicBezTo>
                        <a:pt x="3887914" y="1506604"/>
                        <a:pt x="3670012" y="1724506"/>
                        <a:pt x="3401217" y="1724506"/>
                      </a:cubicBezTo>
                      <a:cubicBezTo>
                        <a:pt x="3334019" y="1724506"/>
                        <a:pt x="3270001" y="1710887"/>
                        <a:pt x="3211773" y="1686259"/>
                      </a:cubicBezTo>
                      <a:lnTo>
                        <a:pt x="3173826" y="1665662"/>
                      </a:lnTo>
                      <a:lnTo>
                        <a:pt x="3173826" y="2475616"/>
                      </a:lnTo>
                      <a:lnTo>
                        <a:pt x="2451947" y="2475616"/>
                      </a:lnTo>
                      <a:lnTo>
                        <a:pt x="2475861" y="2398578"/>
                      </a:lnTo>
                      <a:cubicBezTo>
                        <a:pt x="2483094" y="2363234"/>
                        <a:pt x="2486892" y="2326639"/>
                        <a:pt x="2486892" y="2289157"/>
                      </a:cubicBezTo>
                      <a:cubicBezTo>
                        <a:pt x="2486892" y="1989301"/>
                        <a:pt x="2243811" y="1746220"/>
                        <a:pt x="1943955" y="1746220"/>
                      </a:cubicBezTo>
                      <a:cubicBezTo>
                        <a:pt x="1644099" y="1746220"/>
                        <a:pt x="1401018" y="1989301"/>
                        <a:pt x="1401018" y="2289157"/>
                      </a:cubicBezTo>
                      <a:cubicBezTo>
                        <a:pt x="1401018" y="2326639"/>
                        <a:pt x="1404816" y="2363234"/>
                        <a:pt x="1412048" y="2398578"/>
                      </a:cubicBezTo>
                      <a:lnTo>
                        <a:pt x="1435962" y="2475616"/>
                      </a:lnTo>
                      <a:lnTo>
                        <a:pt x="698210" y="2475616"/>
                      </a:lnTo>
                      <a:lnTo>
                        <a:pt x="698210" y="1674280"/>
                      </a:lnTo>
                      <a:lnTo>
                        <a:pt x="676141" y="1686258"/>
                      </a:lnTo>
                      <a:cubicBezTo>
                        <a:pt x="617913" y="1710886"/>
                        <a:pt x="553895" y="1724505"/>
                        <a:pt x="486697" y="1724505"/>
                      </a:cubicBezTo>
                      <a:cubicBezTo>
                        <a:pt x="217902" y="1724505"/>
                        <a:pt x="0" y="1506603"/>
                        <a:pt x="0" y="1237808"/>
                      </a:cubicBezTo>
                      <a:close/>
                    </a:path>
                  </a:pathLst>
                </a:custGeom>
                <a:solidFill>
                  <a:srgbClr val="3674FF"/>
                </a:solidFill>
                <a:ln w="12700" cap="flat" cmpd="sng" algn="ctr">
                  <a:noFill/>
                  <a:prstDash val="solid"/>
                  <a:miter lim="800000"/>
                </a:ln>
                <a:effectLst/>
              </p:spPr>
              <p:txBody>
                <a:bodyPr wrap="square" rtlCol="0" anchor="ctr">
                  <a:noAutofit/>
                </a:bodyPr>
                <a:lstStyle/>
                <a:p>
                  <a:pPr marL="0" marR="0" lvl="0" indent="0" defTabSz="457165" eaLnBrk="1" fontAlgn="auto" latinLnBrk="0" hangingPunct="1">
                    <a:lnSpc>
                      <a:spcPct val="100000"/>
                    </a:lnSpc>
                    <a:spcBef>
                      <a:spcPts val="0"/>
                    </a:spcBef>
                    <a:spcAft>
                      <a:spcPts val="0"/>
                    </a:spcAft>
                    <a:buClrTx/>
                    <a:buSzTx/>
                    <a:buFontTx/>
                    <a:buNone/>
                    <a:tabLst/>
                    <a:defRPr/>
                  </a:pPr>
                  <a:endParaRPr kumimoji="0" lang="de-DE" sz="1729"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5" name="Freihandform: Form 34">
                  <a:extLst>
                    <a:ext uri="{FF2B5EF4-FFF2-40B4-BE49-F238E27FC236}">
                      <a16:creationId xmlns:a16="http://schemas.microsoft.com/office/drawing/2014/main" id="{5B68DBD8-3E89-4403-9E03-3BAF56B4EED9}"/>
                    </a:ext>
                  </a:extLst>
                </p:cNvPr>
                <p:cNvSpPr/>
                <p:nvPr/>
              </p:nvSpPr>
              <p:spPr>
                <a:xfrm rot="16200000">
                  <a:off x="7564772" y="706149"/>
                  <a:ext cx="3887914" cy="2475616"/>
                </a:xfrm>
                <a:custGeom>
                  <a:avLst/>
                  <a:gdLst>
                    <a:gd name="connsiteX0" fmla="*/ 3887914 w 3887914"/>
                    <a:gd name="connsiteY0" fmla="*/ 1237807 h 2475616"/>
                    <a:gd name="connsiteX1" fmla="*/ 3401217 w 3887914"/>
                    <a:gd name="connsiteY1" fmla="*/ 1724504 h 2475616"/>
                    <a:gd name="connsiteX2" fmla="*/ 3211773 w 3887914"/>
                    <a:gd name="connsiteY2" fmla="*/ 1686257 h 2475616"/>
                    <a:gd name="connsiteX3" fmla="*/ 3173826 w 3887914"/>
                    <a:gd name="connsiteY3" fmla="*/ 1665660 h 2475616"/>
                    <a:gd name="connsiteX4" fmla="*/ 3173826 w 3887914"/>
                    <a:gd name="connsiteY4" fmla="*/ 2475616 h 2475616"/>
                    <a:gd name="connsiteX5" fmla="*/ 2455642 w 3887914"/>
                    <a:gd name="connsiteY5" fmla="*/ 2475616 h 2475616"/>
                    <a:gd name="connsiteX6" fmla="*/ 2471817 w 3887914"/>
                    <a:gd name="connsiteY6" fmla="*/ 2423511 h 2475616"/>
                    <a:gd name="connsiteX7" fmla="*/ 2482847 w 3887914"/>
                    <a:gd name="connsiteY7" fmla="*/ 2314090 h 2475616"/>
                    <a:gd name="connsiteX8" fmla="*/ 1939910 w 3887914"/>
                    <a:gd name="connsiteY8" fmla="*/ 1771153 h 2475616"/>
                    <a:gd name="connsiteX9" fmla="*/ 1396973 w 3887914"/>
                    <a:gd name="connsiteY9" fmla="*/ 2314090 h 2475616"/>
                    <a:gd name="connsiteX10" fmla="*/ 1408004 w 3887914"/>
                    <a:gd name="connsiteY10" fmla="*/ 2423511 h 2475616"/>
                    <a:gd name="connsiteX11" fmla="*/ 1424178 w 3887914"/>
                    <a:gd name="connsiteY11" fmla="*/ 2475616 h 2475616"/>
                    <a:gd name="connsiteX12" fmla="*/ 698210 w 3887914"/>
                    <a:gd name="connsiteY12" fmla="*/ 2475616 h 2475616"/>
                    <a:gd name="connsiteX13" fmla="*/ 698210 w 3887914"/>
                    <a:gd name="connsiteY13" fmla="*/ 1674279 h 2475616"/>
                    <a:gd name="connsiteX14" fmla="*/ 676141 w 3887914"/>
                    <a:gd name="connsiteY14" fmla="*/ 1686258 h 2475616"/>
                    <a:gd name="connsiteX15" fmla="*/ 486697 w 3887914"/>
                    <a:gd name="connsiteY15" fmla="*/ 1724505 h 2475616"/>
                    <a:gd name="connsiteX16" fmla="*/ 0 w 3887914"/>
                    <a:gd name="connsiteY16" fmla="*/ 1237808 h 2475616"/>
                    <a:gd name="connsiteX17" fmla="*/ 486697 w 3887914"/>
                    <a:gd name="connsiteY17" fmla="*/ 751111 h 2475616"/>
                    <a:gd name="connsiteX18" fmla="*/ 676141 w 3887914"/>
                    <a:gd name="connsiteY18" fmla="*/ 789358 h 2475616"/>
                    <a:gd name="connsiteX19" fmla="*/ 698210 w 3887914"/>
                    <a:gd name="connsiteY19" fmla="*/ 801336 h 2475616"/>
                    <a:gd name="connsiteX20" fmla="*/ 698210 w 3887914"/>
                    <a:gd name="connsiteY20" fmla="*/ 0 h 2475616"/>
                    <a:gd name="connsiteX21" fmla="*/ 1435962 w 3887914"/>
                    <a:gd name="connsiteY21" fmla="*/ 0 h 2475616"/>
                    <a:gd name="connsiteX22" fmla="*/ 1412048 w 3887914"/>
                    <a:gd name="connsiteY22" fmla="*/ 77038 h 2475616"/>
                    <a:gd name="connsiteX23" fmla="*/ 1401018 w 3887914"/>
                    <a:gd name="connsiteY23" fmla="*/ 186459 h 2475616"/>
                    <a:gd name="connsiteX24" fmla="*/ 1943955 w 3887914"/>
                    <a:gd name="connsiteY24" fmla="*/ 729396 h 2475616"/>
                    <a:gd name="connsiteX25" fmla="*/ 2486892 w 3887914"/>
                    <a:gd name="connsiteY25" fmla="*/ 186459 h 2475616"/>
                    <a:gd name="connsiteX26" fmla="*/ 2475861 w 3887914"/>
                    <a:gd name="connsiteY26" fmla="*/ 77038 h 2475616"/>
                    <a:gd name="connsiteX27" fmla="*/ 2451947 w 3887914"/>
                    <a:gd name="connsiteY27" fmla="*/ 0 h 2475616"/>
                    <a:gd name="connsiteX28" fmla="*/ 3173826 w 3887914"/>
                    <a:gd name="connsiteY28" fmla="*/ 0 h 2475616"/>
                    <a:gd name="connsiteX29" fmla="*/ 3173826 w 3887914"/>
                    <a:gd name="connsiteY29" fmla="*/ 809954 h 2475616"/>
                    <a:gd name="connsiteX30" fmla="*/ 3211773 w 3887914"/>
                    <a:gd name="connsiteY30" fmla="*/ 789357 h 2475616"/>
                    <a:gd name="connsiteX31" fmla="*/ 3401217 w 3887914"/>
                    <a:gd name="connsiteY31" fmla="*/ 751110 h 2475616"/>
                    <a:gd name="connsiteX32" fmla="*/ 3887914 w 3887914"/>
                    <a:gd name="connsiteY32" fmla="*/ 1237807 h 2475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87914" h="2475616">
                      <a:moveTo>
                        <a:pt x="3887914" y="1237807"/>
                      </a:moveTo>
                      <a:cubicBezTo>
                        <a:pt x="3887914" y="1506602"/>
                        <a:pt x="3670012" y="1724504"/>
                        <a:pt x="3401217" y="1724504"/>
                      </a:cubicBezTo>
                      <a:cubicBezTo>
                        <a:pt x="3334019" y="1724504"/>
                        <a:pt x="3270001" y="1710885"/>
                        <a:pt x="3211773" y="1686257"/>
                      </a:cubicBezTo>
                      <a:lnTo>
                        <a:pt x="3173826" y="1665660"/>
                      </a:lnTo>
                      <a:lnTo>
                        <a:pt x="3173826" y="2475616"/>
                      </a:lnTo>
                      <a:lnTo>
                        <a:pt x="2455642" y="2475616"/>
                      </a:lnTo>
                      <a:lnTo>
                        <a:pt x="2471817" y="2423511"/>
                      </a:lnTo>
                      <a:cubicBezTo>
                        <a:pt x="2479049" y="2388167"/>
                        <a:pt x="2482847" y="2351572"/>
                        <a:pt x="2482847" y="2314090"/>
                      </a:cubicBezTo>
                      <a:cubicBezTo>
                        <a:pt x="2482847" y="2014234"/>
                        <a:pt x="2239766" y="1771153"/>
                        <a:pt x="1939910" y="1771153"/>
                      </a:cubicBezTo>
                      <a:cubicBezTo>
                        <a:pt x="1640054" y="1771153"/>
                        <a:pt x="1396973" y="2014234"/>
                        <a:pt x="1396973" y="2314090"/>
                      </a:cubicBezTo>
                      <a:cubicBezTo>
                        <a:pt x="1396973" y="2351572"/>
                        <a:pt x="1400771" y="2388167"/>
                        <a:pt x="1408004" y="2423511"/>
                      </a:cubicBezTo>
                      <a:lnTo>
                        <a:pt x="1424178" y="2475616"/>
                      </a:lnTo>
                      <a:lnTo>
                        <a:pt x="698210" y="2475616"/>
                      </a:lnTo>
                      <a:lnTo>
                        <a:pt x="698210" y="1674279"/>
                      </a:lnTo>
                      <a:lnTo>
                        <a:pt x="676141" y="1686258"/>
                      </a:lnTo>
                      <a:cubicBezTo>
                        <a:pt x="617913" y="1710886"/>
                        <a:pt x="553895" y="1724505"/>
                        <a:pt x="486697" y="1724505"/>
                      </a:cubicBezTo>
                      <a:cubicBezTo>
                        <a:pt x="217902" y="1724505"/>
                        <a:pt x="0" y="1506603"/>
                        <a:pt x="0" y="1237808"/>
                      </a:cubicBezTo>
                      <a:cubicBezTo>
                        <a:pt x="0" y="969013"/>
                        <a:pt x="217902" y="751111"/>
                        <a:pt x="486697" y="751111"/>
                      </a:cubicBezTo>
                      <a:cubicBezTo>
                        <a:pt x="553895" y="751111"/>
                        <a:pt x="617913" y="764730"/>
                        <a:pt x="676141" y="789358"/>
                      </a:cubicBezTo>
                      <a:lnTo>
                        <a:pt x="698210" y="801336"/>
                      </a:lnTo>
                      <a:lnTo>
                        <a:pt x="698210" y="0"/>
                      </a:lnTo>
                      <a:lnTo>
                        <a:pt x="1435962" y="0"/>
                      </a:lnTo>
                      <a:lnTo>
                        <a:pt x="1412048" y="77038"/>
                      </a:lnTo>
                      <a:cubicBezTo>
                        <a:pt x="1404816" y="112382"/>
                        <a:pt x="1401018" y="148977"/>
                        <a:pt x="1401018" y="186459"/>
                      </a:cubicBezTo>
                      <a:cubicBezTo>
                        <a:pt x="1401018" y="486315"/>
                        <a:pt x="1644099" y="729396"/>
                        <a:pt x="1943955" y="729396"/>
                      </a:cubicBezTo>
                      <a:cubicBezTo>
                        <a:pt x="2243811" y="729396"/>
                        <a:pt x="2486892" y="486315"/>
                        <a:pt x="2486892" y="186459"/>
                      </a:cubicBezTo>
                      <a:cubicBezTo>
                        <a:pt x="2486892" y="148977"/>
                        <a:pt x="2483094" y="112382"/>
                        <a:pt x="2475861" y="77038"/>
                      </a:cubicBezTo>
                      <a:lnTo>
                        <a:pt x="2451947" y="0"/>
                      </a:lnTo>
                      <a:lnTo>
                        <a:pt x="3173826" y="0"/>
                      </a:lnTo>
                      <a:lnTo>
                        <a:pt x="3173826" y="809954"/>
                      </a:lnTo>
                      <a:lnTo>
                        <a:pt x="3211773" y="789357"/>
                      </a:lnTo>
                      <a:cubicBezTo>
                        <a:pt x="3270001" y="764729"/>
                        <a:pt x="3334019" y="751110"/>
                        <a:pt x="3401217" y="751110"/>
                      </a:cubicBezTo>
                      <a:cubicBezTo>
                        <a:pt x="3670012" y="751110"/>
                        <a:pt x="3887914" y="969012"/>
                        <a:pt x="3887914" y="1237807"/>
                      </a:cubicBezTo>
                      <a:close/>
                    </a:path>
                  </a:pathLst>
                </a:custGeom>
                <a:solidFill>
                  <a:srgbClr val="FFE423"/>
                </a:solidFill>
                <a:ln w="12700" cap="flat" cmpd="sng" algn="ctr">
                  <a:noFill/>
                  <a:prstDash val="solid"/>
                  <a:miter lim="800000"/>
                </a:ln>
                <a:effectLst/>
              </p:spPr>
              <p:txBody>
                <a:bodyPr wrap="square" rtlCol="0" anchor="ctr">
                  <a:noAutofit/>
                </a:bodyPr>
                <a:lstStyle/>
                <a:p>
                  <a:pPr marL="0" marR="0" lvl="0" indent="0" defTabSz="457165" eaLnBrk="1" fontAlgn="auto" latinLnBrk="0" hangingPunct="1">
                    <a:lnSpc>
                      <a:spcPct val="100000"/>
                    </a:lnSpc>
                    <a:spcBef>
                      <a:spcPts val="0"/>
                    </a:spcBef>
                    <a:spcAft>
                      <a:spcPts val="0"/>
                    </a:spcAft>
                    <a:buClrTx/>
                    <a:buSzTx/>
                    <a:buFontTx/>
                    <a:buNone/>
                    <a:tabLst/>
                    <a:defRPr/>
                  </a:pPr>
                  <a:endParaRPr kumimoji="0" lang="de-DE" sz="1729"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6" name="Freihandform: Form 35">
                  <a:extLst>
                    <a:ext uri="{FF2B5EF4-FFF2-40B4-BE49-F238E27FC236}">
                      <a16:creationId xmlns:a16="http://schemas.microsoft.com/office/drawing/2014/main" id="{A52D208D-F6C5-4D96-A11E-10185ED63425}"/>
                    </a:ext>
                  </a:extLst>
                </p:cNvPr>
                <p:cNvSpPr/>
                <p:nvPr/>
              </p:nvSpPr>
              <p:spPr>
                <a:xfrm>
                  <a:off x="0" y="715582"/>
                  <a:ext cx="3887914" cy="2475616"/>
                </a:xfrm>
                <a:custGeom>
                  <a:avLst/>
                  <a:gdLst>
                    <a:gd name="connsiteX0" fmla="*/ 0 w 3887914"/>
                    <a:gd name="connsiteY0" fmla="*/ 1237808 h 2475616"/>
                    <a:gd name="connsiteX1" fmla="*/ 486697 w 3887914"/>
                    <a:gd name="connsiteY1" fmla="*/ 751111 h 2475616"/>
                    <a:gd name="connsiteX2" fmla="*/ 676141 w 3887914"/>
                    <a:gd name="connsiteY2" fmla="*/ 789358 h 2475616"/>
                    <a:gd name="connsiteX3" fmla="*/ 698210 w 3887914"/>
                    <a:gd name="connsiteY3" fmla="*/ 801336 h 2475616"/>
                    <a:gd name="connsiteX4" fmla="*/ 698210 w 3887914"/>
                    <a:gd name="connsiteY4" fmla="*/ 0 h 2475616"/>
                    <a:gd name="connsiteX5" fmla="*/ 1435962 w 3887914"/>
                    <a:gd name="connsiteY5" fmla="*/ 0 h 2475616"/>
                    <a:gd name="connsiteX6" fmla="*/ 1412048 w 3887914"/>
                    <a:gd name="connsiteY6" fmla="*/ 77038 h 2475616"/>
                    <a:gd name="connsiteX7" fmla="*/ 1401018 w 3887914"/>
                    <a:gd name="connsiteY7" fmla="*/ 186459 h 2475616"/>
                    <a:gd name="connsiteX8" fmla="*/ 1943955 w 3887914"/>
                    <a:gd name="connsiteY8" fmla="*/ 729396 h 2475616"/>
                    <a:gd name="connsiteX9" fmla="*/ 2486892 w 3887914"/>
                    <a:gd name="connsiteY9" fmla="*/ 186459 h 2475616"/>
                    <a:gd name="connsiteX10" fmla="*/ 2475861 w 3887914"/>
                    <a:gd name="connsiteY10" fmla="*/ 77038 h 2475616"/>
                    <a:gd name="connsiteX11" fmla="*/ 2451947 w 3887914"/>
                    <a:gd name="connsiteY11" fmla="*/ 0 h 2475616"/>
                    <a:gd name="connsiteX12" fmla="*/ 3173826 w 3887914"/>
                    <a:gd name="connsiteY12" fmla="*/ 0 h 2475616"/>
                    <a:gd name="connsiteX13" fmla="*/ 3173826 w 3887914"/>
                    <a:gd name="connsiteY13" fmla="*/ 809954 h 2475616"/>
                    <a:gd name="connsiteX14" fmla="*/ 3211773 w 3887914"/>
                    <a:gd name="connsiteY14" fmla="*/ 789357 h 2475616"/>
                    <a:gd name="connsiteX15" fmla="*/ 3401217 w 3887914"/>
                    <a:gd name="connsiteY15" fmla="*/ 751110 h 2475616"/>
                    <a:gd name="connsiteX16" fmla="*/ 3887914 w 3887914"/>
                    <a:gd name="connsiteY16" fmla="*/ 1237807 h 2475616"/>
                    <a:gd name="connsiteX17" fmla="*/ 3887914 w 3887914"/>
                    <a:gd name="connsiteY17" fmla="*/ 1237808 h 2475616"/>
                    <a:gd name="connsiteX18" fmla="*/ 3887914 w 3887914"/>
                    <a:gd name="connsiteY18" fmla="*/ 1237809 h 2475616"/>
                    <a:gd name="connsiteX19" fmla="*/ 3401217 w 3887914"/>
                    <a:gd name="connsiteY19" fmla="*/ 1724506 h 2475616"/>
                    <a:gd name="connsiteX20" fmla="*/ 3211773 w 3887914"/>
                    <a:gd name="connsiteY20" fmla="*/ 1686259 h 2475616"/>
                    <a:gd name="connsiteX21" fmla="*/ 3173826 w 3887914"/>
                    <a:gd name="connsiteY21" fmla="*/ 1665662 h 2475616"/>
                    <a:gd name="connsiteX22" fmla="*/ 3173826 w 3887914"/>
                    <a:gd name="connsiteY22" fmla="*/ 2475616 h 2475616"/>
                    <a:gd name="connsiteX23" fmla="*/ 2451947 w 3887914"/>
                    <a:gd name="connsiteY23" fmla="*/ 2475616 h 2475616"/>
                    <a:gd name="connsiteX24" fmla="*/ 2475861 w 3887914"/>
                    <a:gd name="connsiteY24" fmla="*/ 2398578 h 2475616"/>
                    <a:gd name="connsiteX25" fmla="*/ 2486892 w 3887914"/>
                    <a:gd name="connsiteY25" fmla="*/ 2289157 h 2475616"/>
                    <a:gd name="connsiteX26" fmla="*/ 1943955 w 3887914"/>
                    <a:gd name="connsiteY26" fmla="*/ 1746220 h 2475616"/>
                    <a:gd name="connsiteX27" fmla="*/ 1401018 w 3887914"/>
                    <a:gd name="connsiteY27" fmla="*/ 2289157 h 2475616"/>
                    <a:gd name="connsiteX28" fmla="*/ 1412048 w 3887914"/>
                    <a:gd name="connsiteY28" fmla="*/ 2398578 h 2475616"/>
                    <a:gd name="connsiteX29" fmla="*/ 1435962 w 3887914"/>
                    <a:gd name="connsiteY29" fmla="*/ 2475616 h 2475616"/>
                    <a:gd name="connsiteX30" fmla="*/ 698210 w 3887914"/>
                    <a:gd name="connsiteY30" fmla="*/ 2475616 h 2475616"/>
                    <a:gd name="connsiteX31" fmla="*/ 698210 w 3887914"/>
                    <a:gd name="connsiteY31" fmla="*/ 1674280 h 2475616"/>
                    <a:gd name="connsiteX32" fmla="*/ 676141 w 3887914"/>
                    <a:gd name="connsiteY32" fmla="*/ 1686258 h 2475616"/>
                    <a:gd name="connsiteX33" fmla="*/ 486697 w 3887914"/>
                    <a:gd name="connsiteY33" fmla="*/ 1724505 h 2475616"/>
                    <a:gd name="connsiteX34" fmla="*/ 0 w 3887914"/>
                    <a:gd name="connsiteY34" fmla="*/ 1237808 h 2475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887914" h="2475616">
                      <a:moveTo>
                        <a:pt x="0" y="1237808"/>
                      </a:moveTo>
                      <a:cubicBezTo>
                        <a:pt x="0" y="969013"/>
                        <a:pt x="217902" y="751111"/>
                        <a:pt x="486697" y="751111"/>
                      </a:cubicBezTo>
                      <a:cubicBezTo>
                        <a:pt x="553895" y="751111"/>
                        <a:pt x="617913" y="764730"/>
                        <a:pt x="676141" y="789358"/>
                      </a:cubicBezTo>
                      <a:lnTo>
                        <a:pt x="698210" y="801336"/>
                      </a:lnTo>
                      <a:lnTo>
                        <a:pt x="698210" y="0"/>
                      </a:lnTo>
                      <a:lnTo>
                        <a:pt x="1435962" y="0"/>
                      </a:lnTo>
                      <a:lnTo>
                        <a:pt x="1412048" y="77038"/>
                      </a:lnTo>
                      <a:cubicBezTo>
                        <a:pt x="1404816" y="112382"/>
                        <a:pt x="1401018" y="148977"/>
                        <a:pt x="1401018" y="186459"/>
                      </a:cubicBezTo>
                      <a:cubicBezTo>
                        <a:pt x="1401018" y="486315"/>
                        <a:pt x="1644099" y="729396"/>
                        <a:pt x="1943955" y="729396"/>
                      </a:cubicBezTo>
                      <a:cubicBezTo>
                        <a:pt x="2243811" y="729396"/>
                        <a:pt x="2486892" y="486315"/>
                        <a:pt x="2486892" y="186459"/>
                      </a:cubicBezTo>
                      <a:cubicBezTo>
                        <a:pt x="2486892" y="148977"/>
                        <a:pt x="2483094" y="112382"/>
                        <a:pt x="2475861" y="77038"/>
                      </a:cubicBezTo>
                      <a:lnTo>
                        <a:pt x="2451947" y="0"/>
                      </a:lnTo>
                      <a:lnTo>
                        <a:pt x="3173826" y="0"/>
                      </a:lnTo>
                      <a:lnTo>
                        <a:pt x="3173826" y="809954"/>
                      </a:lnTo>
                      <a:lnTo>
                        <a:pt x="3211773" y="789357"/>
                      </a:lnTo>
                      <a:cubicBezTo>
                        <a:pt x="3270001" y="764729"/>
                        <a:pt x="3334019" y="751110"/>
                        <a:pt x="3401217" y="751110"/>
                      </a:cubicBezTo>
                      <a:cubicBezTo>
                        <a:pt x="3670012" y="751110"/>
                        <a:pt x="3887914" y="969012"/>
                        <a:pt x="3887914" y="1237807"/>
                      </a:cubicBezTo>
                      <a:lnTo>
                        <a:pt x="3887914" y="1237808"/>
                      </a:lnTo>
                      <a:lnTo>
                        <a:pt x="3887914" y="1237809"/>
                      </a:lnTo>
                      <a:cubicBezTo>
                        <a:pt x="3887914" y="1506604"/>
                        <a:pt x="3670012" y="1724506"/>
                        <a:pt x="3401217" y="1724506"/>
                      </a:cubicBezTo>
                      <a:cubicBezTo>
                        <a:pt x="3334019" y="1724506"/>
                        <a:pt x="3270001" y="1710887"/>
                        <a:pt x="3211773" y="1686259"/>
                      </a:cubicBezTo>
                      <a:lnTo>
                        <a:pt x="3173826" y="1665662"/>
                      </a:lnTo>
                      <a:lnTo>
                        <a:pt x="3173826" y="2475616"/>
                      </a:lnTo>
                      <a:lnTo>
                        <a:pt x="2451947" y="2475616"/>
                      </a:lnTo>
                      <a:lnTo>
                        <a:pt x="2475861" y="2398578"/>
                      </a:lnTo>
                      <a:cubicBezTo>
                        <a:pt x="2483094" y="2363234"/>
                        <a:pt x="2486892" y="2326639"/>
                        <a:pt x="2486892" y="2289157"/>
                      </a:cubicBezTo>
                      <a:cubicBezTo>
                        <a:pt x="2486892" y="1989301"/>
                        <a:pt x="2243811" y="1746220"/>
                        <a:pt x="1943955" y="1746220"/>
                      </a:cubicBezTo>
                      <a:cubicBezTo>
                        <a:pt x="1644099" y="1746220"/>
                        <a:pt x="1401018" y="1989301"/>
                        <a:pt x="1401018" y="2289157"/>
                      </a:cubicBezTo>
                      <a:cubicBezTo>
                        <a:pt x="1401018" y="2326639"/>
                        <a:pt x="1404816" y="2363234"/>
                        <a:pt x="1412048" y="2398578"/>
                      </a:cubicBezTo>
                      <a:lnTo>
                        <a:pt x="1435962" y="2475616"/>
                      </a:lnTo>
                      <a:lnTo>
                        <a:pt x="698210" y="2475616"/>
                      </a:lnTo>
                      <a:lnTo>
                        <a:pt x="698210" y="1674280"/>
                      </a:lnTo>
                      <a:lnTo>
                        <a:pt x="676141" y="1686258"/>
                      </a:lnTo>
                      <a:cubicBezTo>
                        <a:pt x="617913" y="1710886"/>
                        <a:pt x="553895" y="1724505"/>
                        <a:pt x="486697" y="1724505"/>
                      </a:cubicBezTo>
                      <a:cubicBezTo>
                        <a:pt x="217902" y="1724505"/>
                        <a:pt x="0" y="1506603"/>
                        <a:pt x="0" y="1237808"/>
                      </a:cubicBezTo>
                      <a:close/>
                    </a:path>
                  </a:pathLst>
                </a:custGeom>
                <a:solidFill>
                  <a:srgbClr val="29D019"/>
                </a:solidFill>
                <a:ln w="12700" cap="flat" cmpd="sng" algn="ctr">
                  <a:noFill/>
                  <a:prstDash val="solid"/>
                  <a:miter lim="800000"/>
                </a:ln>
                <a:effectLst/>
              </p:spPr>
              <p:txBody>
                <a:bodyPr wrap="square" rtlCol="0" anchor="ctr">
                  <a:noAutofit/>
                </a:bodyPr>
                <a:lstStyle/>
                <a:p>
                  <a:pPr marL="0" marR="0" lvl="0" indent="0" defTabSz="457165" eaLnBrk="1" fontAlgn="auto" latinLnBrk="0" hangingPunct="1">
                    <a:lnSpc>
                      <a:spcPct val="100000"/>
                    </a:lnSpc>
                    <a:spcBef>
                      <a:spcPts val="0"/>
                    </a:spcBef>
                    <a:spcAft>
                      <a:spcPts val="0"/>
                    </a:spcAft>
                    <a:buClrTx/>
                    <a:buSzTx/>
                    <a:buFontTx/>
                    <a:buNone/>
                    <a:tabLst/>
                    <a:defRPr/>
                  </a:pPr>
                  <a:endParaRPr kumimoji="0" lang="de-DE" sz="1729"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28" name="Gruppieren 27">
                <a:extLst>
                  <a:ext uri="{FF2B5EF4-FFF2-40B4-BE49-F238E27FC236}">
                    <a16:creationId xmlns:a16="http://schemas.microsoft.com/office/drawing/2014/main" id="{8EFA2BD4-84AA-439C-8F85-B7ED26D53D9B}"/>
                  </a:ext>
                </a:extLst>
              </p:cNvPr>
              <p:cNvGrpSpPr/>
              <p:nvPr/>
            </p:nvGrpSpPr>
            <p:grpSpPr>
              <a:xfrm rot="5400000">
                <a:off x="-1993902" y="7861427"/>
                <a:ext cx="6245862" cy="2258060"/>
                <a:chOff x="0" y="0"/>
                <a:chExt cx="10746537" cy="3887914"/>
              </a:xfrm>
              <a:grpFill/>
            </p:grpSpPr>
            <p:sp>
              <p:nvSpPr>
                <p:cNvPr id="29" name="Freihandform: Form 28">
                  <a:extLst>
                    <a:ext uri="{FF2B5EF4-FFF2-40B4-BE49-F238E27FC236}">
                      <a16:creationId xmlns:a16="http://schemas.microsoft.com/office/drawing/2014/main" id="{0E803D04-5784-4F77-97C2-4CFB1A0014C7}"/>
                    </a:ext>
                  </a:extLst>
                </p:cNvPr>
                <p:cNvSpPr/>
                <p:nvPr/>
              </p:nvSpPr>
              <p:spPr>
                <a:xfrm rot="16200000">
                  <a:off x="2521591" y="706149"/>
                  <a:ext cx="3887914" cy="2475616"/>
                </a:xfrm>
                <a:custGeom>
                  <a:avLst/>
                  <a:gdLst>
                    <a:gd name="connsiteX0" fmla="*/ 3887914 w 3887914"/>
                    <a:gd name="connsiteY0" fmla="*/ 1237807 h 2475616"/>
                    <a:gd name="connsiteX1" fmla="*/ 3401217 w 3887914"/>
                    <a:gd name="connsiteY1" fmla="*/ 1724504 h 2475616"/>
                    <a:gd name="connsiteX2" fmla="*/ 3211773 w 3887914"/>
                    <a:gd name="connsiteY2" fmla="*/ 1686257 h 2475616"/>
                    <a:gd name="connsiteX3" fmla="*/ 3173826 w 3887914"/>
                    <a:gd name="connsiteY3" fmla="*/ 1665660 h 2475616"/>
                    <a:gd name="connsiteX4" fmla="*/ 3173826 w 3887914"/>
                    <a:gd name="connsiteY4" fmla="*/ 2475616 h 2475616"/>
                    <a:gd name="connsiteX5" fmla="*/ 2455642 w 3887914"/>
                    <a:gd name="connsiteY5" fmla="*/ 2475616 h 2475616"/>
                    <a:gd name="connsiteX6" fmla="*/ 2471817 w 3887914"/>
                    <a:gd name="connsiteY6" fmla="*/ 2423511 h 2475616"/>
                    <a:gd name="connsiteX7" fmla="*/ 2482847 w 3887914"/>
                    <a:gd name="connsiteY7" fmla="*/ 2314090 h 2475616"/>
                    <a:gd name="connsiteX8" fmla="*/ 1939910 w 3887914"/>
                    <a:gd name="connsiteY8" fmla="*/ 1771153 h 2475616"/>
                    <a:gd name="connsiteX9" fmla="*/ 1396973 w 3887914"/>
                    <a:gd name="connsiteY9" fmla="*/ 2314090 h 2475616"/>
                    <a:gd name="connsiteX10" fmla="*/ 1408004 w 3887914"/>
                    <a:gd name="connsiteY10" fmla="*/ 2423511 h 2475616"/>
                    <a:gd name="connsiteX11" fmla="*/ 1424178 w 3887914"/>
                    <a:gd name="connsiteY11" fmla="*/ 2475616 h 2475616"/>
                    <a:gd name="connsiteX12" fmla="*/ 698210 w 3887914"/>
                    <a:gd name="connsiteY12" fmla="*/ 2475616 h 2475616"/>
                    <a:gd name="connsiteX13" fmla="*/ 698210 w 3887914"/>
                    <a:gd name="connsiteY13" fmla="*/ 1674279 h 2475616"/>
                    <a:gd name="connsiteX14" fmla="*/ 676141 w 3887914"/>
                    <a:gd name="connsiteY14" fmla="*/ 1686258 h 2475616"/>
                    <a:gd name="connsiteX15" fmla="*/ 486697 w 3887914"/>
                    <a:gd name="connsiteY15" fmla="*/ 1724505 h 2475616"/>
                    <a:gd name="connsiteX16" fmla="*/ 0 w 3887914"/>
                    <a:gd name="connsiteY16" fmla="*/ 1237808 h 2475616"/>
                    <a:gd name="connsiteX17" fmla="*/ 486697 w 3887914"/>
                    <a:gd name="connsiteY17" fmla="*/ 751111 h 2475616"/>
                    <a:gd name="connsiteX18" fmla="*/ 676141 w 3887914"/>
                    <a:gd name="connsiteY18" fmla="*/ 789358 h 2475616"/>
                    <a:gd name="connsiteX19" fmla="*/ 698210 w 3887914"/>
                    <a:gd name="connsiteY19" fmla="*/ 801336 h 2475616"/>
                    <a:gd name="connsiteX20" fmla="*/ 698210 w 3887914"/>
                    <a:gd name="connsiteY20" fmla="*/ 0 h 2475616"/>
                    <a:gd name="connsiteX21" fmla="*/ 1435962 w 3887914"/>
                    <a:gd name="connsiteY21" fmla="*/ 0 h 2475616"/>
                    <a:gd name="connsiteX22" fmla="*/ 1412048 w 3887914"/>
                    <a:gd name="connsiteY22" fmla="*/ 77038 h 2475616"/>
                    <a:gd name="connsiteX23" fmla="*/ 1401018 w 3887914"/>
                    <a:gd name="connsiteY23" fmla="*/ 186459 h 2475616"/>
                    <a:gd name="connsiteX24" fmla="*/ 1943955 w 3887914"/>
                    <a:gd name="connsiteY24" fmla="*/ 729396 h 2475616"/>
                    <a:gd name="connsiteX25" fmla="*/ 2486892 w 3887914"/>
                    <a:gd name="connsiteY25" fmla="*/ 186459 h 2475616"/>
                    <a:gd name="connsiteX26" fmla="*/ 2475861 w 3887914"/>
                    <a:gd name="connsiteY26" fmla="*/ 77038 h 2475616"/>
                    <a:gd name="connsiteX27" fmla="*/ 2451947 w 3887914"/>
                    <a:gd name="connsiteY27" fmla="*/ 0 h 2475616"/>
                    <a:gd name="connsiteX28" fmla="*/ 3173826 w 3887914"/>
                    <a:gd name="connsiteY28" fmla="*/ 0 h 2475616"/>
                    <a:gd name="connsiteX29" fmla="*/ 3173826 w 3887914"/>
                    <a:gd name="connsiteY29" fmla="*/ 809954 h 2475616"/>
                    <a:gd name="connsiteX30" fmla="*/ 3211773 w 3887914"/>
                    <a:gd name="connsiteY30" fmla="*/ 789357 h 2475616"/>
                    <a:gd name="connsiteX31" fmla="*/ 3401217 w 3887914"/>
                    <a:gd name="connsiteY31" fmla="*/ 751110 h 2475616"/>
                    <a:gd name="connsiteX32" fmla="*/ 3887914 w 3887914"/>
                    <a:gd name="connsiteY32" fmla="*/ 1237807 h 2475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87914" h="2475616">
                      <a:moveTo>
                        <a:pt x="3887914" y="1237807"/>
                      </a:moveTo>
                      <a:cubicBezTo>
                        <a:pt x="3887914" y="1506602"/>
                        <a:pt x="3670012" y="1724504"/>
                        <a:pt x="3401217" y="1724504"/>
                      </a:cubicBezTo>
                      <a:cubicBezTo>
                        <a:pt x="3334019" y="1724504"/>
                        <a:pt x="3270001" y="1710885"/>
                        <a:pt x="3211773" y="1686257"/>
                      </a:cubicBezTo>
                      <a:lnTo>
                        <a:pt x="3173826" y="1665660"/>
                      </a:lnTo>
                      <a:lnTo>
                        <a:pt x="3173826" y="2475616"/>
                      </a:lnTo>
                      <a:lnTo>
                        <a:pt x="2455642" y="2475616"/>
                      </a:lnTo>
                      <a:lnTo>
                        <a:pt x="2471817" y="2423511"/>
                      </a:lnTo>
                      <a:cubicBezTo>
                        <a:pt x="2479049" y="2388167"/>
                        <a:pt x="2482847" y="2351572"/>
                        <a:pt x="2482847" y="2314090"/>
                      </a:cubicBezTo>
                      <a:cubicBezTo>
                        <a:pt x="2482847" y="2014234"/>
                        <a:pt x="2239766" y="1771153"/>
                        <a:pt x="1939910" y="1771153"/>
                      </a:cubicBezTo>
                      <a:cubicBezTo>
                        <a:pt x="1640054" y="1771153"/>
                        <a:pt x="1396973" y="2014234"/>
                        <a:pt x="1396973" y="2314090"/>
                      </a:cubicBezTo>
                      <a:cubicBezTo>
                        <a:pt x="1396973" y="2351572"/>
                        <a:pt x="1400771" y="2388167"/>
                        <a:pt x="1408004" y="2423511"/>
                      </a:cubicBezTo>
                      <a:lnTo>
                        <a:pt x="1424178" y="2475616"/>
                      </a:lnTo>
                      <a:lnTo>
                        <a:pt x="698210" y="2475616"/>
                      </a:lnTo>
                      <a:lnTo>
                        <a:pt x="698210" y="1674279"/>
                      </a:lnTo>
                      <a:lnTo>
                        <a:pt x="676141" y="1686258"/>
                      </a:lnTo>
                      <a:cubicBezTo>
                        <a:pt x="617913" y="1710886"/>
                        <a:pt x="553895" y="1724505"/>
                        <a:pt x="486697" y="1724505"/>
                      </a:cubicBezTo>
                      <a:cubicBezTo>
                        <a:pt x="217902" y="1724505"/>
                        <a:pt x="0" y="1506603"/>
                        <a:pt x="0" y="1237808"/>
                      </a:cubicBezTo>
                      <a:cubicBezTo>
                        <a:pt x="0" y="969013"/>
                        <a:pt x="217902" y="751111"/>
                        <a:pt x="486697" y="751111"/>
                      </a:cubicBezTo>
                      <a:cubicBezTo>
                        <a:pt x="553895" y="751111"/>
                        <a:pt x="617913" y="764730"/>
                        <a:pt x="676141" y="789358"/>
                      </a:cubicBezTo>
                      <a:lnTo>
                        <a:pt x="698210" y="801336"/>
                      </a:lnTo>
                      <a:lnTo>
                        <a:pt x="698210" y="0"/>
                      </a:lnTo>
                      <a:lnTo>
                        <a:pt x="1435962" y="0"/>
                      </a:lnTo>
                      <a:lnTo>
                        <a:pt x="1412048" y="77038"/>
                      </a:lnTo>
                      <a:cubicBezTo>
                        <a:pt x="1404816" y="112382"/>
                        <a:pt x="1401018" y="148977"/>
                        <a:pt x="1401018" y="186459"/>
                      </a:cubicBezTo>
                      <a:cubicBezTo>
                        <a:pt x="1401018" y="486315"/>
                        <a:pt x="1644099" y="729396"/>
                        <a:pt x="1943955" y="729396"/>
                      </a:cubicBezTo>
                      <a:cubicBezTo>
                        <a:pt x="2243811" y="729396"/>
                        <a:pt x="2486892" y="486315"/>
                        <a:pt x="2486892" y="186459"/>
                      </a:cubicBezTo>
                      <a:cubicBezTo>
                        <a:pt x="2486892" y="148977"/>
                        <a:pt x="2483094" y="112382"/>
                        <a:pt x="2475861" y="77038"/>
                      </a:cubicBezTo>
                      <a:lnTo>
                        <a:pt x="2451947" y="0"/>
                      </a:lnTo>
                      <a:lnTo>
                        <a:pt x="3173826" y="0"/>
                      </a:lnTo>
                      <a:lnTo>
                        <a:pt x="3173826" y="809954"/>
                      </a:lnTo>
                      <a:lnTo>
                        <a:pt x="3211773" y="789357"/>
                      </a:lnTo>
                      <a:cubicBezTo>
                        <a:pt x="3270001" y="764729"/>
                        <a:pt x="3334019" y="751110"/>
                        <a:pt x="3401217" y="751110"/>
                      </a:cubicBezTo>
                      <a:cubicBezTo>
                        <a:pt x="3670012" y="751110"/>
                        <a:pt x="3887914" y="969012"/>
                        <a:pt x="3887914" y="1237807"/>
                      </a:cubicBezTo>
                      <a:close/>
                    </a:path>
                  </a:pathLst>
                </a:custGeom>
                <a:solidFill>
                  <a:srgbClr val="FB212A"/>
                </a:solidFill>
                <a:ln w="12700" cap="flat" cmpd="sng" algn="ctr">
                  <a:noFill/>
                  <a:prstDash val="solid"/>
                  <a:miter lim="800000"/>
                </a:ln>
                <a:effectLst/>
              </p:spPr>
              <p:txBody>
                <a:bodyPr wrap="square" rtlCol="0" anchor="ctr">
                  <a:noAutofit/>
                </a:bodyPr>
                <a:lstStyle/>
                <a:p>
                  <a:pPr marL="0" marR="0" lvl="0" indent="0" defTabSz="457165" eaLnBrk="1" fontAlgn="auto" latinLnBrk="0" hangingPunct="1">
                    <a:lnSpc>
                      <a:spcPct val="100000"/>
                    </a:lnSpc>
                    <a:spcBef>
                      <a:spcPts val="0"/>
                    </a:spcBef>
                    <a:spcAft>
                      <a:spcPts val="0"/>
                    </a:spcAft>
                    <a:buClrTx/>
                    <a:buSzTx/>
                    <a:buFontTx/>
                    <a:buNone/>
                    <a:tabLst/>
                    <a:defRPr/>
                  </a:pPr>
                  <a:endParaRPr kumimoji="0" lang="de-DE" sz="1729"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0" name="Freihandform: Form 29">
                  <a:extLst>
                    <a:ext uri="{FF2B5EF4-FFF2-40B4-BE49-F238E27FC236}">
                      <a16:creationId xmlns:a16="http://schemas.microsoft.com/office/drawing/2014/main" id="{E37D8933-23E8-4D04-AB34-19AC88B2F92D}"/>
                    </a:ext>
                  </a:extLst>
                </p:cNvPr>
                <p:cNvSpPr/>
                <p:nvPr/>
              </p:nvSpPr>
              <p:spPr>
                <a:xfrm>
                  <a:off x="5050739" y="715581"/>
                  <a:ext cx="3887914" cy="2475615"/>
                </a:xfrm>
                <a:custGeom>
                  <a:avLst/>
                  <a:gdLst>
                    <a:gd name="connsiteX0" fmla="*/ 0 w 3887914"/>
                    <a:gd name="connsiteY0" fmla="*/ 1237808 h 2475616"/>
                    <a:gd name="connsiteX1" fmla="*/ 486697 w 3887914"/>
                    <a:gd name="connsiteY1" fmla="*/ 751111 h 2475616"/>
                    <a:gd name="connsiteX2" fmla="*/ 676141 w 3887914"/>
                    <a:gd name="connsiteY2" fmla="*/ 789358 h 2475616"/>
                    <a:gd name="connsiteX3" fmla="*/ 698210 w 3887914"/>
                    <a:gd name="connsiteY3" fmla="*/ 801336 h 2475616"/>
                    <a:gd name="connsiteX4" fmla="*/ 698210 w 3887914"/>
                    <a:gd name="connsiteY4" fmla="*/ 0 h 2475616"/>
                    <a:gd name="connsiteX5" fmla="*/ 1435962 w 3887914"/>
                    <a:gd name="connsiteY5" fmla="*/ 0 h 2475616"/>
                    <a:gd name="connsiteX6" fmla="*/ 1412048 w 3887914"/>
                    <a:gd name="connsiteY6" fmla="*/ 77038 h 2475616"/>
                    <a:gd name="connsiteX7" fmla="*/ 1401018 w 3887914"/>
                    <a:gd name="connsiteY7" fmla="*/ 186459 h 2475616"/>
                    <a:gd name="connsiteX8" fmla="*/ 1943955 w 3887914"/>
                    <a:gd name="connsiteY8" fmla="*/ 729396 h 2475616"/>
                    <a:gd name="connsiteX9" fmla="*/ 2486892 w 3887914"/>
                    <a:gd name="connsiteY9" fmla="*/ 186459 h 2475616"/>
                    <a:gd name="connsiteX10" fmla="*/ 2475861 w 3887914"/>
                    <a:gd name="connsiteY10" fmla="*/ 77038 h 2475616"/>
                    <a:gd name="connsiteX11" fmla="*/ 2451947 w 3887914"/>
                    <a:gd name="connsiteY11" fmla="*/ 0 h 2475616"/>
                    <a:gd name="connsiteX12" fmla="*/ 3173826 w 3887914"/>
                    <a:gd name="connsiteY12" fmla="*/ 0 h 2475616"/>
                    <a:gd name="connsiteX13" fmla="*/ 3173826 w 3887914"/>
                    <a:gd name="connsiteY13" fmla="*/ 809954 h 2475616"/>
                    <a:gd name="connsiteX14" fmla="*/ 3211773 w 3887914"/>
                    <a:gd name="connsiteY14" fmla="*/ 789357 h 2475616"/>
                    <a:gd name="connsiteX15" fmla="*/ 3401217 w 3887914"/>
                    <a:gd name="connsiteY15" fmla="*/ 751110 h 2475616"/>
                    <a:gd name="connsiteX16" fmla="*/ 3887914 w 3887914"/>
                    <a:gd name="connsiteY16" fmla="*/ 1237807 h 2475616"/>
                    <a:gd name="connsiteX17" fmla="*/ 3887914 w 3887914"/>
                    <a:gd name="connsiteY17" fmla="*/ 1237808 h 2475616"/>
                    <a:gd name="connsiteX18" fmla="*/ 3887914 w 3887914"/>
                    <a:gd name="connsiteY18" fmla="*/ 1237809 h 2475616"/>
                    <a:gd name="connsiteX19" fmla="*/ 3401217 w 3887914"/>
                    <a:gd name="connsiteY19" fmla="*/ 1724506 h 2475616"/>
                    <a:gd name="connsiteX20" fmla="*/ 3211773 w 3887914"/>
                    <a:gd name="connsiteY20" fmla="*/ 1686259 h 2475616"/>
                    <a:gd name="connsiteX21" fmla="*/ 3173826 w 3887914"/>
                    <a:gd name="connsiteY21" fmla="*/ 1665662 h 2475616"/>
                    <a:gd name="connsiteX22" fmla="*/ 3173826 w 3887914"/>
                    <a:gd name="connsiteY22" fmla="*/ 2475616 h 2475616"/>
                    <a:gd name="connsiteX23" fmla="*/ 2451947 w 3887914"/>
                    <a:gd name="connsiteY23" fmla="*/ 2475616 h 2475616"/>
                    <a:gd name="connsiteX24" fmla="*/ 2475861 w 3887914"/>
                    <a:gd name="connsiteY24" fmla="*/ 2398578 h 2475616"/>
                    <a:gd name="connsiteX25" fmla="*/ 2486892 w 3887914"/>
                    <a:gd name="connsiteY25" fmla="*/ 2289157 h 2475616"/>
                    <a:gd name="connsiteX26" fmla="*/ 1943955 w 3887914"/>
                    <a:gd name="connsiteY26" fmla="*/ 1746220 h 2475616"/>
                    <a:gd name="connsiteX27" fmla="*/ 1401018 w 3887914"/>
                    <a:gd name="connsiteY27" fmla="*/ 2289157 h 2475616"/>
                    <a:gd name="connsiteX28" fmla="*/ 1412048 w 3887914"/>
                    <a:gd name="connsiteY28" fmla="*/ 2398578 h 2475616"/>
                    <a:gd name="connsiteX29" fmla="*/ 1435962 w 3887914"/>
                    <a:gd name="connsiteY29" fmla="*/ 2475616 h 2475616"/>
                    <a:gd name="connsiteX30" fmla="*/ 698210 w 3887914"/>
                    <a:gd name="connsiteY30" fmla="*/ 2475616 h 2475616"/>
                    <a:gd name="connsiteX31" fmla="*/ 698210 w 3887914"/>
                    <a:gd name="connsiteY31" fmla="*/ 1674280 h 2475616"/>
                    <a:gd name="connsiteX32" fmla="*/ 676141 w 3887914"/>
                    <a:gd name="connsiteY32" fmla="*/ 1686258 h 2475616"/>
                    <a:gd name="connsiteX33" fmla="*/ 486697 w 3887914"/>
                    <a:gd name="connsiteY33" fmla="*/ 1724505 h 2475616"/>
                    <a:gd name="connsiteX34" fmla="*/ 0 w 3887914"/>
                    <a:gd name="connsiteY34" fmla="*/ 1237808 h 2475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887914" h="2475616">
                      <a:moveTo>
                        <a:pt x="0" y="1237808"/>
                      </a:moveTo>
                      <a:cubicBezTo>
                        <a:pt x="0" y="969013"/>
                        <a:pt x="217902" y="751111"/>
                        <a:pt x="486697" y="751111"/>
                      </a:cubicBezTo>
                      <a:cubicBezTo>
                        <a:pt x="553895" y="751111"/>
                        <a:pt x="617913" y="764730"/>
                        <a:pt x="676141" y="789358"/>
                      </a:cubicBezTo>
                      <a:lnTo>
                        <a:pt x="698210" y="801336"/>
                      </a:lnTo>
                      <a:lnTo>
                        <a:pt x="698210" y="0"/>
                      </a:lnTo>
                      <a:lnTo>
                        <a:pt x="1435962" y="0"/>
                      </a:lnTo>
                      <a:lnTo>
                        <a:pt x="1412048" y="77038"/>
                      </a:lnTo>
                      <a:cubicBezTo>
                        <a:pt x="1404816" y="112382"/>
                        <a:pt x="1401018" y="148977"/>
                        <a:pt x="1401018" y="186459"/>
                      </a:cubicBezTo>
                      <a:cubicBezTo>
                        <a:pt x="1401018" y="486315"/>
                        <a:pt x="1644099" y="729396"/>
                        <a:pt x="1943955" y="729396"/>
                      </a:cubicBezTo>
                      <a:cubicBezTo>
                        <a:pt x="2243811" y="729396"/>
                        <a:pt x="2486892" y="486315"/>
                        <a:pt x="2486892" y="186459"/>
                      </a:cubicBezTo>
                      <a:cubicBezTo>
                        <a:pt x="2486892" y="148977"/>
                        <a:pt x="2483094" y="112382"/>
                        <a:pt x="2475861" y="77038"/>
                      </a:cubicBezTo>
                      <a:lnTo>
                        <a:pt x="2451947" y="0"/>
                      </a:lnTo>
                      <a:lnTo>
                        <a:pt x="3173826" y="0"/>
                      </a:lnTo>
                      <a:lnTo>
                        <a:pt x="3173826" y="809954"/>
                      </a:lnTo>
                      <a:lnTo>
                        <a:pt x="3211773" y="789357"/>
                      </a:lnTo>
                      <a:cubicBezTo>
                        <a:pt x="3270001" y="764729"/>
                        <a:pt x="3334019" y="751110"/>
                        <a:pt x="3401217" y="751110"/>
                      </a:cubicBezTo>
                      <a:cubicBezTo>
                        <a:pt x="3670012" y="751110"/>
                        <a:pt x="3887914" y="969012"/>
                        <a:pt x="3887914" y="1237807"/>
                      </a:cubicBezTo>
                      <a:lnTo>
                        <a:pt x="3887914" y="1237808"/>
                      </a:lnTo>
                      <a:lnTo>
                        <a:pt x="3887914" y="1237809"/>
                      </a:lnTo>
                      <a:cubicBezTo>
                        <a:pt x="3887914" y="1506604"/>
                        <a:pt x="3670012" y="1724506"/>
                        <a:pt x="3401217" y="1724506"/>
                      </a:cubicBezTo>
                      <a:cubicBezTo>
                        <a:pt x="3334019" y="1724506"/>
                        <a:pt x="3270001" y="1710887"/>
                        <a:pt x="3211773" y="1686259"/>
                      </a:cubicBezTo>
                      <a:lnTo>
                        <a:pt x="3173826" y="1665662"/>
                      </a:lnTo>
                      <a:lnTo>
                        <a:pt x="3173826" y="2475616"/>
                      </a:lnTo>
                      <a:lnTo>
                        <a:pt x="2451947" y="2475616"/>
                      </a:lnTo>
                      <a:lnTo>
                        <a:pt x="2475861" y="2398578"/>
                      </a:lnTo>
                      <a:cubicBezTo>
                        <a:pt x="2483094" y="2363234"/>
                        <a:pt x="2486892" y="2326639"/>
                        <a:pt x="2486892" y="2289157"/>
                      </a:cubicBezTo>
                      <a:cubicBezTo>
                        <a:pt x="2486892" y="1989301"/>
                        <a:pt x="2243811" y="1746220"/>
                        <a:pt x="1943955" y="1746220"/>
                      </a:cubicBezTo>
                      <a:cubicBezTo>
                        <a:pt x="1644099" y="1746220"/>
                        <a:pt x="1401018" y="1989301"/>
                        <a:pt x="1401018" y="2289157"/>
                      </a:cubicBezTo>
                      <a:cubicBezTo>
                        <a:pt x="1401018" y="2326639"/>
                        <a:pt x="1404816" y="2363234"/>
                        <a:pt x="1412048" y="2398578"/>
                      </a:cubicBezTo>
                      <a:lnTo>
                        <a:pt x="1435962" y="2475616"/>
                      </a:lnTo>
                      <a:lnTo>
                        <a:pt x="698210" y="2475616"/>
                      </a:lnTo>
                      <a:lnTo>
                        <a:pt x="698210" y="1674280"/>
                      </a:lnTo>
                      <a:lnTo>
                        <a:pt x="676141" y="1686258"/>
                      </a:lnTo>
                      <a:cubicBezTo>
                        <a:pt x="617913" y="1710886"/>
                        <a:pt x="553895" y="1724505"/>
                        <a:pt x="486697" y="1724505"/>
                      </a:cubicBezTo>
                      <a:cubicBezTo>
                        <a:pt x="217902" y="1724505"/>
                        <a:pt x="0" y="1506603"/>
                        <a:pt x="0" y="1237808"/>
                      </a:cubicBezTo>
                      <a:close/>
                    </a:path>
                  </a:pathLst>
                </a:custGeom>
                <a:solidFill>
                  <a:srgbClr val="3674FF"/>
                </a:solidFill>
                <a:ln w="12700" cap="flat" cmpd="sng" algn="ctr">
                  <a:noFill/>
                  <a:prstDash val="solid"/>
                  <a:miter lim="800000"/>
                </a:ln>
                <a:effectLst/>
              </p:spPr>
              <p:txBody>
                <a:bodyPr wrap="square" rtlCol="0" anchor="ctr">
                  <a:noAutofit/>
                </a:bodyPr>
                <a:lstStyle/>
                <a:p>
                  <a:pPr marL="0" marR="0" lvl="0" indent="0" defTabSz="457165" eaLnBrk="1" fontAlgn="auto" latinLnBrk="0" hangingPunct="1">
                    <a:lnSpc>
                      <a:spcPct val="100000"/>
                    </a:lnSpc>
                    <a:spcBef>
                      <a:spcPts val="0"/>
                    </a:spcBef>
                    <a:spcAft>
                      <a:spcPts val="0"/>
                    </a:spcAft>
                    <a:buClrTx/>
                    <a:buSzTx/>
                    <a:buFontTx/>
                    <a:buNone/>
                    <a:tabLst/>
                    <a:defRPr/>
                  </a:pPr>
                  <a:endParaRPr kumimoji="0" lang="de-DE" sz="1729"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1" name="Freihandform: Form 30">
                  <a:extLst>
                    <a:ext uri="{FF2B5EF4-FFF2-40B4-BE49-F238E27FC236}">
                      <a16:creationId xmlns:a16="http://schemas.microsoft.com/office/drawing/2014/main" id="{AED5924C-1F88-4621-AF4A-582BB55D7992}"/>
                    </a:ext>
                  </a:extLst>
                </p:cNvPr>
                <p:cNvSpPr/>
                <p:nvPr/>
              </p:nvSpPr>
              <p:spPr>
                <a:xfrm rot="16200000">
                  <a:off x="7564772" y="706149"/>
                  <a:ext cx="3887914" cy="2475616"/>
                </a:xfrm>
                <a:custGeom>
                  <a:avLst/>
                  <a:gdLst>
                    <a:gd name="connsiteX0" fmla="*/ 3887914 w 3887914"/>
                    <a:gd name="connsiteY0" fmla="*/ 1237807 h 2475616"/>
                    <a:gd name="connsiteX1" fmla="*/ 3401217 w 3887914"/>
                    <a:gd name="connsiteY1" fmla="*/ 1724504 h 2475616"/>
                    <a:gd name="connsiteX2" fmla="*/ 3211773 w 3887914"/>
                    <a:gd name="connsiteY2" fmla="*/ 1686257 h 2475616"/>
                    <a:gd name="connsiteX3" fmla="*/ 3173826 w 3887914"/>
                    <a:gd name="connsiteY3" fmla="*/ 1665660 h 2475616"/>
                    <a:gd name="connsiteX4" fmla="*/ 3173826 w 3887914"/>
                    <a:gd name="connsiteY4" fmla="*/ 2475616 h 2475616"/>
                    <a:gd name="connsiteX5" fmla="*/ 2455642 w 3887914"/>
                    <a:gd name="connsiteY5" fmla="*/ 2475616 h 2475616"/>
                    <a:gd name="connsiteX6" fmla="*/ 2471817 w 3887914"/>
                    <a:gd name="connsiteY6" fmla="*/ 2423511 h 2475616"/>
                    <a:gd name="connsiteX7" fmla="*/ 2482847 w 3887914"/>
                    <a:gd name="connsiteY7" fmla="*/ 2314090 h 2475616"/>
                    <a:gd name="connsiteX8" fmla="*/ 1939910 w 3887914"/>
                    <a:gd name="connsiteY8" fmla="*/ 1771153 h 2475616"/>
                    <a:gd name="connsiteX9" fmla="*/ 1396973 w 3887914"/>
                    <a:gd name="connsiteY9" fmla="*/ 2314090 h 2475616"/>
                    <a:gd name="connsiteX10" fmla="*/ 1408004 w 3887914"/>
                    <a:gd name="connsiteY10" fmla="*/ 2423511 h 2475616"/>
                    <a:gd name="connsiteX11" fmla="*/ 1424178 w 3887914"/>
                    <a:gd name="connsiteY11" fmla="*/ 2475616 h 2475616"/>
                    <a:gd name="connsiteX12" fmla="*/ 698210 w 3887914"/>
                    <a:gd name="connsiteY12" fmla="*/ 2475616 h 2475616"/>
                    <a:gd name="connsiteX13" fmla="*/ 698210 w 3887914"/>
                    <a:gd name="connsiteY13" fmla="*/ 1674279 h 2475616"/>
                    <a:gd name="connsiteX14" fmla="*/ 676141 w 3887914"/>
                    <a:gd name="connsiteY14" fmla="*/ 1686258 h 2475616"/>
                    <a:gd name="connsiteX15" fmla="*/ 486697 w 3887914"/>
                    <a:gd name="connsiteY15" fmla="*/ 1724505 h 2475616"/>
                    <a:gd name="connsiteX16" fmla="*/ 0 w 3887914"/>
                    <a:gd name="connsiteY16" fmla="*/ 1237808 h 2475616"/>
                    <a:gd name="connsiteX17" fmla="*/ 486697 w 3887914"/>
                    <a:gd name="connsiteY17" fmla="*/ 751111 h 2475616"/>
                    <a:gd name="connsiteX18" fmla="*/ 676141 w 3887914"/>
                    <a:gd name="connsiteY18" fmla="*/ 789358 h 2475616"/>
                    <a:gd name="connsiteX19" fmla="*/ 698210 w 3887914"/>
                    <a:gd name="connsiteY19" fmla="*/ 801336 h 2475616"/>
                    <a:gd name="connsiteX20" fmla="*/ 698210 w 3887914"/>
                    <a:gd name="connsiteY20" fmla="*/ 0 h 2475616"/>
                    <a:gd name="connsiteX21" fmla="*/ 1435962 w 3887914"/>
                    <a:gd name="connsiteY21" fmla="*/ 0 h 2475616"/>
                    <a:gd name="connsiteX22" fmla="*/ 1412048 w 3887914"/>
                    <a:gd name="connsiteY22" fmla="*/ 77038 h 2475616"/>
                    <a:gd name="connsiteX23" fmla="*/ 1401018 w 3887914"/>
                    <a:gd name="connsiteY23" fmla="*/ 186459 h 2475616"/>
                    <a:gd name="connsiteX24" fmla="*/ 1943955 w 3887914"/>
                    <a:gd name="connsiteY24" fmla="*/ 729396 h 2475616"/>
                    <a:gd name="connsiteX25" fmla="*/ 2486892 w 3887914"/>
                    <a:gd name="connsiteY25" fmla="*/ 186459 h 2475616"/>
                    <a:gd name="connsiteX26" fmla="*/ 2475861 w 3887914"/>
                    <a:gd name="connsiteY26" fmla="*/ 77038 h 2475616"/>
                    <a:gd name="connsiteX27" fmla="*/ 2451947 w 3887914"/>
                    <a:gd name="connsiteY27" fmla="*/ 0 h 2475616"/>
                    <a:gd name="connsiteX28" fmla="*/ 3173826 w 3887914"/>
                    <a:gd name="connsiteY28" fmla="*/ 0 h 2475616"/>
                    <a:gd name="connsiteX29" fmla="*/ 3173826 w 3887914"/>
                    <a:gd name="connsiteY29" fmla="*/ 809954 h 2475616"/>
                    <a:gd name="connsiteX30" fmla="*/ 3211773 w 3887914"/>
                    <a:gd name="connsiteY30" fmla="*/ 789357 h 2475616"/>
                    <a:gd name="connsiteX31" fmla="*/ 3401217 w 3887914"/>
                    <a:gd name="connsiteY31" fmla="*/ 751110 h 2475616"/>
                    <a:gd name="connsiteX32" fmla="*/ 3887914 w 3887914"/>
                    <a:gd name="connsiteY32" fmla="*/ 1237807 h 2475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87914" h="2475616">
                      <a:moveTo>
                        <a:pt x="3887914" y="1237807"/>
                      </a:moveTo>
                      <a:cubicBezTo>
                        <a:pt x="3887914" y="1506602"/>
                        <a:pt x="3670012" y="1724504"/>
                        <a:pt x="3401217" y="1724504"/>
                      </a:cubicBezTo>
                      <a:cubicBezTo>
                        <a:pt x="3334019" y="1724504"/>
                        <a:pt x="3270001" y="1710885"/>
                        <a:pt x="3211773" y="1686257"/>
                      </a:cubicBezTo>
                      <a:lnTo>
                        <a:pt x="3173826" y="1665660"/>
                      </a:lnTo>
                      <a:lnTo>
                        <a:pt x="3173826" y="2475616"/>
                      </a:lnTo>
                      <a:lnTo>
                        <a:pt x="2455642" y="2475616"/>
                      </a:lnTo>
                      <a:lnTo>
                        <a:pt x="2471817" y="2423511"/>
                      </a:lnTo>
                      <a:cubicBezTo>
                        <a:pt x="2479049" y="2388167"/>
                        <a:pt x="2482847" y="2351572"/>
                        <a:pt x="2482847" y="2314090"/>
                      </a:cubicBezTo>
                      <a:cubicBezTo>
                        <a:pt x="2482847" y="2014234"/>
                        <a:pt x="2239766" y="1771153"/>
                        <a:pt x="1939910" y="1771153"/>
                      </a:cubicBezTo>
                      <a:cubicBezTo>
                        <a:pt x="1640054" y="1771153"/>
                        <a:pt x="1396973" y="2014234"/>
                        <a:pt x="1396973" y="2314090"/>
                      </a:cubicBezTo>
                      <a:cubicBezTo>
                        <a:pt x="1396973" y="2351572"/>
                        <a:pt x="1400771" y="2388167"/>
                        <a:pt x="1408004" y="2423511"/>
                      </a:cubicBezTo>
                      <a:lnTo>
                        <a:pt x="1424178" y="2475616"/>
                      </a:lnTo>
                      <a:lnTo>
                        <a:pt x="698210" y="2475616"/>
                      </a:lnTo>
                      <a:lnTo>
                        <a:pt x="698210" y="1674279"/>
                      </a:lnTo>
                      <a:lnTo>
                        <a:pt x="676141" y="1686258"/>
                      </a:lnTo>
                      <a:cubicBezTo>
                        <a:pt x="617913" y="1710886"/>
                        <a:pt x="553895" y="1724505"/>
                        <a:pt x="486697" y="1724505"/>
                      </a:cubicBezTo>
                      <a:cubicBezTo>
                        <a:pt x="217902" y="1724505"/>
                        <a:pt x="0" y="1506603"/>
                        <a:pt x="0" y="1237808"/>
                      </a:cubicBezTo>
                      <a:cubicBezTo>
                        <a:pt x="0" y="969013"/>
                        <a:pt x="217902" y="751111"/>
                        <a:pt x="486697" y="751111"/>
                      </a:cubicBezTo>
                      <a:cubicBezTo>
                        <a:pt x="553895" y="751111"/>
                        <a:pt x="617913" y="764730"/>
                        <a:pt x="676141" y="789358"/>
                      </a:cubicBezTo>
                      <a:lnTo>
                        <a:pt x="698210" y="801336"/>
                      </a:lnTo>
                      <a:lnTo>
                        <a:pt x="698210" y="0"/>
                      </a:lnTo>
                      <a:lnTo>
                        <a:pt x="1435962" y="0"/>
                      </a:lnTo>
                      <a:lnTo>
                        <a:pt x="1412048" y="77038"/>
                      </a:lnTo>
                      <a:cubicBezTo>
                        <a:pt x="1404816" y="112382"/>
                        <a:pt x="1401018" y="148977"/>
                        <a:pt x="1401018" y="186459"/>
                      </a:cubicBezTo>
                      <a:cubicBezTo>
                        <a:pt x="1401018" y="486315"/>
                        <a:pt x="1644099" y="729396"/>
                        <a:pt x="1943955" y="729396"/>
                      </a:cubicBezTo>
                      <a:cubicBezTo>
                        <a:pt x="2243811" y="729396"/>
                        <a:pt x="2486892" y="486315"/>
                        <a:pt x="2486892" y="186459"/>
                      </a:cubicBezTo>
                      <a:cubicBezTo>
                        <a:pt x="2486892" y="148977"/>
                        <a:pt x="2483094" y="112382"/>
                        <a:pt x="2475861" y="77038"/>
                      </a:cubicBezTo>
                      <a:lnTo>
                        <a:pt x="2451947" y="0"/>
                      </a:lnTo>
                      <a:lnTo>
                        <a:pt x="3173826" y="0"/>
                      </a:lnTo>
                      <a:lnTo>
                        <a:pt x="3173826" y="809954"/>
                      </a:lnTo>
                      <a:lnTo>
                        <a:pt x="3211773" y="789357"/>
                      </a:lnTo>
                      <a:cubicBezTo>
                        <a:pt x="3270001" y="764729"/>
                        <a:pt x="3334019" y="751110"/>
                        <a:pt x="3401217" y="751110"/>
                      </a:cubicBezTo>
                      <a:cubicBezTo>
                        <a:pt x="3670012" y="751110"/>
                        <a:pt x="3887914" y="969012"/>
                        <a:pt x="3887914" y="1237807"/>
                      </a:cubicBezTo>
                      <a:close/>
                    </a:path>
                  </a:pathLst>
                </a:custGeom>
                <a:solidFill>
                  <a:srgbClr val="FFE423"/>
                </a:solidFill>
                <a:ln w="12700" cap="flat" cmpd="sng" algn="ctr">
                  <a:noFill/>
                  <a:prstDash val="solid"/>
                  <a:miter lim="800000"/>
                </a:ln>
                <a:effectLst/>
              </p:spPr>
              <p:txBody>
                <a:bodyPr wrap="square" rtlCol="0" anchor="ctr">
                  <a:noAutofit/>
                </a:bodyPr>
                <a:lstStyle/>
                <a:p>
                  <a:pPr marL="0" marR="0" lvl="0" indent="0" defTabSz="457165" eaLnBrk="1" fontAlgn="auto" latinLnBrk="0" hangingPunct="1">
                    <a:lnSpc>
                      <a:spcPct val="100000"/>
                    </a:lnSpc>
                    <a:spcBef>
                      <a:spcPts val="0"/>
                    </a:spcBef>
                    <a:spcAft>
                      <a:spcPts val="0"/>
                    </a:spcAft>
                    <a:buClrTx/>
                    <a:buSzTx/>
                    <a:buFontTx/>
                    <a:buNone/>
                    <a:tabLst/>
                    <a:defRPr/>
                  </a:pPr>
                  <a:endParaRPr kumimoji="0" lang="de-DE" sz="1729"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2" name="Freihandform: Form 31">
                  <a:extLst>
                    <a:ext uri="{FF2B5EF4-FFF2-40B4-BE49-F238E27FC236}">
                      <a16:creationId xmlns:a16="http://schemas.microsoft.com/office/drawing/2014/main" id="{5FBCFE06-CE6E-49AD-8F2B-B665F98B256D}"/>
                    </a:ext>
                  </a:extLst>
                </p:cNvPr>
                <p:cNvSpPr/>
                <p:nvPr/>
              </p:nvSpPr>
              <p:spPr>
                <a:xfrm>
                  <a:off x="0" y="715582"/>
                  <a:ext cx="3887914" cy="2475616"/>
                </a:xfrm>
                <a:custGeom>
                  <a:avLst/>
                  <a:gdLst>
                    <a:gd name="connsiteX0" fmla="*/ 0 w 3887914"/>
                    <a:gd name="connsiteY0" fmla="*/ 1237808 h 2475616"/>
                    <a:gd name="connsiteX1" fmla="*/ 486697 w 3887914"/>
                    <a:gd name="connsiteY1" fmla="*/ 751111 h 2475616"/>
                    <a:gd name="connsiteX2" fmla="*/ 676141 w 3887914"/>
                    <a:gd name="connsiteY2" fmla="*/ 789358 h 2475616"/>
                    <a:gd name="connsiteX3" fmla="*/ 698210 w 3887914"/>
                    <a:gd name="connsiteY3" fmla="*/ 801336 h 2475616"/>
                    <a:gd name="connsiteX4" fmla="*/ 698210 w 3887914"/>
                    <a:gd name="connsiteY4" fmla="*/ 0 h 2475616"/>
                    <a:gd name="connsiteX5" fmla="*/ 1435962 w 3887914"/>
                    <a:gd name="connsiteY5" fmla="*/ 0 h 2475616"/>
                    <a:gd name="connsiteX6" fmla="*/ 1412048 w 3887914"/>
                    <a:gd name="connsiteY6" fmla="*/ 77038 h 2475616"/>
                    <a:gd name="connsiteX7" fmla="*/ 1401018 w 3887914"/>
                    <a:gd name="connsiteY7" fmla="*/ 186459 h 2475616"/>
                    <a:gd name="connsiteX8" fmla="*/ 1943955 w 3887914"/>
                    <a:gd name="connsiteY8" fmla="*/ 729396 h 2475616"/>
                    <a:gd name="connsiteX9" fmla="*/ 2486892 w 3887914"/>
                    <a:gd name="connsiteY9" fmla="*/ 186459 h 2475616"/>
                    <a:gd name="connsiteX10" fmla="*/ 2475861 w 3887914"/>
                    <a:gd name="connsiteY10" fmla="*/ 77038 h 2475616"/>
                    <a:gd name="connsiteX11" fmla="*/ 2451947 w 3887914"/>
                    <a:gd name="connsiteY11" fmla="*/ 0 h 2475616"/>
                    <a:gd name="connsiteX12" fmla="*/ 3173826 w 3887914"/>
                    <a:gd name="connsiteY12" fmla="*/ 0 h 2475616"/>
                    <a:gd name="connsiteX13" fmla="*/ 3173826 w 3887914"/>
                    <a:gd name="connsiteY13" fmla="*/ 809954 h 2475616"/>
                    <a:gd name="connsiteX14" fmla="*/ 3211773 w 3887914"/>
                    <a:gd name="connsiteY14" fmla="*/ 789357 h 2475616"/>
                    <a:gd name="connsiteX15" fmla="*/ 3401217 w 3887914"/>
                    <a:gd name="connsiteY15" fmla="*/ 751110 h 2475616"/>
                    <a:gd name="connsiteX16" fmla="*/ 3887914 w 3887914"/>
                    <a:gd name="connsiteY16" fmla="*/ 1237807 h 2475616"/>
                    <a:gd name="connsiteX17" fmla="*/ 3887914 w 3887914"/>
                    <a:gd name="connsiteY17" fmla="*/ 1237808 h 2475616"/>
                    <a:gd name="connsiteX18" fmla="*/ 3887914 w 3887914"/>
                    <a:gd name="connsiteY18" fmla="*/ 1237809 h 2475616"/>
                    <a:gd name="connsiteX19" fmla="*/ 3401217 w 3887914"/>
                    <a:gd name="connsiteY19" fmla="*/ 1724506 h 2475616"/>
                    <a:gd name="connsiteX20" fmla="*/ 3211773 w 3887914"/>
                    <a:gd name="connsiteY20" fmla="*/ 1686259 h 2475616"/>
                    <a:gd name="connsiteX21" fmla="*/ 3173826 w 3887914"/>
                    <a:gd name="connsiteY21" fmla="*/ 1665662 h 2475616"/>
                    <a:gd name="connsiteX22" fmla="*/ 3173826 w 3887914"/>
                    <a:gd name="connsiteY22" fmla="*/ 2475616 h 2475616"/>
                    <a:gd name="connsiteX23" fmla="*/ 2451947 w 3887914"/>
                    <a:gd name="connsiteY23" fmla="*/ 2475616 h 2475616"/>
                    <a:gd name="connsiteX24" fmla="*/ 2475861 w 3887914"/>
                    <a:gd name="connsiteY24" fmla="*/ 2398578 h 2475616"/>
                    <a:gd name="connsiteX25" fmla="*/ 2486892 w 3887914"/>
                    <a:gd name="connsiteY25" fmla="*/ 2289157 h 2475616"/>
                    <a:gd name="connsiteX26" fmla="*/ 1943955 w 3887914"/>
                    <a:gd name="connsiteY26" fmla="*/ 1746220 h 2475616"/>
                    <a:gd name="connsiteX27" fmla="*/ 1401018 w 3887914"/>
                    <a:gd name="connsiteY27" fmla="*/ 2289157 h 2475616"/>
                    <a:gd name="connsiteX28" fmla="*/ 1412048 w 3887914"/>
                    <a:gd name="connsiteY28" fmla="*/ 2398578 h 2475616"/>
                    <a:gd name="connsiteX29" fmla="*/ 1435962 w 3887914"/>
                    <a:gd name="connsiteY29" fmla="*/ 2475616 h 2475616"/>
                    <a:gd name="connsiteX30" fmla="*/ 698210 w 3887914"/>
                    <a:gd name="connsiteY30" fmla="*/ 2475616 h 2475616"/>
                    <a:gd name="connsiteX31" fmla="*/ 698210 w 3887914"/>
                    <a:gd name="connsiteY31" fmla="*/ 1674280 h 2475616"/>
                    <a:gd name="connsiteX32" fmla="*/ 676141 w 3887914"/>
                    <a:gd name="connsiteY32" fmla="*/ 1686258 h 2475616"/>
                    <a:gd name="connsiteX33" fmla="*/ 486697 w 3887914"/>
                    <a:gd name="connsiteY33" fmla="*/ 1724505 h 2475616"/>
                    <a:gd name="connsiteX34" fmla="*/ 0 w 3887914"/>
                    <a:gd name="connsiteY34" fmla="*/ 1237808 h 2475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887914" h="2475616">
                      <a:moveTo>
                        <a:pt x="0" y="1237808"/>
                      </a:moveTo>
                      <a:cubicBezTo>
                        <a:pt x="0" y="969013"/>
                        <a:pt x="217902" y="751111"/>
                        <a:pt x="486697" y="751111"/>
                      </a:cubicBezTo>
                      <a:cubicBezTo>
                        <a:pt x="553895" y="751111"/>
                        <a:pt x="617913" y="764730"/>
                        <a:pt x="676141" y="789358"/>
                      </a:cubicBezTo>
                      <a:lnTo>
                        <a:pt x="698210" y="801336"/>
                      </a:lnTo>
                      <a:lnTo>
                        <a:pt x="698210" y="0"/>
                      </a:lnTo>
                      <a:lnTo>
                        <a:pt x="1435962" y="0"/>
                      </a:lnTo>
                      <a:lnTo>
                        <a:pt x="1412048" y="77038"/>
                      </a:lnTo>
                      <a:cubicBezTo>
                        <a:pt x="1404816" y="112382"/>
                        <a:pt x="1401018" y="148977"/>
                        <a:pt x="1401018" y="186459"/>
                      </a:cubicBezTo>
                      <a:cubicBezTo>
                        <a:pt x="1401018" y="486315"/>
                        <a:pt x="1644099" y="729396"/>
                        <a:pt x="1943955" y="729396"/>
                      </a:cubicBezTo>
                      <a:cubicBezTo>
                        <a:pt x="2243811" y="729396"/>
                        <a:pt x="2486892" y="486315"/>
                        <a:pt x="2486892" y="186459"/>
                      </a:cubicBezTo>
                      <a:cubicBezTo>
                        <a:pt x="2486892" y="148977"/>
                        <a:pt x="2483094" y="112382"/>
                        <a:pt x="2475861" y="77038"/>
                      </a:cubicBezTo>
                      <a:lnTo>
                        <a:pt x="2451947" y="0"/>
                      </a:lnTo>
                      <a:lnTo>
                        <a:pt x="3173826" y="0"/>
                      </a:lnTo>
                      <a:lnTo>
                        <a:pt x="3173826" y="809954"/>
                      </a:lnTo>
                      <a:lnTo>
                        <a:pt x="3211773" y="789357"/>
                      </a:lnTo>
                      <a:cubicBezTo>
                        <a:pt x="3270001" y="764729"/>
                        <a:pt x="3334019" y="751110"/>
                        <a:pt x="3401217" y="751110"/>
                      </a:cubicBezTo>
                      <a:cubicBezTo>
                        <a:pt x="3670012" y="751110"/>
                        <a:pt x="3887914" y="969012"/>
                        <a:pt x="3887914" y="1237807"/>
                      </a:cubicBezTo>
                      <a:lnTo>
                        <a:pt x="3887914" y="1237808"/>
                      </a:lnTo>
                      <a:lnTo>
                        <a:pt x="3887914" y="1237809"/>
                      </a:lnTo>
                      <a:cubicBezTo>
                        <a:pt x="3887914" y="1506604"/>
                        <a:pt x="3670012" y="1724506"/>
                        <a:pt x="3401217" y="1724506"/>
                      </a:cubicBezTo>
                      <a:cubicBezTo>
                        <a:pt x="3334019" y="1724506"/>
                        <a:pt x="3270001" y="1710887"/>
                        <a:pt x="3211773" y="1686259"/>
                      </a:cubicBezTo>
                      <a:lnTo>
                        <a:pt x="3173826" y="1665662"/>
                      </a:lnTo>
                      <a:lnTo>
                        <a:pt x="3173826" y="2475616"/>
                      </a:lnTo>
                      <a:lnTo>
                        <a:pt x="2451947" y="2475616"/>
                      </a:lnTo>
                      <a:lnTo>
                        <a:pt x="2475861" y="2398578"/>
                      </a:lnTo>
                      <a:cubicBezTo>
                        <a:pt x="2483094" y="2363234"/>
                        <a:pt x="2486892" y="2326639"/>
                        <a:pt x="2486892" y="2289157"/>
                      </a:cubicBezTo>
                      <a:cubicBezTo>
                        <a:pt x="2486892" y="1989301"/>
                        <a:pt x="2243811" y="1746220"/>
                        <a:pt x="1943955" y="1746220"/>
                      </a:cubicBezTo>
                      <a:cubicBezTo>
                        <a:pt x="1644099" y="1746220"/>
                        <a:pt x="1401018" y="1989301"/>
                        <a:pt x="1401018" y="2289157"/>
                      </a:cubicBezTo>
                      <a:cubicBezTo>
                        <a:pt x="1401018" y="2326639"/>
                        <a:pt x="1404816" y="2363234"/>
                        <a:pt x="1412048" y="2398578"/>
                      </a:cubicBezTo>
                      <a:lnTo>
                        <a:pt x="1435962" y="2475616"/>
                      </a:lnTo>
                      <a:lnTo>
                        <a:pt x="698210" y="2475616"/>
                      </a:lnTo>
                      <a:lnTo>
                        <a:pt x="698210" y="1674280"/>
                      </a:lnTo>
                      <a:lnTo>
                        <a:pt x="676141" y="1686258"/>
                      </a:lnTo>
                      <a:cubicBezTo>
                        <a:pt x="617913" y="1710886"/>
                        <a:pt x="553895" y="1724505"/>
                        <a:pt x="486697" y="1724505"/>
                      </a:cubicBezTo>
                      <a:cubicBezTo>
                        <a:pt x="217902" y="1724505"/>
                        <a:pt x="0" y="1506603"/>
                        <a:pt x="0" y="1237808"/>
                      </a:cubicBezTo>
                      <a:close/>
                    </a:path>
                  </a:pathLst>
                </a:custGeom>
                <a:solidFill>
                  <a:srgbClr val="2AD01A"/>
                </a:solidFill>
                <a:ln w="12700" cap="flat" cmpd="sng" algn="ctr">
                  <a:noFill/>
                  <a:prstDash val="solid"/>
                  <a:miter lim="800000"/>
                </a:ln>
                <a:effectLst/>
              </p:spPr>
              <p:txBody>
                <a:bodyPr wrap="square" rtlCol="0" anchor="ctr">
                  <a:noAutofit/>
                </a:bodyPr>
                <a:lstStyle/>
                <a:p>
                  <a:pPr marL="0" marR="0" lvl="0" indent="0" defTabSz="457165" eaLnBrk="1" fontAlgn="auto" latinLnBrk="0" hangingPunct="1">
                    <a:lnSpc>
                      <a:spcPct val="100000"/>
                    </a:lnSpc>
                    <a:spcBef>
                      <a:spcPts val="0"/>
                    </a:spcBef>
                    <a:spcAft>
                      <a:spcPts val="0"/>
                    </a:spcAft>
                    <a:buClrTx/>
                    <a:buSzTx/>
                    <a:buFontTx/>
                    <a:buNone/>
                    <a:tabLst/>
                    <a:defRPr/>
                  </a:pPr>
                  <a:endParaRPr kumimoji="0" lang="de-DE" sz="1729"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24" name="Gruppieren 23">
              <a:extLst>
                <a:ext uri="{FF2B5EF4-FFF2-40B4-BE49-F238E27FC236}">
                  <a16:creationId xmlns:a16="http://schemas.microsoft.com/office/drawing/2014/main" id="{A981491F-1BB3-4A2A-B961-564B68D41C1E}"/>
                </a:ext>
              </a:extLst>
            </p:cNvPr>
            <p:cNvGrpSpPr/>
            <p:nvPr/>
          </p:nvGrpSpPr>
          <p:grpSpPr>
            <a:xfrm rot="5400000">
              <a:off x="-300788" y="6987409"/>
              <a:ext cx="1887165" cy="1285446"/>
              <a:chOff x="0" y="0"/>
              <a:chExt cx="5703356" cy="3887914"/>
            </a:xfrm>
            <a:grpFill/>
          </p:grpSpPr>
          <p:sp>
            <p:nvSpPr>
              <p:cNvPr id="25" name="Freihandform: Form 24">
                <a:extLst>
                  <a:ext uri="{FF2B5EF4-FFF2-40B4-BE49-F238E27FC236}">
                    <a16:creationId xmlns:a16="http://schemas.microsoft.com/office/drawing/2014/main" id="{D22F1557-075A-4608-B36E-CD20FA66A5A8}"/>
                  </a:ext>
                </a:extLst>
              </p:cNvPr>
              <p:cNvSpPr/>
              <p:nvPr/>
            </p:nvSpPr>
            <p:spPr>
              <a:xfrm rot="16200000">
                <a:off x="2521591" y="706149"/>
                <a:ext cx="3887914" cy="2475616"/>
              </a:xfrm>
              <a:custGeom>
                <a:avLst/>
                <a:gdLst>
                  <a:gd name="connsiteX0" fmla="*/ 3887914 w 3887914"/>
                  <a:gd name="connsiteY0" fmla="*/ 1237807 h 2475616"/>
                  <a:gd name="connsiteX1" fmla="*/ 3401217 w 3887914"/>
                  <a:gd name="connsiteY1" fmla="*/ 1724504 h 2475616"/>
                  <a:gd name="connsiteX2" fmla="*/ 3211773 w 3887914"/>
                  <a:gd name="connsiteY2" fmla="*/ 1686257 h 2475616"/>
                  <a:gd name="connsiteX3" fmla="*/ 3173826 w 3887914"/>
                  <a:gd name="connsiteY3" fmla="*/ 1665660 h 2475616"/>
                  <a:gd name="connsiteX4" fmla="*/ 3173826 w 3887914"/>
                  <a:gd name="connsiteY4" fmla="*/ 2475616 h 2475616"/>
                  <a:gd name="connsiteX5" fmla="*/ 2455642 w 3887914"/>
                  <a:gd name="connsiteY5" fmla="*/ 2475616 h 2475616"/>
                  <a:gd name="connsiteX6" fmla="*/ 2471817 w 3887914"/>
                  <a:gd name="connsiteY6" fmla="*/ 2423511 h 2475616"/>
                  <a:gd name="connsiteX7" fmla="*/ 2482847 w 3887914"/>
                  <a:gd name="connsiteY7" fmla="*/ 2314090 h 2475616"/>
                  <a:gd name="connsiteX8" fmla="*/ 1939910 w 3887914"/>
                  <a:gd name="connsiteY8" fmla="*/ 1771153 h 2475616"/>
                  <a:gd name="connsiteX9" fmla="*/ 1396973 w 3887914"/>
                  <a:gd name="connsiteY9" fmla="*/ 2314090 h 2475616"/>
                  <a:gd name="connsiteX10" fmla="*/ 1408004 w 3887914"/>
                  <a:gd name="connsiteY10" fmla="*/ 2423511 h 2475616"/>
                  <a:gd name="connsiteX11" fmla="*/ 1424178 w 3887914"/>
                  <a:gd name="connsiteY11" fmla="*/ 2475616 h 2475616"/>
                  <a:gd name="connsiteX12" fmla="*/ 698210 w 3887914"/>
                  <a:gd name="connsiteY12" fmla="*/ 2475616 h 2475616"/>
                  <a:gd name="connsiteX13" fmla="*/ 698210 w 3887914"/>
                  <a:gd name="connsiteY13" fmla="*/ 1674279 h 2475616"/>
                  <a:gd name="connsiteX14" fmla="*/ 676141 w 3887914"/>
                  <a:gd name="connsiteY14" fmla="*/ 1686258 h 2475616"/>
                  <a:gd name="connsiteX15" fmla="*/ 486697 w 3887914"/>
                  <a:gd name="connsiteY15" fmla="*/ 1724505 h 2475616"/>
                  <a:gd name="connsiteX16" fmla="*/ 0 w 3887914"/>
                  <a:gd name="connsiteY16" fmla="*/ 1237808 h 2475616"/>
                  <a:gd name="connsiteX17" fmla="*/ 486697 w 3887914"/>
                  <a:gd name="connsiteY17" fmla="*/ 751111 h 2475616"/>
                  <a:gd name="connsiteX18" fmla="*/ 676141 w 3887914"/>
                  <a:gd name="connsiteY18" fmla="*/ 789358 h 2475616"/>
                  <a:gd name="connsiteX19" fmla="*/ 698210 w 3887914"/>
                  <a:gd name="connsiteY19" fmla="*/ 801336 h 2475616"/>
                  <a:gd name="connsiteX20" fmla="*/ 698210 w 3887914"/>
                  <a:gd name="connsiteY20" fmla="*/ 0 h 2475616"/>
                  <a:gd name="connsiteX21" fmla="*/ 1435962 w 3887914"/>
                  <a:gd name="connsiteY21" fmla="*/ 0 h 2475616"/>
                  <a:gd name="connsiteX22" fmla="*/ 1412048 w 3887914"/>
                  <a:gd name="connsiteY22" fmla="*/ 77038 h 2475616"/>
                  <a:gd name="connsiteX23" fmla="*/ 1401018 w 3887914"/>
                  <a:gd name="connsiteY23" fmla="*/ 186459 h 2475616"/>
                  <a:gd name="connsiteX24" fmla="*/ 1943955 w 3887914"/>
                  <a:gd name="connsiteY24" fmla="*/ 729396 h 2475616"/>
                  <a:gd name="connsiteX25" fmla="*/ 2486892 w 3887914"/>
                  <a:gd name="connsiteY25" fmla="*/ 186459 h 2475616"/>
                  <a:gd name="connsiteX26" fmla="*/ 2475861 w 3887914"/>
                  <a:gd name="connsiteY26" fmla="*/ 77038 h 2475616"/>
                  <a:gd name="connsiteX27" fmla="*/ 2451947 w 3887914"/>
                  <a:gd name="connsiteY27" fmla="*/ 0 h 2475616"/>
                  <a:gd name="connsiteX28" fmla="*/ 3173826 w 3887914"/>
                  <a:gd name="connsiteY28" fmla="*/ 0 h 2475616"/>
                  <a:gd name="connsiteX29" fmla="*/ 3173826 w 3887914"/>
                  <a:gd name="connsiteY29" fmla="*/ 809954 h 2475616"/>
                  <a:gd name="connsiteX30" fmla="*/ 3211773 w 3887914"/>
                  <a:gd name="connsiteY30" fmla="*/ 789357 h 2475616"/>
                  <a:gd name="connsiteX31" fmla="*/ 3401217 w 3887914"/>
                  <a:gd name="connsiteY31" fmla="*/ 751110 h 2475616"/>
                  <a:gd name="connsiteX32" fmla="*/ 3887914 w 3887914"/>
                  <a:gd name="connsiteY32" fmla="*/ 1237807 h 2475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87914" h="2475616">
                    <a:moveTo>
                      <a:pt x="3887914" y="1237807"/>
                    </a:moveTo>
                    <a:cubicBezTo>
                      <a:pt x="3887914" y="1506602"/>
                      <a:pt x="3670012" y="1724504"/>
                      <a:pt x="3401217" y="1724504"/>
                    </a:cubicBezTo>
                    <a:cubicBezTo>
                      <a:pt x="3334019" y="1724504"/>
                      <a:pt x="3270001" y="1710885"/>
                      <a:pt x="3211773" y="1686257"/>
                    </a:cubicBezTo>
                    <a:lnTo>
                      <a:pt x="3173826" y="1665660"/>
                    </a:lnTo>
                    <a:lnTo>
                      <a:pt x="3173826" y="2475616"/>
                    </a:lnTo>
                    <a:lnTo>
                      <a:pt x="2455642" y="2475616"/>
                    </a:lnTo>
                    <a:lnTo>
                      <a:pt x="2471817" y="2423511"/>
                    </a:lnTo>
                    <a:cubicBezTo>
                      <a:pt x="2479049" y="2388167"/>
                      <a:pt x="2482847" y="2351572"/>
                      <a:pt x="2482847" y="2314090"/>
                    </a:cubicBezTo>
                    <a:cubicBezTo>
                      <a:pt x="2482847" y="2014234"/>
                      <a:pt x="2239766" y="1771153"/>
                      <a:pt x="1939910" y="1771153"/>
                    </a:cubicBezTo>
                    <a:cubicBezTo>
                      <a:pt x="1640054" y="1771153"/>
                      <a:pt x="1396973" y="2014234"/>
                      <a:pt x="1396973" y="2314090"/>
                    </a:cubicBezTo>
                    <a:cubicBezTo>
                      <a:pt x="1396973" y="2351572"/>
                      <a:pt x="1400771" y="2388167"/>
                      <a:pt x="1408004" y="2423511"/>
                    </a:cubicBezTo>
                    <a:lnTo>
                      <a:pt x="1424178" y="2475616"/>
                    </a:lnTo>
                    <a:lnTo>
                      <a:pt x="698210" y="2475616"/>
                    </a:lnTo>
                    <a:lnTo>
                      <a:pt x="698210" y="1674279"/>
                    </a:lnTo>
                    <a:lnTo>
                      <a:pt x="676141" y="1686258"/>
                    </a:lnTo>
                    <a:cubicBezTo>
                      <a:pt x="617913" y="1710886"/>
                      <a:pt x="553895" y="1724505"/>
                      <a:pt x="486697" y="1724505"/>
                    </a:cubicBezTo>
                    <a:cubicBezTo>
                      <a:pt x="217902" y="1724505"/>
                      <a:pt x="0" y="1506603"/>
                      <a:pt x="0" y="1237808"/>
                    </a:cubicBezTo>
                    <a:cubicBezTo>
                      <a:pt x="0" y="969013"/>
                      <a:pt x="217902" y="751111"/>
                      <a:pt x="486697" y="751111"/>
                    </a:cubicBezTo>
                    <a:cubicBezTo>
                      <a:pt x="553895" y="751111"/>
                      <a:pt x="617913" y="764730"/>
                      <a:pt x="676141" y="789358"/>
                    </a:cubicBezTo>
                    <a:lnTo>
                      <a:pt x="698210" y="801336"/>
                    </a:lnTo>
                    <a:lnTo>
                      <a:pt x="698210" y="0"/>
                    </a:lnTo>
                    <a:lnTo>
                      <a:pt x="1435962" y="0"/>
                    </a:lnTo>
                    <a:lnTo>
                      <a:pt x="1412048" y="77038"/>
                    </a:lnTo>
                    <a:cubicBezTo>
                      <a:pt x="1404816" y="112382"/>
                      <a:pt x="1401018" y="148977"/>
                      <a:pt x="1401018" y="186459"/>
                    </a:cubicBezTo>
                    <a:cubicBezTo>
                      <a:pt x="1401018" y="486315"/>
                      <a:pt x="1644099" y="729396"/>
                      <a:pt x="1943955" y="729396"/>
                    </a:cubicBezTo>
                    <a:cubicBezTo>
                      <a:pt x="2243811" y="729396"/>
                      <a:pt x="2486892" y="486315"/>
                      <a:pt x="2486892" y="186459"/>
                    </a:cubicBezTo>
                    <a:cubicBezTo>
                      <a:pt x="2486892" y="148977"/>
                      <a:pt x="2483094" y="112382"/>
                      <a:pt x="2475861" y="77038"/>
                    </a:cubicBezTo>
                    <a:lnTo>
                      <a:pt x="2451947" y="0"/>
                    </a:lnTo>
                    <a:lnTo>
                      <a:pt x="3173826" y="0"/>
                    </a:lnTo>
                    <a:lnTo>
                      <a:pt x="3173826" y="809954"/>
                    </a:lnTo>
                    <a:lnTo>
                      <a:pt x="3211773" y="789357"/>
                    </a:lnTo>
                    <a:cubicBezTo>
                      <a:pt x="3270001" y="764729"/>
                      <a:pt x="3334019" y="751110"/>
                      <a:pt x="3401217" y="751110"/>
                    </a:cubicBezTo>
                    <a:cubicBezTo>
                      <a:pt x="3670012" y="751110"/>
                      <a:pt x="3887914" y="969012"/>
                      <a:pt x="3887914" y="1237807"/>
                    </a:cubicBezTo>
                    <a:close/>
                  </a:path>
                </a:pathLst>
              </a:custGeom>
              <a:solidFill>
                <a:srgbClr val="FB212A"/>
              </a:solidFill>
              <a:ln w="12700" cap="flat" cmpd="sng" algn="ctr">
                <a:noFill/>
                <a:prstDash val="solid"/>
                <a:miter lim="800000"/>
              </a:ln>
              <a:effectLst/>
            </p:spPr>
            <p:txBody>
              <a:bodyPr wrap="square" rtlCol="0" anchor="ctr">
                <a:noAutofit/>
              </a:bodyPr>
              <a:lstStyle/>
              <a:p>
                <a:pPr marL="0" marR="0" lvl="0" indent="0" defTabSz="457165" eaLnBrk="1" fontAlgn="auto" latinLnBrk="0" hangingPunct="1">
                  <a:lnSpc>
                    <a:spcPct val="100000"/>
                  </a:lnSpc>
                  <a:spcBef>
                    <a:spcPts val="0"/>
                  </a:spcBef>
                  <a:spcAft>
                    <a:spcPts val="0"/>
                  </a:spcAft>
                  <a:buClrTx/>
                  <a:buSzTx/>
                  <a:buFontTx/>
                  <a:buNone/>
                  <a:tabLst/>
                  <a:defRPr/>
                </a:pPr>
                <a:endParaRPr kumimoji="0" lang="de-DE" sz="1729"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 name="Freihandform: Form 25">
                <a:extLst>
                  <a:ext uri="{FF2B5EF4-FFF2-40B4-BE49-F238E27FC236}">
                    <a16:creationId xmlns:a16="http://schemas.microsoft.com/office/drawing/2014/main" id="{4269A33A-5008-4296-ADFA-0E22EC07CC45}"/>
                  </a:ext>
                </a:extLst>
              </p:cNvPr>
              <p:cNvSpPr/>
              <p:nvPr/>
            </p:nvSpPr>
            <p:spPr>
              <a:xfrm>
                <a:off x="0" y="715582"/>
                <a:ext cx="3887914" cy="2475616"/>
              </a:xfrm>
              <a:custGeom>
                <a:avLst/>
                <a:gdLst>
                  <a:gd name="connsiteX0" fmla="*/ 0 w 3887914"/>
                  <a:gd name="connsiteY0" fmla="*/ 1237808 h 2475616"/>
                  <a:gd name="connsiteX1" fmla="*/ 486697 w 3887914"/>
                  <a:gd name="connsiteY1" fmla="*/ 751111 h 2475616"/>
                  <a:gd name="connsiteX2" fmla="*/ 676141 w 3887914"/>
                  <a:gd name="connsiteY2" fmla="*/ 789358 h 2475616"/>
                  <a:gd name="connsiteX3" fmla="*/ 698210 w 3887914"/>
                  <a:gd name="connsiteY3" fmla="*/ 801336 h 2475616"/>
                  <a:gd name="connsiteX4" fmla="*/ 698210 w 3887914"/>
                  <a:gd name="connsiteY4" fmla="*/ 0 h 2475616"/>
                  <a:gd name="connsiteX5" fmla="*/ 1435962 w 3887914"/>
                  <a:gd name="connsiteY5" fmla="*/ 0 h 2475616"/>
                  <a:gd name="connsiteX6" fmla="*/ 1412048 w 3887914"/>
                  <a:gd name="connsiteY6" fmla="*/ 77038 h 2475616"/>
                  <a:gd name="connsiteX7" fmla="*/ 1401018 w 3887914"/>
                  <a:gd name="connsiteY7" fmla="*/ 186459 h 2475616"/>
                  <a:gd name="connsiteX8" fmla="*/ 1943955 w 3887914"/>
                  <a:gd name="connsiteY8" fmla="*/ 729396 h 2475616"/>
                  <a:gd name="connsiteX9" fmla="*/ 2486892 w 3887914"/>
                  <a:gd name="connsiteY9" fmla="*/ 186459 h 2475616"/>
                  <a:gd name="connsiteX10" fmla="*/ 2475861 w 3887914"/>
                  <a:gd name="connsiteY10" fmla="*/ 77038 h 2475616"/>
                  <a:gd name="connsiteX11" fmla="*/ 2451947 w 3887914"/>
                  <a:gd name="connsiteY11" fmla="*/ 0 h 2475616"/>
                  <a:gd name="connsiteX12" fmla="*/ 3173826 w 3887914"/>
                  <a:gd name="connsiteY12" fmla="*/ 0 h 2475616"/>
                  <a:gd name="connsiteX13" fmla="*/ 3173826 w 3887914"/>
                  <a:gd name="connsiteY13" fmla="*/ 809954 h 2475616"/>
                  <a:gd name="connsiteX14" fmla="*/ 3211773 w 3887914"/>
                  <a:gd name="connsiteY14" fmla="*/ 789357 h 2475616"/>
                  <a:gd name="connsiteX15" fmla="*/ 3401217 w 3887914"/>
                  <a:gd name="connsiteY15" fmla="*/ 751110 h 2475616"/>
                  <a:gd name="connsiteX16" fmla="*/ 3887914 w 3887914"/>
                  <a:gd name="connsiteY16" fmla="*/ 1237807 h 2475616"/>
                  <a:gd name="connsiteX17" fmla="*/ 3887914 w 3887914"/>
                  <a:gd name="connsiteY17" fmla="*/ 1237808 h 2475616"/>
                  <a:gd name="connsiteX18" fmla="*/ 3887914 w 3887914"/>
                  <a:gd name="connsiteY18" fmla="*/ 1237809 h 2475616"/>
                  <a:gd name="connsiteX19" fmla="*/ 3401217 w 3887914"/>
                  <a:gd name="connsiteY19" fmla="*/ 1724506 h 2475616"/>
                  <a:gd name="connsiteX20" fmla="*/ 3211773 w 3887914"/>
                  <a:gd name="connsiteY20" fmla="*/ 1686259 h 2475616"/>
                  <a:gd name="connsiteX21" fmla="*/ 3173826 w 3887914"/>
                  <a:gd name="connsiteY21" fmla="*/ 1665662 h 2475616"/>
                  <a:gd name="connsiteX22" fmla="*/ 3173826 w 3887914"/>
                  <a:gd name="connsiteY22" fmla="*/ 2475616 h 2475616"/>
                  <a:gd name="connsiteX23" fmla="*/ 2451947 w 3887914"/>
                  <a:gd name="connsiteY23" fmla="*/ 2475616 h 2475616"/>
                  <a:gd name="connsiteX24" fmla="*/ 2475861 w 3887914"/>
                  <a:gd name="connsiteY24" fmla="*/ 2398578 h 2475616"/>
                  <a:gd name="connsiteX25" fmla="*/ 2486892 w 3887914"/>
                  <a:gd name="connsiteY25" fmla="*/ 2289157 h 2475616"/>
                  <a:gd name="connsiteX26" fmla="*/ 1943955 w 3887914"/>
                  <a:gd name="connsiteY26" fmla="*/ 1746220 h 2475616"/>
                  <a:gd name="connsiteX27" fmla="*/ 1401018 w 3887914"/>
                  <a:gd name="connsiteY27" fmla="*/ 2289157 h 2475616"/>
                  <a:gd name="connsiteX28" fmla="*/ 1412048 w 3887914"/>
                  <a:gd name="connsiteY28" fmla="*/ 2398578 h 2475616"/>
                  <a:gd name="connsiteX29" fmla="*/ 1435962 w 3887914"/>
                  <a:gd name="connsiteY29" fmla="*/ 2475616 h 2475616"/>
                  <a:gd name="connsiteX30" fmla="*/ 698210 w 3887914"/>
                  <a:gd name="connsiteY30" fmla="*/ 2475616 h 2475616"/>
                  <a:gd name="connsiteX31" fmla="*/ 698210 w 3887914"/>
                  <a:gd name="connsiteY31" fmla="*/ 1674280 h 2475616"/>
                  <a:gd name="connsiteX32" fmla="*/ 676141 w 3887914"/>
                  <a:gd name="connsiteY32" fmla="*/ 1686258 h 2475616"/>
                  <a:gd name="connsiteX33" fmla="*/ 486697 w 3887914"/>
                  <a:gd name="connsiteY33" fmla="*/ 1724505 h 2475616"/>
                  <a:gd name="connsiteX34" fmla="*/ 0 w 3887914"/>
                  <a:gd name="connsiteY34" fmla="*/ 1237808 h 2475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887914" h="2475616">
                    <a:moveTo>
                      <a:pt x="0" y="1237808"/>
                    </a:moveTo>
                    <a:cubicBezTo>
                      <a:pt x="0" y="969013"/>
                      <a:pt x="217902" y="751111"/>
                      <a:pt x="486697" y="751111"/>
                    </a:cubicBezTo>
                    <a:cubicBezTo>
                      <a:pt x="553895" y="751111"/>
                      <a:pt x="617913" y="764730"/>
                      <a:pt x="676141" y="789358"/>
                    </a:cubicBezTo>
                    <a:lnTo>
                      <a:pt x="698210" y="801336"/>
                    </a:lnTo>
                    <a:lnTo>
                      <a:pt x="698210" y="0"/>
                    </a:lnTo>
                    <a:lnTo>
                      <a:pt x="1435962" y="0"/>
                    </a:lnTo>
                    <a:lnTo>
                      <a:pt x="1412048" y="77038"/>
                    </a:lnTo>
                    <a:cubicBezTo>
                      <a:pt x="1404816" y="112382"/>
                      <a:pt x="1401018" y="148977"/>
                      <a:pt x="1401018" y="186459"/>
                    </a:cubicBezTo>
                    <a:cubicBezTo>
                      <a:pt x="1401018" y="486315"/>
                      <a:pt x="1644099" y="729396"/>
                      <a:pt x="1943955" y="729396"/>
                    </a:cubicBezTo>
                    <a:cubicBezTo>
                      <a:pt x="2243811" y="729396"/>
                      <a:pt x="2486892" y="486315"/>
                      <a:pt x="2486892" y="186459"/>
                    </a:cubicBezTo>
                    <a:cubicBezTo>
                      <a:pt x="2486892" y="148977"/>
                      <a:pt x="2483094" y="112382"/>
                      <a:pt x="2475861" y="77038"/>
                    </a:cubicBezTo>
                    <a:lnTo>
                      <a:pt x="2451947" y="0"/>
                    </a:lnTo>
                    <a:lnTo>
                      <a:pt x="3173826" y="0"/>
                    </a:lnTo>
                    <a:lnTo>
                      <a:pt x="3173826" y="809954"/>
                    </a:lnTo>
                    <a:lnTo>
                      <a:pt x="3211773" y="789357"/>
                    </a:lnTo>
                    <a:cubicBezTo>
                      <a:pt x="3270001" y="764729"/>
                      <a:pt x="3334019" y="751110"/>
                      <a:pt x="3401217" y="751110"/>
                    </a:cubicBezTo>
                    <a:cubicBezTo>
                      <a:pt x="3670012" y="751110"/>
                      <a:pt x="3887914" y="969012"/>
                      <a:pt x="3887914" y="1237807"/>
                    </a:cubicBezTo>
                    <a:lnTo>
                      <a:pt x="3887914" y="1237808"/>
                    </a:lnTo>
                    <a:lnTo>
                      <a:pt x="3887914" y="1237809"/>
                    </a:lnTo>
                    <a:cubicBezTo>
                      <a:pt x="3887914" y="1506604"/>
                      <a:pt x="3670012" y="1724506"/>
                      <a:pt x="3401217" y="1724506"/>
                    </a:cubicBezTo>
                    <a:cubicBezTo>
                      <a:pt x="3334019" y="1724506"/>
                      <a:pt x="3270001" y="1710887"/>
                      <a:pt x="3211773" y="1686259"/>
                    </a:cubicBezTo>
                    <a:lnTo>
                      <a:pt x="3173826" y="1665662"/>
                    </a:lnTo>
                    <a:lnTo>
                      <a:pt x="3173826" y="2475616"/>
                    </a:lnTo>
                    <a:lnTo>
                      <a:pt x="2451947" y="2475616"/>
                    </a:lnTo>
                    <a:lnTo>
                      <a:pt x="2475861" y="2398578"/>
                    </a:lnTo>
                    <a:cubicBezTo>
                      <a:pt x="2483094" y="2363234"/>
                      <a:pt x="2486892" y="2326639"/>
                      <a:pt x="2486892" y="2289157"/>
                    </a:cubicBezTo>
                    <a:cubicBezTo>
                      <a:pt x="2486892" y="1989301"/>
                      <a:pt x="2243811" y="1746220"/>
                      <a:pt x="1943955" y="1746220"/>
                    </a:cubicBezTo>
                    <a:cubicBezTo>
                      <a:pt x="1644099" y="1746220"/>
                      <a:pt x="1401018" y="1989301"/>
                      <a:pt x="1401018" y="2289157"/>
                    </a:cubicBezTo>
                    <a:cubicBezTo>
                      <a:pt x="1401018" y="2326639"/>
                      <a:pt x="1404816" y="2363234"/>
                      <a:pt x="1412048" y="2398578"/>
                    </a:cubicBezTo>
                    <a:lnTo>
                      <a:pt x="1435962" y="2475616"/>
                    </a:lnTo>
                    <a:lnTo>
                      <a:pt x="698210" y="2475616"/>
                    </a:lnTo>
                    <a:lnTo>
                      <a:pt x="698210" y="1674280"/>
                    </a:lnTo>
                    <a:lnTo>
                      <a:pt x="676141" y="1686258"/>
                    </a:lnTo>
                    <a:cubicBezTo>
                      <a:pt x="617913" y="1710886"/>
                      <a:pt x="553895" y="1724505"/>
                      <a:pt x="486697" y="1724505"/>
                    </a:cubicBezTo>
                    <a:cubicBezTo>
                      <a:pt x="217902" y="1724505"/>
                      <a:pt x="0" y="1506603"/>
                      <a:pt x="0" y="1237808"/>
                    </a:cubicBezTo>
                    <a:close/>
                  </a:path>
                </a:pathLst>
              </a:custGeom>
              <a:solidFill>
                <a:srgbClr val="2AD01A"/>
              </a:solidFill>
              <a:ln w="12700" cap="flat" cmpd="sng" algn="ctr">
                <a:noFill/>
                <a:prstDash val="solid"/>
                <a:miter lim="800000"/>
              </a:ln>
              <a:effectLst/>
            </p:spPr>
            <p:txBody>
              <a:bodyPr wrap="square" rtlCol="0" anchor="ctr">
                <a:noAutofit/>
              </a:bodyPr>
              <a:lstStyle/>
              <a:p>
                <a:pPr marL="0" marR="0" lvl="0" indent="0" defTabSz="457165" eaLnBrk="1" fontAlgn="auto" latinLnBrk="0" hangingPunct="1">
                  <a:lnSpc>
                    <a:spcPct val="100000"/>
                  </a:lnSpc>
                  <a:spcBef>
                    <a:spcPts val="0"/>
                  </a:spcBef>
                  <a:spcAft>
                    <a:spcPts val="0"/>
                  </a:spcAft>
                  <a:buClrTx/>
                  <a:buSzTx/>
                  <a:buFontTx/>
                  <a:buNone/>
                  <a:tabLst/>
                  <a:defRPr/>
                </a:pPr>
                <a:endParaRPr kumimoji="0" lang="de-DE" sz="1729"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17321877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70D98E2-86CE-4D4F-9F8F-17C83D19A271}"/>
              </a:ext>
            </a:extLst>
          </p:cNvPr>
          <p:cNvSpPr>
            <a:spLocks noGrp="1"/>
          </p:cNvSpPr>
          <p:nvPr>
            <p:ph type="title"/>
          </p:nvPr>
        </p:nvSpPr>
        <p:spPr>
          <a:xfrm>
            <a:off x="565150" y="770890"/>
            <a:ext cx="7335835" cy="1268984"/>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8804B4F2-48A4-A140-B59B-7A2ED9FD4653}"/>
              </a:ext>
            </a:extLst>
          </p:cNvPr>
          <p:cNvSpPr>
            <a:spLocks noGrp="1"/>
          </p:cNvSpPr>
          <p:nvPr>
            <p:ph type="body" idx="1"/>
          </p:nvPr>
        </p:nvSpPr>
        <p:spPr>
          <a:xfrm>
            <a:off x="565150" y="2160016"/>
            <a:ext cx="7335835" cy="360121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FCF4A7E-D5FF-BF48-8E01-8F46150ABFD5}"/>
              </a:ext>
            </a:extLst>
          </p:cNvPr>
          <p:cNvSpPr>
            <a:spLocks noGrp="1"/>
          </p:cNvSpPr>
          <p:nvPr>
            <p:ph type="dt" sz="half" idx="2"/>
          </p:nvPr>
        </p:nvSpPr>
        <p:spPr>
          <a:xfrm>
            <a:off x="566928" y="457200"/>
            <a:ext cx="3608205" cy="365125"/>
          </a:xfrm>
          <a:prstGeom prst="rect">
            <a:avLst/>
          </a:prstGeom>
        </p:spPr>
        <p:txBody>
          <a:bodyPr vert="horz" lIns="91440" tIns="45720" rIns="91440" bIns="45720" rtlCol="0" anchor="ctr"/>
          <a:lstStyle>
            <a:lvl1pPr algn="l">
              <a:defRPr sz="1050" b="0" i="0">
                <a:solidFill>
                  <a:schemeClr val="tx1">
                    <a:tint val="75000"/>
                  </a:schemeClr>
                </a:solidFill>
                <a:latin typeface="+mn-lt"/>
              </a:defRPr>
            </a:lvl1pPr>
          </a:lstStyle>
          <a:p>
            <a:fld id="{A5B0A250-5CC0-1746-B209-08E8B0DAE6AF}" type="datetimeFigureOut">
              <a:rPr lang="en-US" smtClean="0"/>
              <a:pPr/>
              <a:t>12/9/2025</a:t>
            </a:fld>
            <a:endParaRPr lang="en-US" dirty="0"/>
          </a:p>
        </p:txBody>
      </p:sp>
      <p:sp>
        <p:nvSpPr>
          <p:cNvPr id="5" name="Footer Placeholder 4">
            <a:extLst>
              <a:ext uri="{FF2B5EF4-FFF2-40B4-BE49-F238E27FC236}">
                <a16:creationId xmlns:a16="http://schemas.microsoft.com/office/drawing/2014/main" id="{CA131757-5039-BF46-B47A-50DA8FFBC078}"/>
              </a:ext>
            </a:extLst>
          </p:cNvPr>
          <p:cNvSpPr>
            <a:spLocks noGrp="1"/>
          </p:cNvSpPr>
          <p:nvPr>
            <p:ph type="ftr" sz="quarter" idx="3"/>
          </p:nvPr>
        </p:nvSpPr>
        <p:spPr>
          <a:xfrm>
            <a:off x="565150" y="6141085"/>
            <a:ext cx="3608205" cy="365125"/>
          </a:xfrm>
          <a:prstGeom prst="rect">
            <a:avLst/>
          </a:prstGeom>
        </p:spPr>
        <p:txBody>
          <a:bodyPr vert="horz" lIns="91440" tIns="45720" rIns="91440" bIns="45720" rtlCol="0" anchor="ctr"/>
          <a:lstStyle>
            <a:lvl1pPr algn="l">
              <a:defRPr sz="1050" b="0" i="0">
                <a:solidFill>
                  <a:schemeClr val="tx1">
                    <a:tint val="75000"/>
                  </a:schemeClr>
                </a:solidFill>
                <a:latin typeface="+mn-lt"/>
              </a:defRPr>
            </a:lvl1pPr>
          </a:lstStyle>
          <a:p>
            <a:endParaRPr lang="en-US" dirty="0"/>
          </a:p>
        </p:txBody>
      </p:sp>
      <p:sp>
        <p:nvSpPr>
          <p:cNvPr id="6" name="Slide Number Placeholder 5">
            <a:extLst>
              <a:ext uri="{FF2B5EF4-FFF2-40B4-BE49-F238E27FC236}">
                <a16:creationId xmlns:a16="http://schemas.microsoft.com/office/drawing/2014/main" id="{AA83FD16-4337-B940-905E-D20A26FD483A}"/>
              </a:ext>
            </a:extLst>
          </p:cNvPr>
          <p:cNvSpPr>
            <a:spLocks noGrp="1"/>
          </p:cNvSpPr>
          <p:nvPr>
            <p:ph type="sldNum" sz="quarter" idx="4"/>
          </p:nvPr>
        </p:nvSpPr>
        <p:spPr>
          <a:xfrm>
            <a:off x="10809678" y="6141085"/>
            <a:ext cx="813816" cy="365125"/>
          </a:xfrm>
          <a:prstGeom prst="rect">
            <a:avLst/>
          </a:prstGeom>
        </p:spPr>
        <p:txBody>
          <a:bodyPr vert="horz" lIns="91440" tIns="45720" rIns="91440" bIns="45720" rtlCol="0" anchor="ctr"/>
          <a:lstStyle>
            <a:lvl1pPr algn="r">
              <a:defRPr sz="1050" b="0" i="0">
                <a:solidFill>
                  <a:schemeClr val="tx1">
                    <a:tint val="75000"/>
                  </a:schemeClr>
                </a:solidFill>
                <a:latin typeface="+mn-lt"/>
              </a:defRPr>
            </a:lvl1pPr>
          </a:lstStyle>
          <a:p>
            <a:fld id="{49ABCAEC-7D34-E549-A96E-FCEDAADBE4B0}" type="slidenum">
              <a:rPr lang="en-US" smtClean="0"/>
              <a:pPr/>
              <a:t>‹Nr.›</a:t>
            </a:fld>
            <a:endParaRPr lang="en-US" dirty="0"/>
          </a:p>
        </p:txBody>
      </p:sp>
    </p:spTree>
    <p:extLst>
      <p:ext uri="{BB962C8B-B14F-4D97-AF65-F5344CB8AC3E}">
        <p14:creationId xmlns:p14="http://schemas.microsoft.com/office/powerpoint/2010/main" val="14523598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900"/>
        </a:spcBef>
        <a:buFont typeface="Arial" panose="020B0604020202020204" pitchFamily="34" charset="0"/>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900"/>
        </a:spcBef>
        <a:buFont typeface="Arial" panose="020B0604020202020204" pitchFamily="34" charset="0"/>
        <a:buChar char="•"/>
        <a:defRPr sz="2000" b="0" i="0" kern="1200">
          <a:solidFill>
            <a:schemeClr val="tx1"/>
          </a:solidFill>
          <a:latin typeface="+mn-lt"/>
          <a:ea typeface="+mn-ea"/>
          <a:cs typeface="+mn-cs"/>
        </a:defRPr>
      </a:lvl2pPr>
      <a:lvl3pPr marL="1143000" indent="-228600" algn="l" defTabSz="914400" rtl="0" eaLnBrk="1" latinLnBrk="0" hangingPunct="1">
        <a:lnSpc>
          <a:spcPct val="100000"/>
        </a:lnSpc>
        <a:spcBef>
          <a:spcPts val="900"/>
        </a:spcBef>
        <a:buFont typeface="Arial" panose="020B0604020202020204" pitchFamily="34" charset="0"/>
        <a:buChar char="•"/>
        <a:defRPr sz="1800" b="0" i="0" kern="1200">
          <a:solidFill>
            <a:schemeClr val="tx1"/>
          </a:solidFill>
          <a:latin typeface="+mn-lt"/>
          <a:ea typeface="+mn-ea"/>
          <a:cs typeface="+mn-cs"/>
        </a:defRPr>
      </a:lvl3pPr>
      <a:lvl4pPr marL="1600200" indent="-228600" algn="l" defTabSz="914400" rtl="0" eaLnBrk="1" latinLnBrk="0" hangingPunct="1">
        <a:lnSpc>
          <a:spcPct val="100000"/>
        </a:lnSpc>
        <a:spcBef>
          <a:spcPts val="900"/>
        </a:spcBef>
        <a:buFont typeface="Arial" panose="020B0604020202020204" pitchFamily="34" charset="0"/>
        <a:buChar char="•"/>
        <a:defRPr sz="1600" b="0" i="0" kern="1200">
          <a:solidFill>
            <a:schemeClr val="tx1"/>
          </a:solidFill>
          <a:latin typeface="+mn-lt"/>
          <a:ea typeface="+mn-ea"/>
          <a:cs typeface="+mn-cs"/>
        </a:defRPr>
      </a:lvl4pPr>
      <a:lvl5pPr marL="2057400" indent="-228600" algn="l" defTabSz="914400" rtl="0" eaLnBrk="1" latinLnBrk="0" hangingPunct="1">
        <a:lnSpc>
          <a:spcPct val="100000"/>
        </a:lnSpc>
        <a:spcBef>
          <a:spcPts val="9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8.sv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sv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22.sv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4.sv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2.sv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24.sv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8.svg"/><Relationship Id="rId5" Type="http://schemas.openxmlformats.org/officeDocument/2006/relationships/image" Target="../media/image22.sv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0.svg"/></Relationships>
</file>

<file path=ppt/slides/_rels/slide22.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sv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14.sv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3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3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4.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14.svg"/><Relationship Id="rId7" Type="http://schemas.openxmlformats.org/officeDocument/2006/relationships/image" Target="../media/image4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46.png"/><Relationship Id="rId5" Type="http://schemas.microsoft.com/office/2007/relationships/hdphoto" Target="../media/hdphoto1.wdp"/><Relationship Id="rId4" Type="http://schemas.openxmlformats.org/officeDocument/2006/relationships/image" Target="../media/image47.png"/></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14.svg"/><Relationship Id="rId4" Type="http://schemas.openxmlformats.org/officeDocument/2006/relationships/image" Target="../media/image13.png"/></Relationships>
</file>

<file path=ppt/slides/_rels/slide4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4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4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4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14.sv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menti.com/almv5uh6q6tc"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58.svg"/><Relationship Id="rId4" Type="http://schemas.openxmlformats.org/officeDocument/2006/relationships/image" Target="../media/image57.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s://doi.org/10.1007/s42010-018-0018-8" TargetMode="External"/><Relationship Id="rId7" Type="http://schemas.openxmlformats.org/officeDocument/2006/relationships/hyperlink" Target="https://doi.org/10.1016/j.stueduc.2020.100899"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hyperlink" Target="https://doi.org/10.1080/09243453.2015.1026268" TargetMode="External"/><Relationship Id="rId5" Type="http://schemas.openxmlformats.org/officeDocument/2006/relationships/hyperlink" Target="https://doi.org/10.3102/0002831216637346" TargetMode="External"/><Relationship Id="rId4" Type="http://schemas.openxmlformats.org/officeDocument/2006/relationships/hyperlink" Target="https://doi.org/10.1016/j.stueduc.2017.07.002"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http://www.iqb.hu-berlin.de/"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hyperlink" Target="https://creativecommons.org/licenses/by-sa/4.0/deed.de" TargetMode="External"/><Relationship Id="rId4" Type="http://schemas.openxmlformats.org/officeDocument/2006/relationships/hyperlink" Target="mailto:patrick.hawlitschek@iqb.hu-berlin.de"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svg"/></Relationships>
</file>

<file path=ppt/slides/_rels/slide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hyperlink" Target="https://www.kmk.org/fileadmin/veroeffentlichungen_beschluesse/2015/2015_06_11-Gesamtstrategie-Bildungsmonitoring.pdf"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Freihandform: Form 47">
            <a:extLst>
              <a:ext uri="{FF2B5EF4-FFF2-40B4-BE49-F238E27FC236}">
                <a16:creationId xmlns:a16="http://schemas.microsoft.com/office/drawing/2014/main" id="{99BA59CE-655A-E15A-6A6F-0FDE510932B7}"/>
              </a:ext>
            </a:extLst>
          </p:cNvPr>
          <p:cNvSpPr/>
          <p:nvPr/>
        </p:nvSpPr>
        <p:spPr>
          <a:xfrm>
            <a:off x="-1" y="-1"/>
            <a:ext cx="6027745" cy="4285648"/>
          </a:xfrm>
          <a:custGeom>
            <a:avLst/>
            <a:gdLst>
              <a:gd name="connsiteX0" fmla="*/ 0 w 6027745"/>
              <a:gd name="connsiteY0" fmla="*/ 0 h 4285648"/>
              <a:gd name="connsiteX1" fmla="*/ 6027745 w 6027745"/>
              <a:gd name="connsiteY1" fmla="*/ 0 h 4285648"/>
              <a:gd name="connsiteX2" fmla="*/ 6027745 w 6027745"/>
              <a:gd name="connsiteY2" fmla="*/ 109295 h 4285648"/>
              <a:gd name="connsiteX3" fmla="*/ 6023713 w 6027745"/>
              <a:gd name="connsiteY3" fmla="*/ 108680 h 4285648"/>
              <a:gd name="connsiteX4" fmla="*/ 5940825 w 6027745"/>
              <a:gd name="connsiteY4" fmla="*/ 104494 h 4285648"/>
              <a:gd name="connsiteX5" fmla="*/ 5130136 w 6027745"/>
              <a:gd name="connsiteY5" fmla="*/ 915183 h 4285648"/>
              <a:gd name="connsiteX6" fmla="*/ 5940825 w 6027745"/>
              <a:gd name="connsiteY6" fmla="*/ 1725872 h 4285648"/>
              <a:gd name="connsiteX7" fmla="*/ 6023713 w 6027745"/>
              <a:gd name="connsiteY7" fmla="*/ 1721687 h 4285648"/>
              <a:gd name="connsiteX8" fmla="*/ 6027745 w 6027745"/>
              <a:gd name="connsiteY8" fmla="*/ 1721071 h 4285648"/>
              <a:gd name="connsiteX9" fmla="*/ 6027745 w 6027745"/>
              <a:gd name="connsiteY9" fmla="*/ 1817239 h 4285648"/>
              <a:gd name="connsiteX10" fmla="*/ 3524903 w 6027745"/>
              <a:gd name="connsiteY10" fmla="*/ 1817239 h 4285648"/>
              <a:gd name="connsiteX11" fmla="*/ 2986314 w 6027745"/>
              <a:gd name="connsiteY11" fmla="*/ 2355828 h 4285648"/>
              <a:gd name="connsiteX12" fmla="*/ 2986314 w 6027745"/>
              <a:gd name="connsiteY12" fmla="*/ 3358655 h 4285648"/>
              <a:gd name="connsiteX13" fmla="*/ 1981658 w 6027745"/>
              <a:gd name="connsiteY13" fmla="*/ 3358655 h 4285648"/>
              <a:gd name="connsiteX14" fmla="*/ 2013989 w 6027745"/>
              <a:gd name="connsiteY14" fmla="*/ 3462808 h 4285648"/>
              <a:gd name="connsiteX15" fmla="*/ 2027902 w 6027745"/>
              <a:gd name="connsiteY15" fmla="*/ 3600824 h 4285648"/>
              <a:gd name="connsiteX16" fmla="*/ 1343078 w 6027745"/>
              <a:gd name="connsiteY16" fmla="*/ 4285648 h 4285648"/>
              <a:gd name="connsiteX17" fmla="*/ 658254 w 6027745"/>
              <a:gd name="connsiteY17" fmla="*/ 3600824 h 4285648"/>
              <a:gd name="connsiteX18" fmla="*/ 672167 w 6027745"/>
              <a:gd name="connsiteY18" fmla="*/ 3462808 h 4285648"/>
              <a:gd name="connsiteX19" fmla="*/ 704498 w 6027745"/>
              <a:gd name="connsiteY19" fmla="*/ 3358655 h 4285648"/>
              <a:gd name="connsiteX20" fmla="*/ 0 w 6027745"/>
              <a:gd name="connsiteY20" fmla="*/ 3358655 h 4285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27745" h="4285648">
                <a:moveTo>
                  <a:pt x="0" y="0"/>
                </a:moveTo>
                <a:lnTo>
                  <a:pt x="6027745" y="0"/>
                </a:lnTo>
                <a:lnTo>
                  <a:pt x="6027745" y="109295"/>
                </a:lnTo>
                <a:lnTo>
                  <a:pt x="6023713" y="108680"/>
                </a:lnTo>
                <a:cubicBezTo>
                  <a:pt x="5996461" y="105912"/>
                  <a:pt x="5968808" y="104494"/>
                  <a:pt x="5940825" y="104494"/>
                </a:cubicBezTo>
                <a:cubicBezTo>
                  <a:pt x="5493094" y="104494"/>
                  <a:pt x="5130136" y="467452"/>
                  <a:pt x="5130136" y="915183"/>
                </a:cubicBezTo>
                <a:cubicBezTo>
                  <a:pt x="5130136" y="1362914"/>
                  <a:pt x="5493094" y="1725872"/>
                  <a:pt x="5940825" y="1725872"/>
                </a:cubicBezTo>
                <a:cubicBezTo>
                  <a:pt x="5968808" y="1725872"/>
                  <a:pt x="5996461" y="1724454"/>
                  <a:pt x="6023713" y="1721687"/>
                </a:cubicBezTo>
                <a:lnTo>
                  <a:pt x="6027745" y="1721071"/>
                </a:lnTo>
                <a:lnTo>
                  <a:pt x="6027745" y="1817239"/>
                </a:lnTo>
                <a:lnTo>
                  <a:pt x="3524903" y="1817239"/>
                </a:lnTo>
                <a:cubicBezTo>
                  <a:pt x="3227449" y="1817239"/>
                  <a:pt x="2986314" y="2058374"/>
                  <a:pt x="2986314" y="2355828"/>
                </a:cubicBezTo>
                <a:lnTo>
                  <a:pt x="2986314" y="3358655"/>
                </a:lnTo>
                <a:lnTo>
                  <a:pt x="1981658" y="3358655"/>
                </a:lnTo>
                <a:lnTo>
                  <a:pt x="2013989" y="3462808"/>
                </a:lnTo>
                <a:cubicBezTo>
                  <a:pt x="2023111" y="3507389"/>
                  <a:pt x="2027902" y="3553547"/>
                  <a:pt x="2027902" y="3600824"/>
                </a:cubicBezTo>
                <a:cubicBezTo>
                  <a:pt x="2027902" y="3979042"/>
                  <a:pt x="1721296" y="4285648"/>
                  <a:pt x="1343078" y="4285648"/>
                </a:cubicBezTo>
                <a:cubicBezTo>
                  <a:pt x="964860" y="4285648"/>
                  <a:pt x="658254" y="3979042"/>
                  <a:pt x="658254" y="3600824"/>
                </a:cubicBezTo>
                <a:cubicBezTo>
                  <a:pt x="658254" y="3553547"/>
                  <a:pt x="663045" y="3507389"/>
                  <a:pt x="672167" y="3462808"/>
                </a:cubicBezTo>
                <a:lnTo>
                  <a:pt x="704498" y="3358655"/>
                </a:lnTo>
                <a:lnTo>
                  <a:pt x="0" y="3358655"/>
                </a:lnTo>
                <a:close/>
              </a:path>
            </a:pathLst>
          </a:custGeom>
          <a:gradFill flip="none" rotWithShape="1">
            <a:gsLst>
              <a:gs pos="0">
                <a:srgbClr val="FB212A">
                  <a:shade val="30000"/>
                  <a:satMod val="115000"/>
                </a:srgbClr>
              </a:gs>
              <a:gs pos="50000">
                <a:srgbClr val="FB212A">
                  <a:shade val="67500"/>
                  <a:satMod val="115000"/>
                </a:srgbClr>
              </a:gs>
              <a:gs pos="100000">
                <a:srgbClr val="FB212A">
                  <a:shade val="100000"/>
                  <a:satMod val="115000"/>
                </a:srgbClr>
              </a:gs>
            </a:gsLst>
            <a:lin ang="2700000" scaled="1"/>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Neue Haas Grotesk Text Pro"/>
              <a:ea typeface="+mn-ea"/>
              <a:cs typeface="+mn-cs"/>
            </a:endParaRPr>
          </a:p>
        </p:txBody>
      </p:sp>
      <p:sp>
        <p:nvSpPr>
          <p:cNvPr id="53" name="Freihandform: Form 52">
            <a:extLst>
              <a:ext uri="{FF2B5EF4-FFF2-40B4-BE49-F238E27FC236}">
                <a16:creationId xmlns:a16="http://schemas.microsoft.com/office/drawing/2014/main" id="{8432CA11-79F9-5748-ECD9-8F029C16C711}"/>
              </a:ext>
            </a:extLst>
          </p:cNvPr>
          <p:cNvSpPr/>
          <p:nvPr/>
        </p:nvSpPr>
        <p:spPr>
          <a:xfrm>
            <a:off x="-1" y="3499345"/>
            <a:ext cx="6949649" cy="3364728"/>
          </a:xfrm>
          <a:custGeom>
            <a:avLst/>
            <a:gdLst>
              <a:gd name="connsiteX0" fmla="*/ 0 w 6949649"/>
              <a:gd name="connsiteY0" fmla="*/ 0 h 3364728"/>
              <a:gd name="connsiteX1" fmla="*/ 539477 w 6949649"/>
              <a:gd name="connsiteY1" fmla="*/ 0 h 3364728"/>
              <a:gd name="connsiteX2" fmla="*/ 530716 w 6949649"/>
              <a:gd name="connsiteY2" fmla="*/ 86904 h 3364728"/>
              <a:gd name="connsiteX3" fmla="*/ 1341405 w 6949649"/>
              <a:gd name="connsiteY3" fmla="*/ 897593 h 3364728"/>
              <a:gd name="connsiteX4" fmla="*/ 2152094 w 6949649"/>
              <a:gd name="connsiteY4" fmla="*/ 86904 h 3364728"/>
              <a:gd name="connsiteX5" fmla="*/ 2143334 w 6949649"/>
              <a:gd name="connsiteY5" fmla="*/ 0 h 3364728"/>
              <a:gd name="connsiteX6" fmla="*/ 2984377 w 6949649"/>
              <a:gd name="connsiteY6" fmla="*/ 0 h 3364728"/>
              <a:gd name="connsiteX7" fmla="*/ 2984377 w 6949649"/>
              <a:gd name="connsiteY7" fmla="*/ 1006802 h 3364728"/>
              <a:gd name="connsiteX8" fmla="*/ 3522966 w 6949649"/>
              <a:gd name="connsiteY8" fmla="*/ 1545391 h 3364728"/>
              <a:gd name="connsiteX9" fmla="*/ 6025807 w 6949649"/>
              <a:gd name="connsiteY9" fmla="*/ 1545391 h 3364728"/>
              <a:gd name="connsiteX10" fmla="*/ 6025807 w 6949649"/>
              <a:gd name="connsiteY10" fmla="*/ 1841799 h 3364728"/>
              <a:gd name="connsiteX11" fmla="*/ 6126809 w 6949649"/>
              <a:gd name="connsiteY11" fmla="*/ 1810446 h 3364728"/>
              <a:gd name="connsiteX12" fmla="*/ 6264825 w 6949649"/>
              <a:gd name="connsiteY12" fmla="*/ 1796533 h 3364728"/>
              <a:gd name="connsiteX13" fmla="*/ 6949649 w 6949649"/>
              <a:gd name="connsiteY13" fmla="*/ 2481357 h 3364728"/>
              <a:gd name="connsiteX14" fmla="*/ 6264825 w 6949649"/>
              <a:gd name="connsiteY14" fmla="*/ 3166181 h 3364728"/>
              <a:gd name="connsiteX15" fmla="*/ 6126809 w 6949649"/>
              <a:gd name="connsiteY15" fmla="*/ 3152268 h 3364728"/>
              <a:gd name="connsiteX16" fmla="*/ 6025807 w 6949649"/>
              <a:gd name="connsiteY16" fmla="*/ 3120915 h 3364728"/>
              <a:gd name="connsiteX17" fmla="*/ 6025807 w 6949649"/>
              <a:gd name="connsiteY17" fmla="*/ 3364728 h 3364728"/>
              <a:gd name="connsiteX18" fmla="*/ 0 w 6949649"/>
              <a:gd name="connsiteY18" fmla="*/ 3364728 h 3364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949649" h="3364728">
                <a:moveTo>
                  <a:pt x="0" y="0"/>
                </a:moveTo>
                <a:lnTo>
                  <a:pt x="539477" y="0"/>
                </a:lnTo>
                <a:lnTo>
                  <a:pt x="530716" y="86904"/>
                </a:lnTo>
                <a:cubicBezTo>
                  <a:pt x="530716" y="534635"/>
                  <a:pt x="893674" y="897593"/>
                  <a:pt x="1341405" y="897593"/>
                </a:cubicBezTo>
                <a:cubicBezTo>
                  <a:pt x="1789136" y="897593"/>
                  <a:pt x="2152094" y="534635"/>
                  <a:pt x="2152094" y="86904"/>
                </a:cubicBezTo>
                <a:lnTo>
                  <a:pt x="2143334" y="0"/>
                </a:lnTo>
                <a:lnTo>
                  <a:pt x="2984377" y="0"/>
                </a:lnTo>
                <a:lnTo>
                  <a:pt x="2984377" y="1006802"/>
                </a:lnTo>
                <a:cubicBezTo>
                  <a:pt x="2984377" y="1304256"/>
                  <a:pt x="3225512" y="1545391"/>
                  <a:pt x="3522966" y="1545391"/>
                </a:cubicBezTo>
                <a:lnTo>
                  <a:pt x="6025807" y="1545391"/>
                </a:lnTo>
                <a:lnTo>
                  <a:pt x="6025807" y="1841799"/>
                </a:lnTo>
                <a:lnTo>
                  <a:pt x="6126809" y="1810446"/>
                </a:lnTo>
                <a:cubicBezTo>
                  <a:pt x="6171390" y="1801324"/>
                  <a:pt x="6217548" y="1796533"/>
                  <a:pt x="6264825" y="1796533"/>
                </a:cubicBezTo>
                <a:cubicBezTo>
                  <a:pt x="6643043" y="1796533"/>
                  <a:pt x="6949649" y="2103139"/>
                  <a:pt x="6949649" y="2481357"/>
                </a:cubicBezTo>
                <a:cubicBezTo>
                  <a:pt x="6949649" y="2859575"/>
                  <a:pt x="6643043" y="3166181"/>
                  <a:pt x="6264825" y="3166181"/>
                </a:cubicBezTo>
                <a:cubicBezTo>
                  <a:pt x="6217548" y="3166181"/>
                  <a:pt x="6171390" y="3161391"/>
                  <a:pt x="6126809" y="3152268"/>
                </a:cubicBezTo>
                <a:lnTo>
                  <a:pt x="6025807" y="3120915"/>
                </a:lnTo>
                <a:lnTo>
                  <a:pt x="6025807" y="3364728"/>
                </a:lnTo>
                <a:lnTo>
                  <a:pt x="0" y="3364728"/>
                </a:lnTo>
                <a:close/>
              </a:path>
            </a:pathLst>
          </a:custGeom>
          <a:gradFill flip="none" rotWithShape="1">
            <a:gsLst>
              <a:gs pos="0">
                <a:srgbClr val="3674FF">
                  <a:shade val="30000"/>
                  <a:satMod val="115000"/>
                </a:srgbClr>
              </a:gs>
              <a:gs pos="50000">
                <a:srgbClr val="3674FF">
                  <a:shade val="67500"/>
                  <a:satMod val="115000"/>
                </a:srgbClr>
              </a:gs>
              <a:gs pos="100000">
                <a:srgbClr val="3674FF">
                  <a:shade val="100000"/>
                  <a:satMod val="115000"/>
                </a:srgbClr>
              </a:gs>
            </a:gsLst>
            <a:path path="circle">
              <a:fillToRect t="100000" r="100000"/>
            </a:path>
            <a:tileRect l="-100000" b="-100000"/>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Neue Haas Grotesk Text Pro"/>
              <a:ea typeface="+mn-ea"/>
              <a:cs typeface="+mn-cs"/>
            </a:endParaRPr>
          </a:p>
        </p:txBody>
      </p:sp>
      <p:sp>
        <p:nvSpPr>
          <p:cNvPr id="52" name="Freihandform: Form 51">
            <a:extLst>
              <a:ext uri="{FF2B5EF4-FFF2-40B4-BE49-F238E27FC236}">
                <a16:creationId xmlns:a16="http://schemas.microsoft.com/office/drawing/2014/main" id="{CE98A387-7F5A-A949-C7A6-B324E7F582E2}"/>
              </a:ext>
            </a:extLst>
          </p:cNvPr>
          <p:cNvSpPr/>
          <p:nvPr/>
        </p:nvSpPr>
        <p:spPr>
          <a:xfrm>
            <a:off x="6157960" y="2589796"/>
            <a:ext cx="6027746" cy="4266330"/>
          </a:xfrm>
          <a:custGeom>
            <a:avLst/>
            <a:gdLst>
              <a:gd name="connsiteX0" fmla="*/ 4600510 w 6027746"/>
              <a:gd name="connsiteY0" fmla="*/ 0 h 4266330"/>
              <a:gd name="connsiteX1" fmla="*/ 5285334 w 6027746"/>
              <a:gd name="connsiteY1" fmla="*/ 684824 h 4266330"/>
              <a:gd name="connsiteX2" fmla="*/ 5271421 w 6027746"/>
              <a:gd name="connsiteY2" fmla="*/ 822840 h 4266330"/>
              <a:gd name="connsiteX3" fmla="*/ 5239322 w 6027746"/>
              <a:gd name="connsiteY3" fmla="*/ 926244 h 4266330"/>
              <a:gd name="connsiteX4" fmla="*/ 6027746 w 6027746"/>
              <a:gd name="connsiteY4" fmla="*/ 926244 h 4266330"/>
              <a:gd name="connsiteX5" fmla="*/ 6027746 w 6027746"/>
              <a:gd name="connsiteY5" fmla="*/ 4266330 h 4266330"/>
              <a:gd name="connsiteX6" fmla="*/ 0 w 6027746"/>
              <a:gd name="connsiteY6" fmla="*/ 4266330 h 4266330"/>
              <a:gd name="connsiteX7" fmla="*/ 0 w 6027746"/>
              <a:gd name="connsiteY7" fmla="*/ 4190072 h 4266330"/>
              <a:gd name="connsiteX8" fmla="*/ 23976 w 6027746"/>
              <a:gd name="connsiteY8" fmla="*/ 4193731 h 4266330"/>
              <a:gd name="connsiteX9" fmla="*/ 106864 w 6027746"/>
              <a:gd name="connsiteY9" fmla="*/ 4197916 h 4266330"/>
              <a:gd name="connsiteX10" fmla="*/ 917553 w 6027746"/>
              <a:gd name="connsiteY10" fmla="*/ 3387227 h 4266330"/>
              <a:gd name="connsiteX11" fmla="*/ 106864 w 6027746"/>
              <a:gd name="connsiteY11" fmla="*/ 2576538 h 4266330"/>
              <a:gd name="connsiteX12" fmla="*/ 23976 w 6027746"/>
              <a:gd name="connsiteY12" fmla="*/ 2580724 h 4266330"/>
              <a:gd name="connsiteX13" fmla="*/ 0 w 6027746"/>
              <a:gd name="connsiteY13" fmla="*/ 2584383 h 4266330"/>
              <a:gd name="connsiteX14" fmla="*/ 0 w 6027746"/>
              <a:gd name="connsiteY14" fmla="*/ 2451289 h 4266330"/>
              <a:gd name="connsiteX15" fmla="*/ 2511075 w 6027746"/>
              <a:gd name="connsiteY15" fmla="*/ 2451289 h 4266330"/>
              <a:gd name="connsiteX16" fmla="*/ 3049664 w 6027746"/>
              <a:gd name="connsiteY16" fmla="*/ 1912700 h 4266330"/>
              <a:gd name="connsiteX17" fmla="*/ 3049664 w 6027746"/>
              <a:gd name="connsiteY17" fmla="*/ 926244 h 4266330"/>
              <a:gd name="connsiteX18" fmla="*/ 3961698 w 6027746"/>
              <a:gd name="connsiteY18" fmla="*/ 926244 h 4266330"/>
              <a:gd name="connsiteX19" fmla="*/ 3929599 w 6027746"/>
              <a:gd name="connsiteY19" fmla="*/ 822840 h 4266330"/>
              <a:gd name="connsiteX20" fmla="*/ 3915686 w 6027746"/>
              <a:gd name="connsiteY20" fmla="*/ 684824 h 4266330"/>
              <a:gd name="connsiteX21" fmla="*/ 4600510 w 6027746"/>
              <a:gd name="connsiteY21" fmla="*/ 0 h 426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27746" h="4266330">
                <a:moveTo>
                  <a:pt x="4600510" y="0"/>
                </a:moveTo>
                <a:cubicBezTo>
                  <a:pt x="4978728" y="0"/>
                  <a:pt x="5285334" y="306606"/>
                  <a:pt x="5285334" y="684824"/>
                </a:cubicBezTo>
                <a:cubicBezTo>
                  <a:pt x="5285334" y="732101"/>
                  <a:pt x="5280543" y="778260"/>
                  <a:pt x="5271421" y="822840"/>
                </a:cubicBezTo>
                <a:lnTo>
                  <a:pt x="5239322" y="926244"/>
                </a:lnTo>
                <a:lnTo>
                  <a:pt x="6027746" y="926244"/>
                </a:lnTo>
                <a:lnTo>
                  <a:pt x="6027746" y="4266330"/>
                </a:lnTo>
                <a:lnTo>
                  <a:pt x="0" y="4266330"/>
                </a:lnTo>
                <a:lnTo>
                  <a:pt x="0" y="4190072"/>
                </a:lnTo>
                <a:lnTo>
                  <a:pt x="23976" y="4193731"/>
                </a:lnTo>
                <a:cubicBezTo>
                  <a:pt x="51229" y="4196498"/>
                  <a:pt x="78881" y="4197916"/>
                  <a:pt x="106864" y="4197916"/>
                </a:cubicBezTo>
                <a:cubicBezTo>
                  <a:pt x="554595" y="4197916"/>
                  <a:pt x="917553" y="3834958"/>
                  <a:pt x="917553" y="3387227"/>
                </a:cubicBezTo>
                <a:cubicBezTo>
                  <a:pt x="917553" y="2939496"/>
                  <a:pt x="554595" y="2576538"/>
                  <a:pt x="106864" y="2576538"/>
                </a:cubicBezTo>
                <a:cubicBezTo>
                  <a:pt x="78881" y="2576538"/>
                  <a:pt x="51229" y="2577956"/>
                  <a:pt x="23976" y="2580724"/>
                </a:cubicBezTo>
                <a:lnTo>
                  <a:pt x="0" y="2584383"/>
                </a:lnTo>
                <a:lnTo>
                  <a:pt x="0" y="2451289"/>
                </a:lnTo>
                <a:lnTo>
                  <a:pt x="2511075" y="2451289"/>
                </a:lnTo>
                <a:cubicBezTo>
                  <a:pt x="2808529" y="2451289"/>
                  <a:pt x="3049664" y="2210154"/>
                  <a:pt x="3049664" y="1912700"/>
                </a:cubicBezTo>
                <a:lnTo>
                  <a:pt x="3049664" y="926244"/>
                </a:lnTo>
                <a:lnTo>
                  <a:pt x="3961698" y="926244"/>
                </a:lnTo>
                <a:lnTo>
                  <a:pt x="3929599" y="822840"/>
                </a:lnTo>
                <a:cubicBezTo>
                  <a:pt x="3920477" y="778260"/>
                  <a:pt x="3915686" y="732101"/>
                  <a:pt x="3915686" y="684824"/>
                </a:cubicBezTo>
                <a:cubicBezTo>
                  <a:pt x="3915686" y="306606"/>
                  <a:pt x="4222292" y="0"/>
                  <a:pt x="4600510" y="0"/>
                </a:cubicBezTo>
                <a:close/>
              </a:path>
            </a:pathLst>
          </a:custGeom>
          <a:gradFill flip="none" rotWithShape="1">
            <a:gsLst>
              <a:gs pos="0">
                <a:srgbClr val="FFE423">
                  <a:shade val="30000"/>
                  <a:satMod val="115000"/>
                </a:srgbClr>
              </a:gs>
              <a:gs pos="50000">
                <a:srgbClr val="FFE423">
                  <a:shade val="67500"/>
                  <a:satMod val="115000"/>
                </a:srgbClr>
              </a:gs>
              <a:gs pos="100000">
                <a:srgbClr val="FFE423">
                  <a:shade val="100000"/>
                  <a:satMod val="115000"/>
                </a:srgbClr>
              </a:gs>
            </a:gsLst>
            <a:lin ang="13500000" scaled="1"/>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Neue Haas Grotesk Text Pro"/>
              <a:ea typeface="+mn-ea"/>
              <a:cs typeface="+mn-cs"/>
            </a:endParaRPr>
          </a:p>
        </p:txBody>
      </p:sp>
      <p:sp>
        <p:nvSpPr>
          <p:cNvPr id="51" name="Freihandform: Form 50">
            <a:extLst>
              <a:ext uri="{FF2B5EF4-FFF2-40B4-BE49-F238E27FC236}">
                <a16:creationId xmlns:a16="http://schemas.microsoft.com/office/drawing/2014/main" id="{7E3EC2B1-105B-6E43-1D3C-D206397A84D2}"/>
              </a:ext>
            </a:extLst>
          </p:cNvPr>
          <p:cNvSpPr/>
          <p:nvPr/>
        </p:nvSpPr>
        <p:spPr>
          <a:xfrm>
            <a:off x="5255999" y="1"/>
            <a:ext cx="6929706" cy="3353228"/>
          </a:xfrm>
          <a:custGeom>
            <a:avLst/>
            <a:gdLst>
              <a:gd name="connsiteX0" fmla="*/ 911091 w 6929706"/>
              <a:gd name="connsiteY0" fmla="*/ 0 h 3353228"/>
              <a:gd name="connsiteX1" fmla="*/ 6929706 w 6929706"/>
              <a:gd name="connsiteY1" fmla="*/ 0 h 3353228"/>
              <a:gd name="connsiteX2" fmla="*/ 6929706 w 6929706"/>
              <a:gd name="connsiteY2" fmla="*/ 3353228 h 3353228"/>
              <a:gd name="connsiteX3" fmla="*/ 6305235 w 6929706"/>
              <a:gd name="connsiteY3" fmla="*/ 3353228 h 3353228"/>
              <a:gd name="connsiteX4" fmla="*/ 6313159 w 6929706"/>
              <a:gd name="connsiteY4" fmla="*/ 3274619 h 3353228"/>
              <a:gd name="connsiteX5" fmla="*/ 5502470 w 6929706"/>
              <a:gd name="connsiteY5" fmla="*/ 2463930 h 3353228"/>
              <a:gd name="connsiteX6" fmla="*/ 4691781 w 6929706"/>
              <a:gd name="connsiteY6" fmla="*/ 3274619 h 3353228"/>
              <a:gd name="connsiteX7" fmla="*/ 4699705 w 6929706"/>
              <a:gd name="connsiteY7" fmla="*/ 3353228 h 3353228"/>
              <a:gd name="connsiteX8" fmla="*/ 3953562 w 6929706"/>
              <a:gd name="connsiteY8" fmla="*/ 3353228 h 3353228"/>
              <a:gd name="connsiteX9" fmla="*/ 3953562 w 6929706"/>
              <a:gd name="connsiteY9" fmla="*/ 2355826 h 3353228"/>
              <a:gd name="connsiteX10" fmla="*/ 3414973 w 6929706"/>
              <a:gd name="connsiteY10" fmla="*/ 1817237 h 3353228"/>
              <a:gd name="connsiteX11" fmla="*/ 911091 w 6929706"/>
              <a:gd name="connsiteY11" fmla="*/ 1817237 h 3353228"/>
              <a:gd name="connsiteX12" fmla="*/ 911091 w 6929706"/>
              <a:gd name="connsiteY12" fmla="*/ 1558698 h 3353228"/>
              <a:gd name="connsiteX13" fmla="*/ 822840 w 6929706"/>
              <a:gd name="connsiteY13" fmla="*/ 1586093 h 3353228"/>
              <a:gd name="connsiteX14" fmla="*/ 684824 w 6929706"/>
              <a:gd name="connsiteY14" fmla="*/ 1600006 h 3353228"/>
              <a:gd name="connsiteX15" fmla="*/ 0 w 6929706"/>
              <a:gd name="connsiteY15" fmla="*/ 915182 h 3353228"/>
              <a:gd name="connsiteX16" fmla="*/ 684824 w 6929706"/>
              <a:gd name="connsiteY16" fmla="*/ 230358 h 3353228"/>
              <a:gd name="connsiteX17" fmla="*/ 822840 w 6929706"/>
              <a:gd name="connsiteY17" fmla="*/ 244271 h 3353228"/>
              <a:gd name="connsiteX18" fmla="*/ 911091 w 6929706"/>
              <a:gd name="connsiteY18" fmla="*/ 271666 h 3353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929706" h="3353228">
                <a:moveTo>
                  <a:pt x="911091" y="0"/>
                </a:moveTo>
                <a:lnTo>
                  <a:pt x="6929706" y="0"/>
                </a:lnTo>
                <a:lnTo>
                  <a:pt x="6929706" y="3353228"/>
                </a:lnTo>
                <a:lnTo>
                  <a:pt x="6305235" y="3353228"/>
                </a:lnTo>
                <a:lnTo>
                  <a:pt x="6313159" y="3274619"/>
                </a:lnTo>
                <a:cubicBezTo>
                  <a:pt x="6313159" y="2826888"/>
                  <a:pt x="5950201" y="2463930"/>
                  <a:pt x="5502470" y="2463930"/>
                </a:cubicBezTo>
                <a:cubicBezTo>
                  <a:pt x="5054739" y="2463930"/>
                  <a:pt x="4691781" y="2826888"/>
                  <a:pt x="4691781" y="3274619"/>
                </a:cubicBezTo>
                <a:lnTo>
                  <a:pt x="4699705" y="3353228"/>
                </a:lnTo>
                <a:lnTo>
                  <a:pt x="3953562" y="3353228"/>
                </a:lnTo>
                <a:lnTo>
                  <a:pt x="3953562" y="2355826"/>
                </a:lnTo>
                <a:cubicBezTo>
                  <a:pt x="3953562" y="2058372"/>
                  <a:pt x="3712427" y="1817237"/>
                  <a:pt x="3414973" y="1817237"/>
                </a:cubicBezTo>
                <a:lnTo>
                  <a:pt x="911091" y="1817237"/>
                </a:lnTo>
                <a:lnTo>
                  <a:pt x="911091" y="1558698"/>
                </a:lnTo>
                <a:lnTo>
                  <a:pt x="822840" y="1586093"/>
                </a:lnTo>
                <a:cubicBezTo>
                  <a:pt x="778259" y="1595215"/>
                  <a:pt x="732101" y="1600006"/>
                  <a:pt x="684824" y="1600006"/>
                </a:cubicBezTo>
                <a:cubicBezTo>
                  <a:pt x="306606" y="1600006"/>
                  <a:pt x="0" y="1293400"/>
                  <a:pt x="0" y="915182"/>
                </a:cubicBezTo>
                <a:cubicBezTo>
                  <a:pt x="0" y="536964"/>
                  <a:pt x="306606" y="230358"/>
                  <a:pt x="684824" y="230358"/>
                </a:cubicBezTo>
                <a:cubicBezTo>
                  <a:pt x="732101" y="230358"/>
                  <a:pt x="778259" y="235149"/>
                  <a:pt x="822840" y="244271"/>
                </a:cubicBezTo>
                <a:lnTo>
                  <a:pt x="911091" y="271666"/>
                </a:lnTo>
                <a:close/>
              </a:path>
            </a:pathLst>
          </a:custGeom>
          <a:gradFill flip="none" rotWithShape="1">
            <a:gsLst>
              <a:gs pos="0">
                <a:srgbClr val="2AD01A">
                  <a:shade val="30000"/>
                  <a:satMod val="115000"/>
                </a:srgbClr>
              </a:gs>
              <a:gs pos="50000">
                <a:srgbClr val="2AD01A">
                  <a:shade val="67500"/>
                  <a:satMod val="115000"/>
                </a:srgbClr>
              </a:gs>
              <a:gs pos="100000">
                <a:srgbClr val="2AD01A">
                  <a:shade val="100000"/>
                  <a:satMod val="115000"/>
                </a:srgbClr>
              </a:gs>
            </a:gsLst>
            <a:lin ang="8100000" scaled="1"/>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Neue Haas Grotesk Text Pro"/>
              <a:ea typeface="+mn-ea"/>
              <a:cs typeface="+mn-cs"/>
            </a:endParaRPr>
          </a:p>
        </p:txBody>
      </p:sp>
      <p:sp>
        <p:nvSpPr>
          <p:cNvPr id="4" name="Textfeld 3">
            <a:hlinkClick r:id="" action="ppaction://hlinkshowjump?jump=nextslide"/>
            <a:extLst>
              <a:ext uri="{FF2B5EF4-FFF2-40B4-BE49-F238E27FC236}">
                <a16:creationId xmlns:a16="http://schemas.microsoft.com/office/drawing/2014/main" id="{93576249-DCE9-B92D-8BB5-F1E364647832}"/>
              </a:ext>
            </a:extLst>
          </p:cNvPr>
          <p:cNvSpPr txBox="1"/>
          <p:nvPr/>
        </p:nvSpPr>
        <p:spPr>
          <a:xfrm>
            <a:off x="3541032" y="3047469"/>
            <a:ext cx="5233856" cy="769441"/>
          </a:xfrm>
          <a:prstGeom prst="rect">
            <a:avLst/>
          </a:prstGeom>
          <a:noFill/>
          <a:scene3d>
            <a:camera prst="orthographicFront"/>
            <a:lightRig rig="threePt" dir="t"/>
          </a:scene3d>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4400" b="1" dirty="0">
                <a:solidFill>
                  <a:prstClr val="black"/>
                </a:solidFill>
                <a:latin typeface="Bahnschrift SemiCondensed" panose="020B0502040204020203" pitchFamily="34" charset="0"/>
                <a:cs typeface="Calibri" panose="020F0502020204030204" pitchFamily="34" charset="0"/>
              </a:rPr>
              <a:t>Auftakt-Workshop</a:t>
            </a:r>
            <a:endParaRPr kumimoji="0" lang="de-DE" sz="3600" b="0" i="1"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Calibri" panose="020F0502020204030204" pitchFamily="34" charset="0"/>
            </a:endParaRPr>
          </a:p>
        </p:txBody>
      </p:sp>
      <p:sp>
        <p:nvSpPr>
          <p:cNvPr id="14" name="Textfeld 13">
            <a:extLst>
              <a:ext uri="{FF2B5EF4-FFF2-40B4-BE49-F238E27FC236}">
                <a16:creationId xmlns:a16="http://schemas.microsoft.com/office/drawing/2014/main" id="{2546D7FB-7900-444E-9378-7A9DC47902A7}"/>
              </a:ext>
            </a:extLst>
          </p:cNvPr>
          <p:cNvSpPr txBox="1"/>
          <p:nvPr/>
        </p:nvSpPr>
        <p:spPr>
          <a:xfrm>
            <a:off x="3009895" y="3816910"/>
            <a:ext cx="6172210" cy="923330"/>
          </a:xfrm>
          <a:prstGeom prst="rect">
            <a:avLst/>
          </a:prstGeom>
          <a:noFill/>
          <a:scene3d>
            <a:camera prst="orthographicFront"/>
            <a:lightRig rig="threePt" dir="t"/>
          </a:scene3d>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Calibri" panose="020F0502020204030204" pitchFamily="34" charset="0"/>
              </a:rPr>
              <a:t>„Ergebnisse aus Vergleichsarbeiten (VERA) produktiv nutzen:</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dirty="0">
                <a:solidFill>
                  <a:prstClr val="black"/>
                </a:solidFill>
                <a:latin typeface="Bahnschrift SemiCondensed" panose="020B0502040204020203" pitchFamily="34" charset="0"/>
                <a:cs typeface="Calibri" panose="020F0502020204030204" pitchFamily="34" charset="0"/>
              </a:rPr>
              <a:t>Ein </a:t>
            </a:r>
            <a:r>
              <a:rPr lang="de-DE" dirty="0" err="1">
                <a:solidFill>
                  <a:prstClr val="black"/>
                </a:solidFill>
                <a:latin typeface="Bahnschrift SemiCondensed" panose="020B0502040204020203" pitchFamily="34" charset="0"/>
                <a:cs typeface="Calibri" panose="020F0502020204030204" pitchFamily="34" charset="0"/>
              </a:rPr>
              <a:t>Blended</a:t>
            </a:r>
            <a:r>
              <a:rPr lang="de-DE" dirty="0">
                <a:solidFill>
                  <a:prstClr val="black"/>
                </a:solidFill>
                <a:latin typeface="Bahnschrift SemiCondensed" panose="020B0502040204020203" pitchFamily="34" charset="0"/>
                <a:cs typeface="Calibri" panose="020F0502020204030204" pitchFamily="34" charset="0"/>
              </a:rPr>
              <a:t>-Learning-Angebot zur datengestützten Unterrichtsentwicklung“</a:t>
            </a:r>
            <a:endParaRPr kumimoji="0" lang="de-DE" sz="18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Calibri" panose="020F0502020204030204" pitchFamily="34" charset="0"/>
            </a:endParaRPr>
          </a:p>
        </p:txBody>
      </p:sp>
      <p:pic>
        <p:nvPicPr>
          <p:cNvPr id="3" name="Grafik 2" descr="Ein Bild, das Schrift, Logo, Grafiken, Clipart enthält.&#10;&#10;KI-generierte Inhalte können fehlerhaft sein.">
            <a:extLst>
              <a:ext uri="{FF2B5EF4-FFF2-40B4-BE49-F238E27FC236}">
                <a16:creationId xmlns:a16="http://schemas.microsoft.com/office/drawing/2014/main" id="{4CD12B7D-6930-2FFE-7A2C-AC23CD0DD4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9960" y="2242195"/>
            <a:ext cx="1293605" cy="695202"/>
          </a:xfrm>
          <a:prstGeom prst="rect">
            <a:avLst/>
          </a:prstGeom>
        </p:spPr>
      </p:pic>
      <p:pic>
        <p:nvPicPr>
          <p:cNvPr id="6" name="Grafik 5" descr="Ein Bild, das Text, Schrift, Screenshot, Grafikdesign enthält.&#10;&#10;KI-generierte Inhalte können fehlerhaft sein.">
            <a:extLst>
              <a:ext uri="{FF2B5EF4-FFF2-40B4-BE49-F238E27FC236}">
                <a16:creationId xmlns:a16="http://schemas.microsoft.com/office/drawing/2014/main" id="{3A0D6916-1214-6977-0DFB-900E7BB44E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9648" y="2089408"/>
            <a:ext cx="1884464" cy="1000776"/>
          </a:xfrm>
          <a:prstGeom prst="rect">
            <a:avLst/>
          </a:prstGeom>
        </p:spPr>
      </p:pic>
      <p:pic>
        <p:nvPicPr>
          <p:cNvPr id="10" name="Grafik 9" descr="Ein Bild, das Grafiken, Schrift, Grafikdesign, Logo enthält.&#10;&#10;KI-generierte Inhalte können fehlerhaft sein.">
            <a:extLst>
              <a:ext uri="{FF2B5EF4-FFF2-40B4-BE49-F238E27FC236}">
                <a16:creationId xmlns:a16="http://schemas.microsoft.com/office/drawing/2014/main" id="{EF3365C3-2891-5EAF-0E57-7DEC3A410A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20709" y="2269013"/>
            <a:ext cx="1484539" cy="641566"/>
          </a:xfrm>
          <a:prstGeom prst="rect">
            <a:avLst/>
          </a:prstGeom>
        </p:spPr>
      </p:pic>
    </p:spTree>
    <p:extLst>
      <p:ext uri="{BB962C8B-B14F-4D97-AF65-F5344CB8AC3E}">
        <p14:creationId xmlns:p14="http://schemas.microsoft.com/office/powerpoint/2010/main" val="17982903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FB8A4F-997D-473B-B160-271AC65818F1}"/>
              </a:ext>
            </a:extLst>
          </p:cNvPr>
          <p:cNvSpPr>
            <a:spLocks noGrp="1"/>
          </p:cNvSpPr>
          <p:nvPr>
            <p:ph type="title"/>
          </p:nvPr>
        </p:nvSpPr>
        <p:spPr/>
        <p:txBody>
          <a:bodyPr>
            <a:normAutofit/>
          </a:bodyPr>
          <a:lstStyle/>
          <a:p>
            <a:r>
              <a:rPr lang="de-DE" dirty="0"/>
              <a:t>Thematische Einführung</a:t>
            </a:r>
          </a:p>
        </p:txBody>
      </p:sp>
      <p:sp>
        <p:nvSpPr>
          <p:cNvPr id="3" name="Inhaltsplatzhalter 2">
            <a:extLst>
              <a:ext uri="{FF2B5EF4-FFF2-40B4-BE49-F238E27FC236}">
                <a16:creationId xmlns:a16="http://schemas.microsoft.com/office/drawing/2014/main" id="{DE21B9D8-4445-4635-8734-CEF4CA062580}"/>
              </a:ext>
            </a:extLst>
          </p:cNvPr>
          <p:cNvSpPr>
            <a:spLocks noGrp="1"/>
          </p:cNvSpPr>
          <p:nvPr>
            <p:ph idx="1"/>
          </p:nvPr>
        </p:nvSpPr>
        <p:spPr>
          <a:xfrm>
            <a:off x="1041400" y="1690688"/>
            <a:ext cx="10172700" cy="4486275"/>
          </a:xfrm>
        </p:spPr>
        <p:txBody>
          <a:bodyPr>
            <a:normAutofit/>
          </a:bodyPr>
          <a:lstStyle/>
          <a:p>
            <a:pPr marL="0" indent="0">
              <a:lnSpc>
                <a:spcPct val="125000"/>
              </a:lnSpc>
              <a:buNone/>
            </a:pPr>
            <a:r>
              <a:rPr lang="de-DE" i="1" dirty="0"/>
              <a:t>Datengestützte Unterrichtsentwicklung </a:t>
            </a:r>
            <a:r>
              <a:rPr lang="de-DE" dirty="0"/>
              <a:t>– lohnt sich das?</a:t>
            </a:r>
          </a:p>
          <a:p>
            <a:pPr marL="0" indent="0">
              <a:lnSpc>
                <a:spcPct val="125000"/>
              </a:lnSpc>
              <a:buNone/>
            </a:pPr>
            <a:endParaRPr lang="de-DE" dirty="0"/>
          </a:p>
          <a:p>
            <a:pPr>
              <a:lnSpc>
                <a:spcPct val="125000"/>
              </a:lnSpc>
            </a:pPr>
            <a:r>
              <a:rPr lang="de-DE" dirty="0"/>
              <a:t>Wirksame Unterstützung der Kompetenzentwicklung von Schülerinnen und Schülern </a:t>
            </a:r>
            <a:r>
              <a:rPr lang="de-DE" sz="1400" dirty="0"/>
              <a:t>(</a:t>
            </a:r>
            <a:r>
              <a:rPr lang="nl-NL" sz="1400" dirty="0"/>
              <a:t>Van Kuijk et al., 2016; </a:t>
            </a:r>
            <a:r>
              <a:rPr lang="de-DE" sz="1400" dirty="0"/>
              <a:t>Van </a:t>
            </a:r>
            <a:r>
              <a:rPr lang="de-DE" sz="1400" dirty="0" err="1"/>
              <a:t>Geel</a:t>
            </a:r>
            <a:r>
              <a:rPr lang="de-DE" sz="1400" dirty="0"/>
              <a:t> et al., 2016; </a:t>
            </a:r>
            <a:r>
              <a:rPr lang="de-DE" sz="1400" dirty="0" err="1"/>
              <a:t>Visscher</a:t>
            </a:r>
            <a:r>
              <a:rPr lang="de-DE" sz="1400" dirty="0"/>
              <a:t>, 2021)</a:t>
            </a:r>
          </a:p>
          <a:p>
            <a:pPr>
              <a:lnSpc>
                <a:spcPct val="125000"/>
              </a:lnSpc>
            </a:pPr>
            <a:r>
              <a:rPr lang="de-DE" dirty="0"/>
              <a:t>Leistungsschwächere Schülerinnen und Schüler sowie Schulen mit einem hohen Anteil an sozial benachteiligten Schülerinnen und Schülern profitieren besonders. </a:t>
            </a:r>
            <a:r>
              <a:rPr lang="de-DE" sz="1500" dirty="0"/>
              <a:t>(</a:t>
            </a:r>
            <a:r>
              <a:rPr lang="de-DE" sz="1500" dirty="0" err="1"/>
              <a:t>Staman</a:t>
            </a:r>
            <a:r>
              <a:rPr lang="de-DE" sz="1500" dirty="0"/>
              <a:t> et al., 2017; </a:t>
            </a:r>
            <a:r>
              <a:rPr lang="nl-NL" sz="1500" dirty="0"/>
              <a:t>Van Geel et al., 2016)</a:t>
            </a:r>
            <a:endParaRPr lang="nl-NL" dirty="0"/>
          </a:p>
          <a:p>
            <a:endParaRPr lang="nl-NL" dirty="0"/>
          </a:p>
          <a:p>
            <a:endParaRPr lang="de-DE" dirty="0"/>
          </a:p>
        </p:txBody>
      </p:sp>
    </p:spTree>
    <p:extLst>
      <p:ext uri="{BB962C8B-B14F-4D97-AF65-F5344CB8AC3E}">
        <p14:creationId xmlns:p14="http://schemas.microsoft.com/office/powerpoint/2010/main" val="32783469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FB8A4F-997D-473B-B160-271AC65818F1}"/>
              </a:ext>
            </a:extLst>
          </p:cNvPr>
          <p:cNvSpPr>
            <a:spLocks noGrp="1"/>
          </p:cNvSpPr>
          <p:nvPr>
            <p:ph type="title"/>
          </p:nvPr>
        </p:nvSpPr>
        <p:spPr/>
        <p:txBody>
          <a:bodyPr>
            <a:normAutofit/>
          </a:bodyPr>
          <a:lstStyle/>
          <a:p>
            <a:r>
              <a:rPr lang="de-DE" dirty="0"/>
              <a:t>Thematische Einführung</a:t>
            </a:r>
          </a:p>
        </p:txBody>
      </p:sp>
      <p:sp>
        <p:nvSpPr>
          <p:cNvPr id="3" name="Inhaltsplatzhalter 2">
            <a:extLst>
              <a:ext uri="{FF2B5EF4-FFF2-40B4-BE49-F238E27FC236}">
                <a16:creationId xmlns:a16="http://schemas.microsoft.com/office/drawing/2014/main" id="{DE21B9D8-4445-4635-8734-CEF4CA062580}"/>
              </a:ext>
            </a:extLst>
          </p:cNvPr>
          <p:cNvSpPr>
            <a:spLocks noGrp="1"/>
          </p:cNvSpPr>
          <p:nvPr>
            <p:ph idx="1"/>
          </p:nvPr>
        </p:nvSpPr>
        <p:spPr>
          <a:xfrm>
            <a:off x="1041400" y="1690688"/>
            <a:ext cx="10172700" cy="4486275"/>
          </a:xfrm>
        </p:spPr>
        <p:txBody>
          <a:bodyPr>
            <a:normAutofit/>
          </a:bodyPr>
          <a:lstStyle/>
          <a:p>
            <a:pPr marL="0" indent="0">
              <a:lnSpc>
                <a:spcPct val="125000"/>
              </a:lnSpc>
              <a:buNone/>
            </a:pPr>
            <a:r>
              <a:rPr lang="nl-NL" dirty="0"/>
              <a:t>... Und was ist mit VERA?</a:t>
            </a:r>
          </a:p>
          <a:p>
            <a:pPr marL="0" indent="0">
              <a:lnSpc>
                <a:spcPct val="125000"/>
              </a:lnSpc>
              <a:buNone/>
            </a:pPr>
            <a:endParaRPr lang="nl-NL" dirty="0"/>
          </a:p>
          <a:p>
            <a:pPr>
              <a:lnSpc>
                <a:spcPct val="125000"/>
              </a:lnSpc>
            </a:pPr>
            <a:r>
              <a:rPr lang="nl-NL" dirty="0"/>
              <a:t>Vor etwa 20 Jahren als </a:t>
            </a:r>
            <a:r>
              <a:rPr lang="de-DE" dirty="0"/>
              <a:t>„Umbruch“ </a:t>
            </a:r>
            <a:r>
              <a:rPr lang="nl-NL" dirty="0"/>
              <a:t>geplant: Outputorientierung</a:t>
            </a:r>
          </a:p>
          <a:p>
            <a:pPr>
              <a:lnSpc>
                <a:spcPct val="125000"/>
              </a:lnSpc>
            </a:pPr>
            <a:r>
              <a:rPr lang="nl-NL" dirty="0"/>
              <a:t>Ziel: Verankerung im professionellen Handeln von Lehrkräften</a:t>
            </a:r>
          </a:p>
          <a:p>
            <a:pPr>
              <a:lnSpc>
                <a:spcPct val="125000"/>
              </a:lnSpc>
            </a:pPr>
            <a:r>
              <a:rPr lang="nl-NL" dirty="0"/>
              <a:t>Aber: Dieser Prozess wurde nicht hinreichend begleitet.</a:t>
            </a:r>
          </a:p>
          <a:p>
            <a:endParaRPr lang="nl-NL" dirty="0"/>
          </a:p>
          <a:p>
            <a:endParaRPr lang="nl-NL" dirty="0"/>
          </a:p>
          <a:p>
            <a:endParaRPr lang="de-DE" dirty="0"/>
          </a:p>
        </p:txBody>
      </p:sp>
    </p:spTree>
    <p:extLst>
      <p:ext uri="{BB962C8B-B14F-4D97-AF65-F5344CB8AC3E}">
        <p14:creationId xmlns:p14="http://schemas.microsoft.com/office/powerpoint/2010/main" val="40871931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FB8A4F-997D-473B-B160-271AC65818F1}"/>
              </a:ext>
            </a:extLst>
          </p:cNvPr>
          <p:cNvSpPr>
            <a:spLocks noGrp="1"/>
          </p:cNvSpPr>
          <p:nvPr>
            <p:ph type="title"/>
          </p:nvPr>
        </p:nvSpPr>
        <p:spPr/>
        <p:txBody>
          <a:bodyPr>
            <a:normAutofit/>
          </a:bodyPr>
          <a:lstStyle/>
          <a:p>
            <a:r>
              <a:rPr lang="de-DE" dirty="0"/>
              <a:t>Thematische Einführung</a:t>
            </a:r>
          </a:p>
        </p:txBody>
      </p:sp>
      <p:pic>
        <p:nvPicPr>
          <p:cNvPr id="7" name="Grafik 6" descr="Ein Bild, das Text, Screenshot, Zahl, Schrift enthält.&#10;&#10;Automatisch generierte Beschreibung">
            <a:extLst>
              <a:ext uri="{FF2B5EF4-FFF2-40B4-BE49-F238E27FC236}">
                <a16:creationId xmlns:a16="http://schemas.microsoft.com/office/drawing/2014/main" id="{50BE8384-1175-F0D3-CD6C-BFA79B6DA9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3840" y="1334620"/>
            <a:ext cx="9418320" cy="5497980"/>
          </a:xfrm>
          <a:prstGeom prst="rect">
            <a:avLst/>
          </a:prstGeom>
        </p:spPr>
      </p:pic>
      <p:sp>
        <p:nvSpPr>
          <p:cNvPr id="3" name="Textfeld 2">
            <a:extLst>
              <a:ext uri="{FF2B5EF4-FFF2-40B4-BE49-F238E27FC236}">
                <a16:creationId xmlns:a16="http://schemas.microsoft.com/office/drawing/2014/main" id="{87519C06-2934-7621-05CC-03ED9AABAE6A}"/>
              </a:ext>
            </a:extLst>
          </p:cNvPr>
          <p:cNvSpPr txBox="1"/>
          <p:nvPr/>
        </p:nvSpPr>
        <p:spPr>
          <a:xfrm>
            <a:off x="7110806" y="526707"/>
            <a:ext cx="3625326" cy="646331"/>
          </a:xfrm>
          <a:prstGeom prst="rect">
            <a:avLst/>
          </a:prstGeom>
          <a:noFill/>
        </p:spPr>
        <p:txBody>
          <a:bodyPr wrap="square" rtlCol="0">
            <a:spAutoFit/>
          </a:bodyPr>
          <a:lstStyle/>
          <a:p>
            <a:r>
              <a:rPr lang="de-DE" dirty="0">
                <a:solidFill>
                  <a:srgbClr val="FF0000"/>
                </a:solidFill>
              </a:rPr>
              <a:t>Hier Ergebnisse aus Prä-Befragung der Veranstaltung einfügen!</a:t>
            </a:r>
          </a:p>
        </p:txBody>
      </p:sp>
    </p:spTree>
    <p:extLst>
      <p:ext uri="{BB962C8B-B14F-4D97-AF65-F5344CB8AC3E}">
        <p14:creationId xmlns:p14="http://schemas.microsoft.com/office/powerpoint/2010/main" val="27398750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FB8A4F-997D-473B-B160-271AC65818F1}"/>
              </a:ext>
            </a:extLst>
          </p:cNvPr>
          <p:cNvSpPr>
            <a:spLocks noGrp="1"/>
          </p:cNvSpPr>
          <p:nvPr>
            <p:ph type="title"/>
          </p:nvPr>
        </p:nvSpPr>
        <p:spPr/>
        <p:txBody>
          <a:bodyPr>
            <a:normAutofit/>
          </a:bodyPr>
          <a:lstStyle/>
          <a:p>
            <a:r>
              <a:rPr lang="de-DE" dirty="0"/>
              <a:t>Übung: Thematische Einführung</a:t>
            </a:r>
          </a:p>
        </p:txBody>
      </p:sp>
      <p:sp>
        <p:nvSpPr>
          <p:cNvPr id="4" name="Rechteck 3">
            <a:extLst>
              <a:ext uri="{FF2B5EF4-FFF2-40B4-BE49-F238E27FC236}">
                <a16:creationId xmlns:a16="http://schemas.microsoft.com/office/drawing/2014/main" id="{6708A257-28DA-442B-B995-BA5D771F2792}"/>
              </a:ext>
            </a:extLst>
          </p:cNvPr>
          <p:cNvSpPr/>
          <p:nvPr/>
        </p:nvSpPr>
        <p:spPr>
          <a:xfrm>
            <a:off x="1041400" y="2870930"/>
            <a:ext cx="5054600" cy="1682020"/>
          </a:xfrm>
          <a:prstGeom prst="rect">
            <a:avLst/>
          </a:prstGeom>
          <a:noFill/>
          <a:ln w="57150">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de-DE" sz="2400" dirty="0">
                <a:solidFill>
                  <a:schemeClr val="tx1"/>
                </a:solidFill>
                <a:latin typeface="Bahnschrift SemiCondensed" panose="020B0502040204020203" pitchFamily="34" charset="0"/>
              </a:rPr>
              <a:t>Notieren Sie: Woran würden Sie merken, dass Sie am „Ziel“ sind, d.h. dass Sie VERA-3/8 „produktiv“ für Ihren Unterricht nutzen?</a:t>
            </a:r>
          </a:p>
        </p:txBody>
      </p:sp>
      <p:sp>
        <p:nvSpPr>
          <p:cNvPr id="21" name="Freihandform: Form 20">
            <a:extLst>
              <a:ext uri="{FF2B5EF4-FFF2-40B4-BE49-F238E27FC236}">
                <a16:creationId xmlns:a16="http://schemas.microsoft.com/office/drawing/2014/main" id="{813754B7-BE8A-4948-B10A-D05B70C02E3F}"/>
              </a:ext>
            </a:extLst>
          </p:cNvPr>
          <p:cNvSpPr/>
          <p:nvPr/>
        </p:nvSpPr>
        <p:spPr>
          <a:xfrm rot="241527">
            <a:off x="7419447" y="1912725"/>
            <a:ext cx="3195105" cy="4529610"/>
          </a:xfrm>
          <a:custGeom>
            <a:avLst/>
            <a:gdLst>
              <a:gd name="connsiteX0" fmla="*/ 0 w 2057922"/>
              <a:gd name="connsiteY0" fmla="*/ 3485998 h 3486468"/>
              <a:gd name="connsiteX1" fmla="*/ 63500 w 2057922"/>
              <a:gd name="connsiteY1" fmla="*/ 3320898 h 3486468"/>
              <a:gd name="connsiteX2" fmla="*/ 254000 w 2057922"/>
              <a:gd name="connsiteY2" fmla="*/ 2469998 h 3486468"/>
              <a:gd name="connsiteX3" fmla="*/ 1714500 w 2057922"/>
              <a:gd name="connsiteY3" fmla="*/ 2431898 h 3486468"/>
              <a:gd name="connsiteX4" fmla="*/ 2044700 w 2057922"/>
              <a:gd name="connsiteY4" fmla="*/ 1276198 h 3486468"/>
              <a:gd name="connsiteX5" fmla="*/ 1422400 w 2057922"/>
              <a:gd name="connsiteY5" fmla="*/ 730098 h 3486468"/>
              <a:gd name="connsiteX6" fmla="*/ 1778000 w 2057922"/>
              <a:gd name="connsiteY6" fmla="*/ 56998 h 3486468"/>
              <a:gd name="connsiteX7" fmla="*/ 1828800 w 2057922"/>
              <a:gd name="connsiteY7" fmla="*/ 82398 h 3486468"/>
              <a:gd name="connsiteX0" fmla="*/ 0 w 2057922"/>
              <a:gd name="connsiteY0" fmla="*/ 3500470 h 3500940"/>
              <a:gd name="connsiteX1" fmla="*/ 63500 w 2057922"/>
              <a:gd name="connsiteY1" fmla="*/ 3335370 h 3500940"/>
              <a:gd name="connsiteX2" fmla="*/ 254000 w 2057922"/>
              <a:gd name="connsiteY2" fmla="*/ 2484470 h 3500940"/>
              <a:gd name="connsiteX3" fmla="*/ 1714500 w 2057922"/>
              <a:gd name="connsiteY3" fmla="*/ 2446370 h 3500940"/>
              <a:gd name="connsiteX4" fmla="*/ 2044700 w 2057922"/>
              <a:gd name="connsiteY4" fmla="*/ 1290670 h 3500940"/>
              <a:gd name="connsiteX5" fmla="*/ 1422400 w 2057922"/>
              <a:gd name="connsiteY5" fmla="*/ 744570 h 3500940"/>
              <a:gd name="connsiteX6" fmla="*/ 1778000 w 2057922"/>
              <a:gd name="connsiteY6" fmla="*/ 71470 h 3500940"/>
              <a:gd name="connsiteX7" fmla="*/ 1797050 w 2057922"/>
              <a:gd name="connsiteY7" fmla="*/ 64636 h 3500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7922" h="3500940">
                <a:moveTo>
                  <a:pt x="0" y="3500470"/>
                </a:moveTo>
                <a:cubicBezTo>
                  <a:pt x="10583" y="3502586"/>
                  <a:pt x="21167" y="3504703"/>
                  <a:pt x="63500" y="3335370"/>
                </a:cubicBezTo>
                <a:cubicBezTo>
                  <a:pt x="105833" y="3166037"/>
                  <a:pt x="-21167" y="2632637"/>
                  <a:pt x="254000" y="2484470"/>
                </a:cubicBezTo>
                <a:cubicBezTo>
                  <a:pt x="529167" y="2336303"/>
                  <a:pt x="1416050" y="2645337"/>
                  <a:pt x="1714500" y="2446370"/>
                </a:cubicBezTo>
                <a:cubicBezTo>
                  <a:pt x="2012950" y="2247403"/>
                  <a:pt x="2093383" y="1574303"/>
                  <a:pt x="2044700" y="1290670"/>
                </a:cubicBezTo>
                <a:cubicBezTo>
                  <a:pt x="1996017" y="1007037"/>
                  <a:pt x="1466850" y="947770"/>
                  <a:pt x="1422400" y="744570"/>
                </a:cubicBezTo>
                <a:cubicBezTo>
                  <a:pt x="1377950" y="541370"/>
                  <a:pt x="1715558" y="184792"/>
                  <a:pt x="1778000" y="71470"/>
                </a:cubicBezTo>
                <a:cubicBezTo>
                  <a:pt x="1840442" y="-41852"/>
                  <a:pt x="1805516" y="-2039"/>
                  <a:pt x="1797050" y="64636"/>
                </a:cubicBezTo>
              </a:path>
            </a:pathLst>
          </a:custGeom>
          <a:noFill/>
          <a:ln w="38100">
            <a:solidFill>
              <a:srgbClr val="00000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Ellipse 14">
            <a:extLst>
              <a:ext uri="{FF2B5EF4-FFF2-40B4-BE49-F238E27FC236}">
                <a16:creationId xmlns:a16="http://schemas.microsoft.com/office/drawing/2014/main" id="{D23A4120-2911-45DD-A0EF-99DAD337E499}"/>
              </a:ext>
            </a:extLst>
          </p:cNvPr>
          <p:cNvSpPr/>
          <p:nvPr/>
        </p:nvSpPr>
        <p:spPr>
          <a:xfrm>
            <a:off x="9896888" y="1508458"/>
            <a:ext cx="1555337" cy="522003"/>
          </a:xfrm>
          <a:prstGeom prst="ellipse">
            <a:avLst/>
          </a:prstGeom>
          <a:solidFill>
            <a:srgbClr val="89AEFF"/>
          </a:solidFill>
          <a:ln w="19050">
            <a:solidFill>
              <a:schemeClr val="tx1"/>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latin typeface="Bahnschrift SemiCondensed" panose="020B0502040204020203" pitchFamily="34" charset="0"/>
              </a:rPr>
              <a:t>Ziel</a:t>
            </a:r>
          </a:p>
        </p:txBody>
      </p:sp>
      <p:sp>
        <p:nvSpPr>
          <p:cNvPr id="14" name="Ellipse 13">
            <a:extLst>
              <a:ext uri="{FF2B5EF4-FFF2-40B4-BE49-F238E27FC236}">
                <a16:creationId xmlns:a16="http://schemas.microsoft.com/office/drawing/2014/main" id="{A6CC49CA-FDAB-4207-BBF4-9A0A6078C56C}"/>
              </a:ext>
            </a:extLst>
          </p:cNvPr>
          <p:cNvSpPr/>
          <p:nvPr/>
        </p:nvSpPr>
        <p:spPr>
          <a:xfrm>
            <a:off x="6096000" y="6195090"/>
            <a:ext cx="1555337" cy="522003"/>
          </a:xfrm>
          <a:prstGeom prst="ellipse">
            <a:avLst/>
          </a:prstGeom>
          <a:solidFill>
            <a:srgbClr val="89AEFF"/>
          </a:solidFill>
          <a:ln w="19050">
            <a:solidFill>
              <a:schemeClr val="tx1"/>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latin typeface="Bahnschrift SemiCondensed" panose="020B0502040204020203" pitchFamily="34" charset="0"/>
              </a:rPr>
              <a:t>Start</a:t>
            </a:r>
          </a:p>
        </p:txBody>
      </p:sp>
      <p:sp>
        <p:nvSpPr>
          <p:cNvPr id="8" name="Inhaltsplatzhalter 2">
            <a:extLst>
              <a:ext uri="{FF2B5EF4-FFF2-40B4-BE49-F238E27FC236}">
                <a16:creationId xmlns:a16="http://schemas.microsoft.com/office/drawing/2014/main" id="{323496A9-185E-4EB2-9BC2-EDD0FCB96B59}"/>
              </a:ext>
            </a:extLst>
          </p:cNvPr>
          <p:cNvSpPr>
            <a:spLocks noGrp="1"/>
          </p:cNvSpPr>
          <p:nvPr>
            <p:ph idx="1"/>
          </p:nvPr>
        </p:nvSpPr>
        <p:spPr>
          <a:xfrm>
            <a:off x="1041400" y="1690689"/>
            <a:ext cx="5562600" cy="2068512"/>
          </a:xfrm>
        </p:spPr>
        <p:txBody>
          <a:bodyPr/>
          <a:lstStyle/>
          <a:p>
            <a:pPr marL="0" indent="0">
              <a:buNone/>
            </a:pPr>
            <a:r>
              <a:rPr lang="de-DE" dirty="0"/>
              <a:t>Ergebnisse aus Vergleichsarbeiten „produktiv“ nutzen“…?!</a:t>
            </a:r>
          </a:p>
        </p:txBody>
      </p:sp>
      <p:pic>
        <p:nvPicPr>
          <p:cNvPr id="5" name="Grafik 4" descr="Stoppuhr mit einfarbiger Füllung">
            <a:extLst>
              <a:ext uri="{FF2B5EF4-FFF2-40B4-BE49-F238E27FC236}">
                <a16:creationId xmlns:a16="http://schemas.microsoft.com/office/drawing/2014/main" id="{90D8FBBD-55DA-592B-4D3D-B8CE9831EC9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11500" y="4832539"/>
            <a:ext cx="914400" cy="914400"/>
          </a:xfrm>
          <a:prstGeom prst="rect">
            <a:avLst/>
          </a:prstGeom>
        </p:spPr>
      </p:pic>
      <p:sp>
        <p:nvSpPr>
          <p:cNvPr id="7" name="Textfeld 6">
            <a:extLst>
              <a:ext uri="{FF2B5EF4-FFF2-40B4-BE49-F238E27FC236}">
                <a16:creationId xmlns:a16="http://schemas.microsoft.com/office/drawing/2014/main" id="{A7181A4D-43B0-3B84-3D6D-89DF7C5DF518}"/>
              </a:ext>
            </a:extLst>
          </p:cNvPr>
          <p:cNvSpPr txBox="1"/>
          <p:nvPr/>
        </p:nvSpPr>
        <p:spPr>
          <a:xfrm>
            <a:off x="3111500" y="5746939"/>
            <a:ext cx="1016000" cy="523220"/>
          </a:xfrm>
          <a:prstGeom prst="rect">
            <a:avLst/>
          </a:prstGeom>
          <a:noFill/>
        </p:spPr>
        <p:txBody>
          <a:bodyPr wrap="square">
            <a:spAutoFit/>
          </a:bodyPr>
          <a:lstStyle/>
          <a:p>
            <a:r>
              <a:rPr lang="de-DE" sz="2800" dirty="0">
                <a:latin typeface="Bahnschrift SemiCondensed" panose="020B0502040204020203" pitchFamily="34" charset="0"/>
              </a:rPr>
              <a:t>3 Min.</a:t>
            </a:r>
          </a:p>
        </p:txBody>
      </p:sp>
    </p:spTree>
    <p:extLst>
      <p:ext uri="{BB962C8B-B14F-4D97-AF65-F5344CB8AC3E}">
        <p14:creationId xmlns:p14="http://schemas.microsoft.com/office/powerpoint/2010/main" val="15902423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FB8A4F-997D-473B-B160-271AC65818F1}"/>
              </a:ext>
            </a:extLst>
          </p:cNvPr>
          <p:cNvSpPr>
            <a:spLocks noGrp="1"/>
          </p:cNvSpPr>
          <p:nvPr>
            <p:ph type="title"/>
          </p:nvPr>
        </p:nvSpPr>
        <p:spPr/>
        <p:txBody>
          <a:bodyPr>
            <a:normAutofit/>
          </a:bodyPr>
          <a:lstStyle/>
          <a:p>
            <a:r>
              <a:rPr lang="de-DE" dirty="0"/>
              <a:t>Übung: Thematische Einführung</a:t>
            </a:r>
          </a:p>
        </p:txBody>
      </p:sp>
      <p:sp>
        <p:nvSpPr>
          <p:cNvPr id="8" name="Rechteck 7">
            <a:extLst>
              <a:ext uri="{FF2B5EF4-FFF2-40B4-BE49-F238E27FC236}">
                <a16:creationId xmlns:a16="http://schemas.microsoft.com/office/drawing/2014/main" id="{2E43E176-87B2-4834-93B4-81575B7E3D31}"/>
              </a:ext>
            </a:extLst>
          </p:cNvPr>
          <p:cNvSpPr/>
          <p:nvPr/>
        </p:nvSpPr>
        <p:spPr>
          <a:xfrm>
            <a:off x="1041400" y="4889215"/>
            <a:ext cx="5054600" cy="1640554"/>
          </a:xfrm>
          <a:prstGeom prst="rect">
            <a:avLst/>
          </a:prstGeom>
          <a:noFill/>
          <a:ln w="57150">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de-DE" sz="2400" dirty="0">
                <a:solidFill>
                  <a:schemeClr val="tx1"/>
                </a:solidFill>
                <a:latin typeface="Bahnschrift SemiCondensed" panose="020B0502040204020203" pitchFamily="34" charset="0"/>
              </a:rPr>
              <a:t>Wo auf diesem Weg befinden Sie sich? Was hat Ihnen bislang geholfen, um VERA-Ergebnisse produktiv für Ihren Unterricht zu nutzen?</a:t>
            </a:r>
          </a:p>
        </p:txBody>
      </p:sp>
      <p:sp>
        <p:nvSpPr>
          <p:cNvPr id="7" name="Inhaltsplatzhalter 2">
            <a:extLst>
              <a:ext uri="{FF2B5EF4-FFF2-40B4-BE49-F238E27FC236}">
                <a16:creationId xmlns:a16="http://schemas.microsoft.com/office/drawing/2014/main" id="{7146BAB4-32E1-47D7-9994-95FF68263326}"/>
              </a:ext>
            </a:extLst>
          </p:cNvPr>
          <p:cNvSpPr>
            <a:spLocks noGrp="1"/>
          </p:cNvSpPr>
          <p:nvPr>
            <p:ph idx="1"/>
          </p:nvPr>
        </p:nvSpPr>
        <p:spPr>
          <a:xfrm>
            <a:off x="1041400" y="1690688"/>
            <a:ext cx="5562600" cy="4486275"/>
          </a:xfrm>
        </p:spPr>
        <p:txBody>
          <a:bodyPr/>
          <a:lstStyle/>
          <a:p>
            <a:pPr marL="0" indent="0">
              <a:buNone/>
            </a:pPr>
            <a:r>
              <a:rPr lang="de-DE" dirty="0"/>
              <a:t>Ergebnisse aus Vergleichsarbeiten „produktiv“ nutzen“…?!</a:t>
            </a:r>
          </a:p>
        </p:txBody>
      </p:sp>
      <p:sp>
        <p:nvSpPr>
          <p:cNvPr id="10" name="Rechteck 9">
            <a:extLst>
              <a:ext uri="{FF2B5EF4-FFF2-40B4-BE49-F238E27FC236}">
                <a16:creationId xmlns:a16="http://schemas.microsoft.com/office/drawing/2014/main" id="{4280BA8C-2F65-4041-A8F4-34E55105AC4B}"/>
              </a:ext>
            </a:extLst>
          </p:cNvPr>
          <p:cNvSpPr/>
          <p:nvPr/>
        </p:nvSpPr>
        <p:spPr>
          <a:xfrm>
            <a:off x="1041400" y="2870930"/>
            <a:ext cx="5054600" cy="1682020"/>
          </a:xfrm>
          <a:prstGeom prst="rect">
            <a:avLst/>
          </a:prstGeom>
          <a:noFill/>
          <a:ln w="571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de-DE" sz="2400" dirty="0">
                <a:solidFill>
                  <a:schemeClr val="bg2">
                    <a:lumMod val="90000"/>
                  </a:schemeClr>
                </a:solidFill>
                <a:latin typeface="Bahnschrift SemiCondensed" panose="020B0502040204020203" pitchFamily="34" charset="0"/>
              </a:rPr>
              <a:t>Notieren Sie: Woran würden Sie merken, dass Sie am „Ziel“ sind, d.h. dass Sie VERA-3/8 „produktiv“ für Ihren Unterricht nutzen?</a:t>
            </a:r>
          </a:p>
        </p:txBody>
      </p:sp>
      <p:sp>
        <p:nvSpPr>
          <p:cNvPr id="12" name="Freihandform: Form 11">
            <a:extLst>
              <a:ext uri="{FF2B5EF4-FFF2-40B4-BE49-F238E27FC236}">
                <a16:creationId xmlns:a16="http://schemas.microsoft.com/office/drawing/2014/main" id="{B1C4C047-763F-4C1F-820E-DFFF9805E5F7}"/>
              </a:ext>
            </a:extLst>
          </p:cNvPr>
          <p:cNvSpPr/>
          <p:nvPr/>
        </p:nvSpPr>
        <p:spPr>
          <a:xfrm rot="241527">
            <a:off x="7419447" y="1912725"/>
            <a:ext cx="3195105" cy="4529610"/>
          </a:xfrm>
          <a:custGeom>
            <a:avLst/>
            <a:gdLst>
              <a:gd name="connsiteX0" fmla="*/ 0 w 2057922"/>
              <a:gd name="connsiteY0" fmla="*/ 3485998 h 3486468"/>
              <a:gd name="connsiteX1" fmla="*/ 63500 w 2057922"/>
              <a:gd name="connsiteY1" fmla="*/ 3320898 h 3486468"/>
              <a:gd name="connsiteX2" fmla="*/ 254000 w 2057922"/>
              <a:gd name="connsiteY2" fmla="*/ 2469998 h 3486468"/>
              <a:gd name="connsiteX3" fmla="*/ 1714500 w 2057922"/>
              <a:gd name="connsiteY3" fmla="*/ 2431898 h 3486468"/>
              <a:gd name="connsiteX4" fmla="*/ 2044700 w 2057922"/>
              <a:gd name="connsiteY4" fmla="*/ 1276198 h 3486468"/>
              <a:gd name="connsiteX5" fmla="*/ 1422400 w 2057922"/>
              <a:gd name="connsiteY5" fmla="*/ 730098 h 3486468"/>
              <a:gd name="connsiteX6" fmla="*/ 1778000 w 2057922"/>
              <a:gd name="connsiteY6" fmla="*/ 56998 h 3486468"/>
              <a:gd name="connsiteX7" fmla="*/ 1828800 w 2057922"/>
              <a:gd name="connsiteY7" fmla="*/ 82398 h 3486468"/>
              <a:gd name="connsiteX0" fmla="*/ 0 w 2057922"/>
              <a:gd name="connsiteY0" fmla="*/ 3500470 h 3500940"/>
              <a:gd name="connsiteX1" fmla="*/ 63500 w 2057922"/>
              <a:gd name="connsiteY1" fmla="*/ 3335370 h 3500940"/>
              <a:gd name="connsiteX2" fmla="*/ 254000 w 2057922"/>
              <a:gd name="connsiteY2" fmla="*/ 2484470 h 3500940"/>
              <a:gd name="connsiteX3" fmla="*/ 1714500 w 2057922"/>
              <a:gd name="connsiteY3" fmla="*/ 2446370 h 3500940"/>
              <a:gd name="connsiteX4" fmla="*/ 2044700 w 2057922"/>
              <a:gd name="connsiteY4" fmla="*/ 1290670 h 3500940"/>
              <a:gd name="connsiteX5" fmla="*/ 1422400 w 2057922"/>
              <a:gd name="connsiteY5" fmla="*/ 744570 h 3500940"/>
              <a:gd name="connsiteX6" fmla="*/ 1778000 w 2057922"/>
              <a:gd name="connsiteY6" fmla="*/ 71470 h 3500940"/>
              <a:gd name="connsiteX7" fmla="*/ 1797050 w 2057922"/>
              <a:gd name="connsiteY7" fmla="*/ 64636 h 3500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7922" h="3500940">
                <a:moveTo>
                  <a:pt x="0" y="3500470"/>
                </a:moveTo>
                <a:cubicBezTo>
                  <a:pt x="10583" y="3502586"/>
                  <a:pt x="21167" y="3504703"/>
                  <a:pt x="63500" y="3335370"/>
                </a:cubicBezTo>
                <a:cubicBezTo>
                  <a:pt x="105833" y="3166037"/>
                  <a:pt x="-21167" y="2632637"/>
                  <a:pt x="254000" y="2484470"/>
                </a:cubicBezTo>
                <a:cubicBezTo>
                  <a:pt x="529167" y="2336303"/>
                  <a:pt x="1416050" y="2645337"/>
                  <a:pt x="1714500" y="2446370"/>
                </a:cubicBezTo>
                <a:cubicBezTo>
                  <a:pt x="2012950" y="2247403"/>
                  <a:pt x="2093383" y="1574303"/>
                  <a:pt x="2044700" y="1290670"/>
                </a:cubicBezTo>
                <a:cubicBezTo>
                  <a:pt x="1996017" y="1007037"/>
                  <a:pt x="1466850" y="947770"/>
                  <a:pt x="1422400" y="744570"/>
                </a:cubicBezTo>
                <a:cubicBezTo>
                  <a:pt x="1377950" y="541370"/>
                  <a:pt x="1715558" y="184792"/>
                  <a:pt x="1778000" y="71470"/>
                </a:cubicBezTo>
                <a:cubicBezTo>
                  <a:pt x="1840442" y="-41852"/>
                  <a:pt x="1805516" y="-2039"/>
                  <a:pt x="1797050" y="64636"/>
                </a:cubicBezTo>
              </a:path>
            </a:pathLst>
          </a:custGeom>
          <a:noFill/>
          <a:ln w="38100">
            <a:solidFill>
              <a:srgbClr val="00000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Ellipse 12">
            <a:extLst>
              <a:ext uri="{FF2B5EF4-FFF2-40B4-BE49-F238E27FC236}">
                <a16:creationId xmlns:a16="http://schemas.microsoft.com/office/drawing/2014/main" id="{6779A265-511A-4DCF-BC1D-33613913DE94}"/>
              </a:ext>
            </a:extLst>
          </p:cNvPr>
          <p:cNvSpPr/>
          <p:nvPr/>
        </p:nvSpPr>
        <p:spPr>
          <a:xfrm>
            <a:off x="9896888" y="1508458"/>
            <a:ext cx="1555337" cy="522003"/>
          </a:xfrm>
          <a:prstGeom prst="ellipse">
            <a:avLst/>
          </a:prstGeom>
          <a:solidFill>
            <a:srgbClr val="89AEFF"/>
          </a:solidFill>
          <a:ln w="19050">
            <a:solidFill>
              <a:schemeClr val="tx1"/>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latin typeface="Bahnschrift SemiCondensed" panose="020B0502040204020203" pitchFamily="34" charset="0"/>
              </a:rPr>
              <a:t>Ziel</a:t>
            </a:r>
          </a:p>
        </p:txBody>
      </p:sp>
      <p:sp>
        <p:nvSpPr>
          <p:cNvPr id="14" name="Ellipse 13">
            <a:extLst>
              <a:ext uri="{FF2B5EF4-FFF2-40B4-BE49-F238E27FC236}">
                <a16:creationId xmlns:a16="http://schemas.microsoft.com/office/drawing/2014/main" id="{170D75F6-74EF-428C-8235-E558FEA753D5}"/>
              </a:ext>
            </a:extLst>
          </p:cNvPr>
          <p:cNvSpPr/>
          <p:nvPr/>
        </p:nvSpPr>
        <p:spPr>
          <a:xfrm>
            <a:off x="6096000" y="6195090"/>
            <a:ext cx="1555337" cy="522003"/>
          </a:xfrm>
          <a:prstGeom prst="ellipse">
            <a:avLst/>
          </a:prstGeom>
          <a:solidFill>
            <a:srgbClr val="89AEFF"/>
          </a:solidFill>
          <a:ln w="19050">
            <a:solidFill>
              <a:schemeClr val="tx1"/>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latin typeface="Bahnschrift SemiCondensed" panose="020B0502040204020203" pitchFamily="34" charset="0"/>
              </a:rPr>
              <a:t>Start</a:t>
            </a:r>
          </a:p>
        </p:txBody>
      </p:sp>
    </p:spTree>
    <p:extLst>
      <p:ext uri="{BB962C8B-B14F-4D97-AF65-F5344CB8AC3E}">
        <p14:creationId xmlns:p14="http://schemas.microsoft.com/office/powerpoint/2010/main" val="17448719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Freihandform: Form 47">
            <a:extLst>
              <a:ext uri="{FF2B5EF4-FFF2-40B4-BE49-F238E27FC236}">
                <a16:creationId xmlns:a16="http://schemas.microsoft.com/office/drawing/2014/main" id="{99BA59CE-655A-E15A-6A6F-0FDE510932B7}"/>
              </a:ext>
            </a:extLst>
          </p:cNvPr>
          <p:cNvSpPr/>
          <p:nvPr/>
        </p:nvSpPr>
        <p:spPr>
          <a:xfrm>
            <a:off x="-1" y="-1"/>
            <a:ext cx="6027745" cy="4285648"/>
          </a:xfrm>
          <a:custGeom>
            <a:avLst/>
            <a:gdLst>
              <a:gd name="connsiteX0" fmla="*/ 0 w 6027745"/>
              <a:gd name="connsiteY0" fmla="*/ 0 h 4285648"/>
              <a:gd name="connsiteX1" fmla="*/ 6027745 w 6027745"/>
              <a:gd name="connsiteY1" fmla="*/ 0 h 4285648"/>
              <a:gd name="connsiteX2" fmla="*/ 6027745 w 6027745"/>
              <a:gd name="connsiteY2" fmla="*/ 109295 h 4285648"/>
              <a:gd name="connsiteX3" fmla="*/ 6023713 w 6027745"/>
              <a:gd name="connsiteY3" fmla="*/ 108680 h 4285648"/>
              <a:gd name="connsiteX4" fmla="*/ 5940825 w 6027745"/>
              <a:gd name="connsiteY4" fmla="*/ 104494 h 4285648"/>
              <a:gd name="connsiteX5" fmla="*/ 5130136 w 6027745"/>
              <a:gd name="connsiteY5" fmla="*/ 915183 h 4285648"/>
              <a:gd name="connsiteX6" fmla="*/ 5940825 w 6027745"/>
              <a:gd name="connsiteY6" fmla="*/ 1725872 h 4285648"/>
              <a:gd name="connsiteX7" fmla="*/ 6023713 w 6027745"/>
              <a:gd name="connsiteY7" fmla="*/ 1721687 h 4285648"/>
              <a:gd name="connsiteX8" fmla="*/ 6027745 w 6027745"/>
              <a:gd name="connsiteY8" fmla="*/ 1721071 h 4285648"/>
              <a:gd name="connsiteX9" fmla="*/ 6027745 w 6027745"/>
              <a:gd name="connsiteY9" fmla="*/ 1817239 h 4285648"/>
              <a:gd name="connsiteX10" fmla="*/ 3524903 w 6027745"/>
              <a:gd name="connsiteY10" fmla="*/ 1817239 h 4285648"/>
              <a:gd name="connsiteX11" fmla="*/ 2986314 w 6027745"/>
              <a:gd name="connsiteY11" fmla="*/ 2355828 h 4285648"/>
              <a:gd name="connsiteX12" fmla="*/ 2986314 w 6027745"/>
              <a:gd name="connsiteY12" fmla="*/ 3358655 h 4285648"/>
              <a:gd name="connsiteX13" fmla="*/ 1981658 w 6027745"/>
              <a:gd name="connsiteY13" fmla="*/ 3358655 h 4285648"/>
              <a:gd name="connsiteX14" fmla="*/ 2013989 w 6027745"/>
              <a:gd name="connsiteY14" fmla="*/ 3462808 h 4285648"/>
              <a:gd name="connsiteX15" fmla="*/ 2027902 w 6027745"/>
              <a:gd name="connsiteY15" fmla="*/ 3600824 h 4285648"/>
              <a:gd name="connsiteX16" fmla="*/ 1343078 w 6027745"/>
              <a:gd name="connsiteY16" fmla="*/ 4285648 h 4285648"/>
              <a:gd name="connsiteX17" fmla="*/ 658254 w 6027745"/>
              <a:gd name="connsiteY17" fmla="*/ 3600824 h 4285648"/>
              <a:gd name="connsiteX18" fmla="*/ 672167 w 6027745"/>
              <a:gd name="connsiteY18" fmla="*/ 3462808 h 4285648"/>
              <a:gd name="connsiteX19" fmla="*/ 704498 w 6027745"/>
              <a:gd name="connsiteY19" fmla="*/ 3358655 h 4285648"/>
              <a:gd name="connsiteX20" fmla="*/ 0 w 6027745"/>
              <a:gd name="connsiteY20" fmla="*/ 3358655 h 4285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27745" h="4285648">
                <a:moveTo>
                  <a:pt x="0" y="0"/>
                </a:moveTo>
                <a:lnTo>
                  <a:pt x="6027745" y="0"/>
                </a:lnTo>
                <a:lnTo>
                  <a:pt x="6027745" y="109295"/>
                </a:lnTo>
                <a:lnTo>
                  <a:pt x="6023713" y="108680"/>
                </a:lnTo>
                <a:cubicBezTo>
                  <a:pt x="5996461" y="105912"/>
                  <a:pt x="5968808" y="104494"/>
                  <a:pt x="5940825" y="104494"/>
                </a:cubicBezTo>
                <a:cubicBezTo>
                  <a:pt x="5493094" y="104494"/>
                  <a:pt x="5130136" y="467452"/>
                  <a:pt x="5130136" y="915183"/>
                </a:cubicBezTo>
                <a:cubicBezTo>
                  <a:pt x="5130136" y="1362914"/>
                  <a:pt x="5493094" y="1725872"/>
                  <a:pt x="5940825" y="1725872"/>
                </a:cubicBezTo>
                <a:cubicBezTo>
                  <a:pt x="5968808" y="1725872"/>
                  <a:pt x="5996461" y="1724454"/>
                  <a:pt x="6023713" y="1721687"/>
                </a:cubicBezTo>
                <a:lnTo>
                  <a:pt x="6027745" y="1721071"/>
                </a:lnTo>
                <a:lnTo>
                  <a:pt x="6027745" y="1817239"/>
                </a:lnTo>
                <a:lnTo>
                  <a:pt x="3524903" y="1817239"/>
                </a:lnTo>
                <a:cubicBezTo>
                  <a:pt x="3227449" y="1817239"/>
                  <a:pt x="2986314" y="2058374"/>
                  <a:pt x="2986314" y="2355828"/>
                </a:cubicBezTo>
                <a:lnTo>
                  <a:pt x="2986314" y="3358655"/>
                </a:lnTo>
                <a:lnTo>
                  <a:pt x="1981658" y="3358655"/>
                </a:lnTo>
                <a:lnTo>
                  <a:pt x="2013989" y="3462808"/>
                </a:lnTo>
                <a:cubicBezTo>
                  <a:pt x="2023111" y="3507389"/>
                  <a:pt x="2027902" y="3553547"/>
                  <a:pt x="2027902" y="3600824"/>
                </a:cubicBezTo>
                <a:cubicBezTo>
                  <a:pt x="2027902" y="3979042"/>
                  <a:pt x="1721296" y="4285648"/>
                  <a:pt x="1343078" y="4285648"/>
                </a:cubicBezTo>
                <a:cubicBezTo>
                  <a:pt x="964860" y="4285648"/>
                  <a:pt x="658254" y="3979042"/>
                  <a:pt x="658254" y="3600824"/>
                </a:cubicBezTo>
                <a:cubicBezTo>
                  <a:pt x="658254" y="3553547"/>
                  <a:pt x="663045" y="3507389"/>
                  <a:pt x="672167" y="3462808"/>
                </a:cubicBezTo>
                <a:lnTo>
                  <a:pt x="704498" y="3358655"/>
                </a:lnTo>
                <a:lnTo>
                  <a:pt x="0" y="3358655"/>
                </a:lnTo>
                <a:close/>
              </a:path>
            </a:pathLst>
          </a:custGeom>
          <a:gradFill flip="none" rotWithShape="1">
            <a:gsLst>
              <a:gs pos="0">
                <a:srgbClr val="FB212A">
                  <a:shade val="30000"/>
                  <a:satMod val="115000"/>
                </a:srgbClr>
              </a:gs>
              <a:gs pos="50000">
                <a:srgbClr val="FB212A">
                  <a:shade val="67500"/>
                  <a:satMod val="115000"/>
                </a:srgbClr>
              </a:gs>
              <a:gs pos="100000">
                <a:srgbClr val="FB212A">
                  <a:shade val="100000"/>
                  <a:satMod val="115000"/>
                </a:srgbClr>
              </a:gs>
            </a:gsLst>
            <a:lin ang="2700000" scaled="1"/>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53" name="Freihandform: Form 52">
            <a:extLst>
              <a:ext uri="{FF2B5EF4-FFF2-40B4-BE49-F238E27FC236}">
                <a16:creationId xmlns:a16="http://schemas.microsoft.com/office/drawing/2014/main" id="{8432CA11-79F9-5748-ECD9-8F029C16C711}"/>
              </a:ext>
            </a:extLst>
          </p:cNvPr>
          <p:cNvSpPr/>
          <p:nvPr/>
        </p:nvSpPr>
        <p:spPr>
          <a:xfrm>
            <a:off x="-1" y="3499345"/>
            <a:ext cx="6949649" cy="3364728"/>
          </a:xfrm>
          <a:custGeom>
            <a:avLst/>
            <a:gdLst>
              <a:gd name="connsiteX0" fmla="*/ 0 w 6949649"/>
              <a:gd name="connsiteY0" fmla="*/ 0 h 3364728"/>
              <a:gd name="connsiteX1" fmla="*/ 539477 w 6949649"/>
              <a:gd name="connsiteY1" fmla="*/ 0 h 3364728"/>
              <a:gd name="connsiteX2" fmla="*/ 530716 w 6949649"/>
              <a:gd name="connsiteY2" fmla="*/ 86904 h 3364728"/>
              <a:gd name="connsiteX3" fmla="*/ 1341405 w 6949649"/>
              <a:gd name="connsiteY3" fmla="*/ 897593 h 3364728"/>
              <a:gd name="connsiteX4" fmla="*/ 2152094 w 6949649"/>
              <a:gd name="connsiteY4" fmla="*/ 86904 h 3364728"/>
              <a:gd name="connsiteX5" fmla="*/ 2143334 w 6949649"/>
              <a:gd name="connsiteY5" fmla="*/ 0 h 3364728"/>
              <a:gd name="connsiteX6" fmla="*/ 2984377 w 6949649"/>
              <a:gd name="connsiteY6" fmla="*/ 0 h 3364728"/>
              <a:gd name="connsiteX7" fmla="*/ 2984377 w 6949649"/>
              <a:gd name="connsiteY7" fmla="*/ 1006802 h 3364728"/>
              <a:gd name="connsiteX8" fmla="*/ 3522966 w 6949649"/>
              <a:gd name="connsiteY8" fmla="*/ 1545391 h 3364728"/>
              <a:gd name="connsiteX9" fmla="*/ 6025807 w 6949649"/>
              <a:gd name="connsiteY9" fmla="*/ 1545391 h 3364728"/>
              <a:gd name="connsiteX10" fmla="*/ 6025807 w 6949649"/>
              <a:gd name="connsiteY10" fmla="*/ 1841799 h 3364728"/>
              <a:gd name="connsiteX11" fmla="*/ 6126809 w 6949649"/>
              <a:gd name="connsiteY11" fmla="*/ 1810446 h 3364728"/>
              <a:gd name="connsiteX12" fmla="*/ 6264825 w 6949649"/>
              <a:gd name="connsiteY12" fmla="*/ 1796533 h 3364728"/>
              <a:gd name="connsiteX13" fmla="*/ 6949649 w 6949649"/>
              <a:gd name="connsiteY13" fmla="*/ 2481357 h 3364728"/>
              <a:gd name="connsiteX14" fmla="*/ 6264825 w 6949649"/>
              <a:gd name="connsiteY14" fmla="*/ 3166181 h 3364728"/>
              <a:gd name="connsiteX15" fmla="*/ 6126809 w 6949649"/>
              <a:gd name="connsiteY15" fmla="*/ 3152268 h 3364728"/>
              <a:gd name="connsiteX16" fmla="*/ 6025807 w 6949649"/>
              <a:gd name="connsiteY16" fmla="*/ 3120915 h 3364728"/>
              <a:gd name="connsiteX17" fmla="*/ 6025807 w 6949649"/>
              <a:gd name="connsiteY17" fmla="*/ 3364728 h 3364728"/>
              <a:gd name="connsiteX18" fmla="*/ 0 w 6949649"/>
              <a:gd name="connsiteY18" fmla="*/ 3364728 h 3364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949649" h="3364728">
                <a:moveTo>
                  <a:pt x="0" y="0"/>
                </a:moveTo>
                <a:lnTo>
                  <a:pt x="539477" y="0"/>
                </a:lnTo>
                <a:lnTo>
                  <a:pt x="530716" y="86904"/>
                </a:lnTo>
                <a:cubicBezTo>
                  <a:pt x="530716" y="534635"/>
                  <a:pt x="893674" y="897593"/>
                  <a:pt x="1341405" y="897593"/>
                </a:cubicBezTo>
                <a:cubicBezTo>
                  <a:pt x="1789136" y="897593"/>
                  <a:pt x="2152094" y="534635"/>
                  <a:pt x="2152094" y="86904"/>
                </a:cubicBezTo>
                <a:lnTo>
                  <a:pt x="2143334" y="0"/>
                </a:lnTo>
                <a:lnTo>
                  <a:pt x="2984377" y="0"/>
                </a:lnTo>
                <a:lnTo>
                  <a:pt x="2984377" y="1006802"/>
                </a:lnTo>
                <a:cubicBezTo>
                  <a:pt x="2984377" y="1304256"/>
                  <a:pt x="3225512" y="1545391"/>
                  <a:pt x="3522966" y="1545391"/>
                </a:cubicBezTo>
                <a:lnTo>
                  <a:pt x="6025807" y="1545391"/>
                </a:lnTo>
                <a:lnTo>
                  <a:pt x="6025807" y="1841799"/>
                </a:lnTo>
                <a:lnTo>
                  <a:pt x="6126809" y="1810446"/>
                </a:lnTo>
                <a:cubicBezTo>
                  <a:pt x="6171390" y="1801324"/>
                  <a:pt x="6217548" y="1796533"/>
                  <a:pt x="6264825" y="1796533"/>
                </a:cubicBezTo>
                <a:cubicBezTo>
                  <a:pt x="6643043" y="1796533"/>
                  <a:pt x="6949649" y="2103139"/>
                  <a:pt x="6949649" y="2481357"/>
                </a:cubicBezTo>
                <a:cubicBezTo>
                  <a:pt x="6949649" y="2859575"/>
                  <a:pt x="6643043" y="3166181"/>
                  <a:pt x="6264825" y="3166181"/>
                </a:cubicBezTo>
                <a:cubicBezTo>
                  <a:pt x="6217548" y="3166181"/>
                  <a:pt x="6171390" y="3161391"/>
                  <a:pt x="6126809" y="3152268"/>
                </a:cubicBezTo>
                <a:lnTo>
                  <a:pt x="6025807" y="3120915"/>
                </a:lnTo>
                <a:lnTo>
                  <a:pt x="6025807" y="3364728"/>
                </a:lnTo>
                <a:lnTo>
                  <a:pt x="0" y="3364728"/>
                </a:lnTo>
                <a:close/>
              </a:path>
            </a:pathLst>
          </a:custGeom>
          <a:gradFill flip="none" rotWithShape="1">
            <a:gsLst>
              <a:gs pos="0">
                <a:srgbClr val="3674FF">
                  <a:shade val="30000"/>
                  <a:satMod val="115000"/>
                </a:srgbClr>
              </a:gs>
              <a:gs pos="50000">
                <a:srgbClr val="3674FF">
                  <a:shade val="67500"/>
                  <a:satMod val="115000"/>
                </a:srgbClr>
              </a:gs>
              <a:gs pos="100000">
                <a:srgbClr val="3674FF">
                  <a:shade val="100000"/>
                  <a:satMod val="115000"/>
                </a:srgbClr>
              </a:gs>
            </a:gsLst>
            <a:path path="circle">
              <a:fillToRect t="100000" r="100000"/>
            </a:path>
            <a:tileRect l="-100000" b="-100000"/>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52" name="Freihandform: Form 51">
            <a:extLst>
              <a:ext uri="{FF2B5EF4-FFF2-40B4-BE49-F238E27FC236}">
                <a16:creationId xmlns:a16="http://schemas.microsoft.com/office/drawing/2014/main" id="{CE98A387-7F5A-A949-C7A6-B324E7F582E2}"/>
              </a:ext>
            </a:extLst>
          </p:cNvPr>
          <p:cNvSpPr/>
          <p:nvPr/>
        </p:nvSpPr>
        <p:spPr>
          <a:xfrm>
            <a:off x="6157960" y="2589796"/>
            <a:ext cx="6027746" cy="4266330"/>
          </a:xfrm>
          <a:custGeom>
            <a:avLst/>
            <a:gdLst>
              <a:gd name="connsiteX0" fmla="*/ 4600510 w 6027746"/>
              <a:gd name="connsiteY0" fmla="*/ 0 h 4266330"/>
              <a:gd name="connsiteX1" fmla="*/ 5285334 w 6027746"/>
              <a:gd name="connsiteY1" fmla="*/ 684824 h 4266330"/>
              <a:gd name="connsiteX2" fmla="*/ 5271421 w 6027746"/>
              <a:gd name="connsiteY2" fmla="*/ 822840 h 4266330"/>
              <a:gd name="connsiteX3" fmla="*/ 5239322 w 6027746"/>
              <a:gd name="connsiteY3" fmla="*/ 926244 h 4266330"/>
              <a:gd name="connsiteX4" fmla="*/ 6027746 w 6027746"/>
              <a:gd name="connsiteY4" fmla="*/ 926244 h 4266330"/>
              <a:gd name="connsiteX5" fmla="*/ 6027746 w 6027746"/>
              <a:gd name="connsiteY5" fmla="*/ 4266330 h 4266330"/>
              <a:gd name="connsiteX6" fmla="*/ 0 w 6027746"/>
              <a:gd name="connsiteY6" fmla="*/ 4266330 h 4266330"/>
              <a:gd name="connsiteX7" fmla="*/ 0 w 6027746"/>
              <a:gd name="connsiteY7" fmla="*/ 4190072 h 4266330"/>
              <a:gd name="connsiteX8" fmla="*/ 23976 w 6027746"/>
              <a:gd name="connsiteY8" fmla="*/ 4193731 h 4266330"/>
              <a:gd name="connsiteX9" fmla="*/ 106864 w 6027746"/>
              <a:gd name="connsiteY9" fmla="*/ 4197916 h 4266330"/>
              <a:gd name="connsiteX10" fmla="*/ 917553 w 6027746"/>
              <a:gd name="connsiteY10" fmla="*/ 3387227 h 4266330"/>
              <a:gd name="connsiteX11" fmla="*/ 106864 w 6027746"/>
              <a:gd name="connsiteY11" fmla="*/ 2576538 h 4266330"/>
              <a:gd name="connsiteX12" fmla="*/ 23976 w 6027746"/>
              <a:gd name="connsiteY12" fmla="*/ 2580724 h 4266330"/>
              <a:gd name="connsiteX13" fmla="*/ 0 w 6027746"/>
              <a:gd name="connsiteY13" fmla="*/ 2584383 h 4266330"/>
              <a:gd name="connsiteX14" fmla="*/ 0 w 6027746"/>
              <a:gd name="connsiteY14" fmla="*/ 2451289 h 4266330"/>
              <a:gd name="connsiteX15" fmla="*/ 2511075 w 6027746"/>
              <a:gd name="connsiteY15" fmla="*/ 2451289 h 4266330"/>
              <a:gd name="connsiteX16" fmla="*/ 3049664 w 6027746"/>
              <a:gd name="connsiteY16" fmla="*/ 1912700 h 4266330"/>
              <a:gd name="connsiteX17" fmla="*/ 3049664 w 6027746"/>
              <a:gd name="connsiteY17" fmla="*/ 926244 h 4266330"/>
              <a:gd name="connsiteX18" fmla="*/ 3961698 w 6027746"/>
              <a:gd name="connsiteY18" fmla="*/ 926244 h 4266330"/>
              <a:gd name="connsiteX19" fmla="*/ 3929599 w 6027746"/>
              <a:gd name="connsiteY19" fmla="*/ 822840 h 4266330"/>
              <a:gd name="connsiteX20" fmla="*/ 3915686 w 6027746"/>
              <a:gd name="connsiteY20" fmla="*/ 684824 h 4266330"/>
              <a:gd name="connsiteX21" fmla="*/ 4600510 w 6027746"/>
              <a:gd name="connsiteY21" fmla="*/ 0 h 426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27746" h="4266330">
                <a:moveTo>
                  <a:pt x="4600510" y="0"/>
                </a:moveTo>
                <a:cubicBezTo>
                  <a:pt x="4978728" y="0"/>
                  <a:pt x="5285334" y="306606"/>
                  <a:pt x="5285334" y="684824"/>
                </a:cubicBezTo>
                <a:cubicBezTo>
                  <a:pt x="5285334" y="732101"/>
                  <a:pt x="5280543" y="778260"/>
                  <a:pt x="5271421" y="822840"/>
                </a:cubicBezTo>
                <a:lnTo>
                  <a:pt x="5239322" y="926244"/>
                </a:lnTo>
                <a:lnTo>
                  <a:pt x="6027746" y="926244"/>
                </a:lnTo>
                <a:lnTo>
                  <a:pt x="6027746" y="4266330"/>
                </a:lnTo>
                <a:lnTo>
                  <a:pt x="0" y="4266330"/>
                </a:lnTo>
                <a:lnTo>
                  <a:pt x="0" y="4190072"/>
                </a:lnTo>
                <a:lnTo>
                  <a:pt x="23976" y="4193731"/>
                </a:lnTo>
                <a:cubicBezTo>
                  <a:pt x="51229" y="4196498"/>
                  <a:pt x="78881" y="4197916"/>
                  <a:pt x="106864" y="4197916"/>
                </a:cubicBezTo>
                <a:cubicBezTo>
                  <a:pt x="554595" y="4197916"/>
                  <a:pt x="917553" y="3834958"/>
                  <a:pt x="917553" y="3387227"/>
                </a:cubicBezTo>
                <a:cubicBezTo>
                  <a:pt x="917553" y="2939496"/>
                  <a:pt x="554595" y="2576538"/>
                  <a:pt x="106864" y="2576538"/>
                </a:cubicBezTo>
                <a:cubicBezTo>
                  <a:pt x="78881" y="2576538"/>
                  <a:pt x="51229" y="2577956"/>
                  <a:pt x="23976" y="2580724"/>
                </a:cubicBezTo>
                <a:lnTo>
                  <a:pt x="0" y="2584383"/>
                </a:lnTo>
                <a:lnTo>
                  <a:pt x="0" y="2451289"/>
                </a:lnTo>
                <a:lnTo>
                  <a:pt x="2511075" y="2451289"/>
                </a:lnTo>
                <a:cubicBezTo>
                  <a:pt x="2808529" y="2451289"/>
                  <a:pt x="3049664" y="2210154"/>
                  <a:pt x="3049664" y="1912700"/>
                </a:cubicBezTo>
                <a:lnTo>
                  <a:pt x="3049664" y="926244"/>
                </a:lnTo>
                <a:lnTo>
                  <a:pt x="3961698" y="926244"/>
                </a:lnTo>
                <a:lnTo>
                  <a:pt x="3929599" y="822840"/>
                </a:lnTo>
                <a:cubicBezTo>
                  <a:pt x="3920477" y="778260"/>
                  <a:pt x="3915686" y="732101"/>
                  <a:pt x="3915686" y="684824"/>
                </a:cubicBezTo>
                <a:cubicBezTo>
                  <a:pt x="3915686" y="306606"/>
                  <a:pt x="4222292" y="0"/>
                  <a:pt x="4600510" y="0"/>
                </a:cubicBezTo>
                <a:close/>
              </a:path>
            </a:pathLst>
          </a:custGeom>
          <a:gradFill flip="none" rotWithShape="1">
            <a:gsLst>
              <a:gs pos="0">
                <a:srgbClr val="FFE423">
                  <a:shade val="30000"/>
                  <a:satMod val="115000"/>
                </a:srgbClr>
              </a:gs>
              <a:gs pos="50000">
                <a:srgbClr val="FFE423">
                  <a:shade val="67500"/>
                  <a:satMod val="115000"/>
                </a:srgbClr>
              </a:gs>
              <a:gs pos="100000">
                <a:srgbClr val="FFE423">
                  <a:shade val="100000"/>
                  <a:satMod val="115000"/>
                </a:srgbClr>
              </a:gs>
            </a:gsLst>
            <a:lin ang="13500000" scaled="1"/>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51" name="Freihandform: Form 50">
            <a:extLst>
              <a:ext uri="{FF2B5EF4-FFF2-40B4-BE49-F238E27FC236}">
                <a16:creationId xmlns:a16="http://schemas.microsoft.com/office/drawing/2014/main" id="{7E3EC2B1-105B-6E43-1D3C-D206397A84D2}"/>
              </a:ext>
            </a:extLst>
          </p:cNvPr>
          <p:cNvSpPr/>
          <p:nvPr/>
        </p:nvSpPr>
        <p:spPr>
          <a:xfrm>
            <a:off x="5255999" y="1"/>
            <a:ext cx="6929706" cy="3353228"/>
          </a:xfrm>
          <a:custGeom>
            <a:avLst/>
            <a:gdLst>
              <a:gd name="connsiteX0" fmla="*/ 911091 w 6929706"/>
              <a:gd name="connsiteY0" fmla="*/ 0 h 3353228"/>
              <a:gd name="connsiteX1" fmla="*/ 6929706 w 6929706"/>
              <a:gd name="connsiteY1" fmla="*/ 0 h 3353228"/>
              <a:gd name="connsiteX2" fmla="*/ 6929706 w 6929706"/>
              <a:gd name="connsiteY2" fmla="*/ 3353228 h 3353228"/>
              <a:gd name="connsiteX3" fmla="*/ 6305235 w 6929706"/>
              <a:gd name="connsiteY3" fmla="*/ 3353228 h 3353228"/>
              <a:gd name="connsiteX4" fmla="*/ 6313159 w 6929706"/>
              <a:gd name="connsiteY4" fmla="*/ 3274619 h 3353228"/>
              <a:gd name="connsiteX5" fmla="*/ 5502470 w 6929706"/>
              <a:gd name="connsiteY5" fmla="*/ 2463930 h 3353228"/>
              <a:gd name="connsiteX6" fmla="*/ 4691781 w 6929706"/>
              <a:gd name="connsiteY6" fmla="*/ 3274619 h 3353228"/>
              <a:gd name="connsiteX7" fmla="*/ 4699705 w 6929706"/>
              <a:gd name="connsiteY7" fmla="*/ 3353228 h 3353228"/>
              <a:gd name="connsiteX8" fmla="*/ 3953562 w 6929706"/>
              <a:gd name="connsiteY8" fmla="*/ 3353228 h 3353228"/>
              <a:gd name="connsiteX9" fmla="*/ 3953562 w 6929706"/>
              <a:gd name="connsiteY9" fmla="*/ 2355826 h 3353228"/>
              <a:gd name="connsiteX10" fmla="*/ 3414973 w 6929706"/>
              <a:gd name="connsiteY10" fmla="*/ 1817237 h 3353228"/>
              <a:gd name="connsiteX11" fmla="*/ 911091 w 6929706"/>
              <a:gd name="connsiteY11" fmla="*/ 1817237 h 3353228"/>
              <a:gd name="connsiteX12" fmla="*/ 911091 w 6929706"/>
              <a:gd name="connsiteY12" fmla="*/ 1558698 h 3353228"/>
              <a:gd name="connsiteX13" fmla="*/ 822840 w 6929706"/>
              <a:gd name="connsiteY13" fmla="*/ 1586093 h 3353228"/>
              <a:gd name="connsiteX14" fmla="*/ 684824 w 6929706"/>
              <a:gd name="connsiteY14" fmla="*/ 1600006 h 3353228"/>
              <a:gd name="connsiteX15" fmla="*/ 0 w 6929706"/>
              <a:gd name="connsiteY15" fmla="*/ 915182 h 3353228"/>
              <a:gd name="connsiteX16" fmla="*/ 684824 w 6929706"/>
              <a:gd name="connsiteY16" fmla="*/ 230358 h 3353228"/>
              <a:gd name="connsiteX17" fmla="*/ 822840 w 6929706"/>
              <a:gd name="connsiteY17" fmla="*/ 244271 h 3353228"/>
              <a:gd name="connsiteX18" fmla="*/ 911091 w 6929706"/>
              <a:gd name="connsiteY18" fmla="*/ 271666 h 3353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929706" h="3353228">
                <a:moveTo>
                  <a:pt x="911091" y="0"/>
                </a:moveTo>
                <a:lnTo>
                  <a:pt x="6929706" y="0"/>
                </a:lnTo>
                <a:lnTo>
                  <a:pt x="6929706" y="3353228"/>
                </a:lnTo>
                <a:lnTo>
                  <a:pt x="6305235" y="3353228"/>
                </a:lnTo>
                <a:lnTo>
                  <a:pt x="6313159" y="3274619"/>
                </a:lnTo>
                <a:cubicBezTo>
                  <a:pt x="6313159" y="2826888"/>
                  <a:pt x="5950201" y="2463930"/>
                  <a:pt x="5502470" y="2463930"/>
                </a:cubicBezTo>
                <a:cubicBezTo>
                  <a:pt x="5054739" y="2463930"/>
                  <a:pt x="4691781" y="2826888"/>
                  <a:pt x="4691781" y="3274619"/>
                </a:cubicBezTo>
                <a:lnTo>
                  <a:pt x="4699705" y="3353228"/>
                </a:lnTo>
                <a:lnTo>
                  <a:pt x="3953562" y="3353228"/>
                </a:lnTo>
                <a:lnTo>
                  <a:pt x="3953562" y="2355826"/>
                </a:lnTo>
                <a:cubicBezTo>
                  <a:pt x="3953562" y="2058372"/>
                  <a:pt x="3712427" y="1817237"/>
                  <a:pt x="3414973" y="1817237"/>
                </a:cubicBezTo>
                <a:lnTo>
                  <a:pt x="911091" y="1817237"/>
                </a:lnTo>
                <a:lnTo>
                  <a:pt x="911091" y="1558698"/>
                </a:lnTo>
                <a:lnTo>
                  <a:pt x="822840" y="1586093"/>
                </a:lnTo>
                <a:cubicBezTo>
                  <a:pt x="778259" y="1595215"/>
                  <a:pt x="732101" y="1600006"/>
                  <a:pt x="684824" y="1600006"/>
                </a:cubicBezTo>
                <a:cubicBezTo>
                  <a:pt x="306606" y="1600006"/>
                  <a:pt x="0" y="1293400"/>
                  <a:pt x="0" y="915182"/>
                </a:cubicBezTo>
                <a:cubicBezTo>
                  <a:pt x="0" y="536964"/>
                  <a:pt x="306606" y="230358"/>
                  <a:pt x="684824" y="230358"/>
                </a:cubicBezTo>
                <a:cubicBezTo>
                  <a:pt x="732101" y="230358"/>
                  <a:pt x="778259" y="235149"/>
                  <a:pt x="822840" y="244271"/>
                </a:cubicBezTo>
                <a:lnTo>
                  <a:pt x="911091" y="271666"/>
                </a:lnTo>
                <a:close/>
              </a:path>
            </a:pathLst>
          </a:custGeom>
          <a:gradFill flip="none" rotWithShape="1">
            <a:gsLst>
              <a:gs pos="0">
                <a:srgbClr val="2AD01A">
                  <a:shade val="30000"/>
                  <a:satMod val="115000"/>
                </a:srgbClr>
              </a:gs>
              <a:gs pos="50000">
                <a:srgbClr val="2AD01A">
                  <a:shade val="67500"/>
                  <a:satMod val="115000"/>
                </a:srgbClr>
              </a:gs>
              <a:gs pos="100000">
                <a:srgbClr val="2AD01A">
                  <a:shade val="100000"/>
                  <a:satMod val="115000"/>
                </a:srgbClr>
              </a:gs>
            </a:gsLst>
            <a:lin ang="8100000" scaled="1"/>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4" name="Textfeld 3">
            <a:hlinkClick r:id="" action="ppaction://hlinkshowjump?jump=nextslide"/>
            <a:extLst>
              <a:ext uri="{FF2B5EF4-FFF2-40B4-BE49-F238E27FC236}">
                <a16:creationId xmlns:a16="http://schemas.microsoft.com/office/drawing/2014/main" id="{93576249-DCE9-B92D-8BB5-F1E364647832}"/>
              </a:ext>
            </a:extLst>
          </p:cNvPr>
          <p:cNvSpPr txBox="1"/>
          <p:nvPr/>
        </p:nvSpPr>
        <p:spPr>
          <a:xfrm>
            <a:off x="3541032" y="2703012"/>
            <a:ext cx="5233856" cy="1446550"/>
          </a:xfrm>
          <a:prstGeom prst="rect">
            <a:avLst/>
          </a:prstGeom>
          <a:noFill/>
          <a:scene3d>
            <a:camera prst="orthographicFront"/>
            <a:lightRig rig="threePt" dir="t"/>
          </a:scene3d>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4400" b="1" dirty="0">
                <a:solidFill>
                  <a:prstClr val="black"/>
                </a:solidFill>
                <a:latin typeface="Bahnschrift SemiCondensed" panose="020B0502040204020203" pitchFamily="34" charset="0"/>
                <a:cs typeface="Calibri" panose="020F0502020204030204" pitchFamily="34" charset="0"/>
              </a:rPr>
              <a:t>Aufbau und Struktur der Fortbildung</a:t>
            </a:r>
            <a:endParaRPr kumimoji="0" lang="de-DE" sz="4000" b="0" i="1"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Calibri" panose="020F0502020204030204" pitchFamily="34" charset="0"/>
            </a:endParaRPr>
          </a:p>
        </p:txBody>
      </p:sp>
    </p:spTree>
    <p:extLst>
      <p:ext uri="{BB962C8B-B14F-4D97-AF65-F5344CB8AC3E}">
        <p14:creationId xmlns:p14="http://schemas.microsoft.com/office/powerpoint/2010/main" val="41626891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FB8A4F-997D-473B-B160-271AC65818F1}"/>
              </a:ext>
            </a:extLst>
          </p:cNvPr>
          <p:cNvSpPr>
            <a:spLocks noGrp="1"/>
          </p:cNvSpPr>
          <p:nvPr>
            <p:ph type="title"/>
          </p:nvPr>
        </p:nvSpPr>
        <p:spPr/>
        <p:txBody>
          <a:bodyPr>
            <a:normAutofit/>
          </a:bodyPr>
          <a:lstStyle/>
          <a:p>
            <a:r>
              <a:rPr lang="de-DE" dirty="0"/>
              <a:t>Ablauf des Moduls</a:t>
            </a:r>
          </a:p>
        </p:txBody>
      </p:sp>
      <p:graphicFrame>
        <p:nvGraphicFramePr>
          <p:cNvPr id="4" name="Tabelle 3">
            <a:extLst>
              <a:ext uri="{FF2B5EF4-FFF2-40B4-BE49-F238E27FC236}">
                <a16:creationId xmlns:a16="http://schemas.microsoft.com/office/drawing/2014/main" id="{30A9196E-7FBF-47CA-91C9-11484E39D23B}"/>
              </a:ext>
            </a:extLst>
          </p:cNvPr>
          <p:cNvGraphicFramePr>
            <a:graphicFrameLocks noGrp="1"/>
          </p:cNvGraphicFramePr>
          <p:nvPr>
            <p:extLst>
              <p:ext uri="{D42A27DB-BD31-4B8C-83A1-F6EECF244321}">
                <p14:modId xmlns:p14="http://schemas.microsoft.com/office/powerpoint/2010/main" val="4036125811"/>
              </p:ext>
            </p:extLst>
          </p:nvPr>
        </p:nvGraphicFramePr>
        <p:xfrm>
          <a:off x="1041400" y="1497441"/>
          <a:ext cx="9677400" cy="5119585"/>
        </p:xfrm>
        <a:graphic>
          <a:graphicData uri="http://schemas.openxmlformats.org/drawingml/2006/table">
            <a:tbl>
              <a:tblPr firstRow="1" bandRow="1">
                <a:tableStyleId>{5940675A-B579-460E-94D1-54222C63F5DA}</a:tableStyleId>
              </a:tblPr>
              <a:tblGrid>
                <a:gridCol w="908702">
                  <a:extLst>
                    <a:ext uri="{9D8B030D-6E8A-4147-A177-3AD203B41FA5}">
                      <a16:colId xmlns:a16="http://schemas.microsoft.com/office/drawing/2014/main" val="3472284198"/>
                    </a:ext>
                  </a:extLst>
                </a:gridCol>
                <a:gridCol w="7100139">
                  <a:extLst>
                    <a:ext uri="{9D8B030D-6E8A-4147-A177-3AD203B41FA5}">
                      <a16:colId xmlns:a16="http://schemas.microsoft.com/office/drawing/2014/main" val="1244274738"/>
                    </a:ext>
                  </a:extLst>
                </a:gridCol>
                <a:gridCol w="1668559">
                  <a:extLst>
                    <a:ext uri="{9D8B030D-6E8A-4147-A177-3AD203B41FA5}">
                      <a16:colId xmlns:a16="http://schemas.microsoft.com/office/drawing/2014/main" val="2672688555"/>
                    </a:ext>
                  </a:extLst>
                </a:gridCol>
              </a:tblGrid>
              <a:tr h="912739">
                <a:tc>
                  <a:txBody>
                    <a:bodyPr/>
                    <a:lstStyle/>
                    <a:p>
                      <a:pPr algn="ctr"/>
                      <a:r>
                        <a:rPr lang="de-DE" sz="2000" dirty="0">
                          <a:latin typeface="Bahnschrift SemiCondensed" panose="020B0502040204020203" pitchFamily="34" charset="0"/>
                        </a:rPr>
                        <a:t>Woche 1</a:t>
                      </a:r>
                    </a:p>
                  </a:txBody>
                  <a:tcPr vert="vert270">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2000" b="1" dirty="0">
                          <a:latin typeface="Bahnschrift SemiCondensed" panose="020B0502040204020203" pitchFamily="34" charset="0"/>
                        </a:rPr>
                        <a:t>Auftakt-Workshop</a:t>
                      </a:r>
                    </a:p>
                    <a:p>
                      <a:pPr algn="ctr"/>
                      <a:r>
                        <a:rPr lang="de-DE" sz="2000" dirty="0">
                          <a:latin typeface="Bahnschrift SemiCondensed" panose="020B0502040204020203" pitchFamily="34" charset="0"/>
                        </a:rPr>
                        <a:t>(</a:t>
                      </a:r>
                      <a:r>
                        <a:rPr lang="de-DE" sz="2000" i="1" dirty="0">
                          <a:latin typeface="Bahnschrift SemiCondensed" panose="020B0502040204020203" pitchFamily="34" charset="0"/>
                        </a:rPr>
                        <a:t>online</a:t>
                      </a:r>
                      <a:r>
                        <a:rPr lang="de-DE" sz="2000" dirty="0">
                          <a:latin typeface="Bahnschrift SemiCondensed" panose="020B0502040204020203" pitchFamily="34" charset="0"/>
                        </a:rPr>
                        <a:t>, 120 Min; Einführung und Organisation)</a:t>
                      </a:r>
                    </a:p>
                    <a:p>
                      <a:pPr algn="ctr"/>
                      <a:endParaRPr lang="de-DE" sz="2000" dirty="0">
                        <a:latin typeface="Bahnschrift SemiCondensed"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de-DE" sz="2000" dirty="0">
                        <a:latin typeface="Bahnschrift SemiCondensed" panose="020B0502040204020203" pitchFamily="34" charset="0"/>
                      </a:endParaRPr>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10838278"/>
                  </a:ext>
                </a:extLst>
              </a:tr>
              <a:tr h="912739">
                <a:tc rowSpan="3">
                  <a:txBody>
                    <a:bodyPr/>
                    <a:lstStyle/>
                    <a:p>
                      <a:endParaRPr lang="de-DE" sz="2000" dirty="0">
                        <a:latin typeface="Bahnschrift SemiCondensed" panose="020B0502040204020203" pitchFamily="34" charset="0"/>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2000" b="1" dirty="0">
                          <a:latin typeface="Bahnschrift SemiCondensed" panose="020B0502040204020203" pitchFamily="34" charset="0"/>
                        </a:rPr>
                        <a:t>E-Learning-Einheit 1</a:t>
                      </a:r>
                    </a:p>
                    <a:p>
                      <a:pPr algn="ctr"/>
                      <a:r>
                        <a:rPr lang="de-DE" sz="2000" dirty="0">
                          <a:latin typeface="Bahnschrift SemiCondensed" panose="020B0502040204020203" pitchFamily="34" charset="0"/>
                        </a:rPr>
                        <a:t>(60 Min.; Grundlagen von VERA)</a:t>
                      </a:r>
                    </a:p>
                    <a:p>
                      <a:pPr algn="ctr"/>
                      <a:endParaRPr lang="de-DE" sz="2000" dirty="0">
                        <a:latin typeface="Bahnschrift SemiCondensed"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r"/>
                      <a:endParaRPr lang="de-DE" sz="2000" dirty="0">
                        <a:latin typeface="Bahnschrift SemiCondensed" panose="020B0502040204020203" pitchFamily="34" charset="0"/>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098537837"/>
                  </a:ext>
                </a:extLst>
              </a:tr>
              <a:tr h="912739">
                <a:tc vMerge="1">
                  <a:txBody>
                    <a:bodyPr/>
                    <a:lstStyle/>
                    <a:p>
                      <a:endParaRPr lang="de-DE" sz="1100" dirty="0"/>
                    </a:p>
                  </a:txBody>
                  <a:tcPr/>
                </a:tc>
                <a:tc>
                  <a:txBody>
                    <a:bodyPr/>
                    <a:lstStyle/>
                    <a:p>
                      <a:pPr algn="ctr"/>
                      <a:r>
                        <a:rPr lang="de-DE" sz="2000" b="1" dirty="0">
                          <a:latin typeface="Bahnschrift SemiCondensed" panose="020B0502040204020203" pitchFamily="34" charset="0"/>
                        </a:rPr>
                        <a:t>E-Learning-Einheit 2</a:t>
                      </a:r>
                    </a:p>
                    <a:p>
                      <a:pPr algn="ctr"/>
                      <a:r>
                        <a:rPr lang="de-DE" sz="2000" dirty="0">
                          <a:latin typeface="Bahnschrift SemiCondensed" panose="020B0502040204020203" pitchFamily="34" charset="0"/>
                        </a:rPr>
                        <a:t>(60 Min.; Einführung in die datengestützte Unterrichtsentwicklung)</a:t>
                      </a:r>
                    </a:p>
                    <a:p>
                      <a:pPr algn="ctr"/>
                      <a:endParaRPr lang="de-DE" sz="2000" dirty="0">
                        <a:latin typeface="Bahnschrift SemiCondensed"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r"/>
                      <a:endParaRPr lang="de-DE" sz="2000" dirty="0">
                        <a:latin typeface="Bahnschrift SemiCondensed" panose="020B0502040204020203" pitchFamily="34" charset="0"/>
                      </a:endParaRP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9573123"/>
                  </a:ext>
                </a:extLst>
              </a:tr>
              <a:tr h="912739">
                <a:tc vMerge="1">
                  <a:txBody>
                    <a:bodyPr/>
                    <a:lstStyle/>
                    <a:p>
                      <a:endParaRPr lang="de-DE" sz="1100" dirty="0"/>
                    </a:p>
                  </a:txBody>
                  <a:tcPr/>
                </a:tc>
                <a:tc>
                  <a:txBody>
                    <a:bodyPr/>
                    <a:lstStyle/>
                    <a:p>
                      <a:pPr algn="ctr"/>
                      <a:r>
                        <a:rPr lang="de-DE" sz="2000" b="1" dirty="0">
                          <a:latin typeface="Bahnschrift SemiCondensed" panose="020B0502040204020203" pitchFamily="34" charset="0"/>
                        </a:rPr>
                        <a:t>E-Learning-Einheit 3</a:t>
                      </a:r>
                    </a:p>
                    <a:p>
                      <a:pPr algn="ctr"/>
                      <a:r>
                        <a:rPr lang="de-DE" sz="2000" dirty="0">
                          <a:latin typeface="Bahnschrift SemiCondensed" panose="020B0502040204020203" pitchFamily="34" charset="0"/>
                        </a:rPr>
                        <a:t>(60 Min.; Maßnahmen planen und evaluieren)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de-DE" sz="2000" dirty="0">
                        <a:latin typeface="Bahnschrift SemiCondensed" panose="020B0502040204020203" pitchFamily="34" charset="0"/>
                      </a:endParaRPr>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39876747"/>
                  </a:ext>
                </a:extLst>
              </a:tr>
              <a:tr h="1189326">
                <a:tc>
                  <a:txBody>
                    <a:bodyPr/>
                    <a:lstStyle/>
                    <a:p>
                      <a:pPr algn="ctr"/>
                      <a:r>
                        <a:rPr lang="de-DE" sz="2000" kern="1200" dirty="0">
                          <a:latin typeface="Bahnschrift SemiCondensed" panose="020B0502040204020203" pitchFamily="34" charset="0"/>
                        </a:rPr>
                        <a:t>Woche 4</a:t>
                      </a:r>
                      <a:endParaRPr lang="de-DE" sz="2000" kern="1200" dirty="0">
                        <a:solidFill>
                          <a:schemeClr val="dk1"/>
                        </a:solidFill>
                        <a:latin typeface="Bahnschrift SemiCondensed" panose="020B0502040204020203" pitchFamily="34" charset="0"/>
                        <a:ea typeface="+mn-ea"/>
                        <a:cs typeface="+mn-cs"/>
                      </a:endParaRPr>
                    </a:p>
                  </a:txBody>
                  <a:tcPr vert="vert27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endParaRPr lang="de-DE" sz="2000" b="1" dirty="0">
                        <a:latin typeface="Bahnschrift SemiCondensed"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de-DE" sz="2000" b="1" dirty="0">
                          <a:latin typeface="Bahnschrift SemiCondensed" panose="020B0502040204020203" pitchFamily="34" charset="0"/>
                        </a:rPr>
                        <a:t>Abschluss-Workshop</a:t>
                      </a:r>
                    </a:p>
                    <a:p>
                      <a:pPr algn="ctr"/>
                      <a:r>
                        <a:rPr lang="de-DE" sz="2000" dirty="0">
                          <a:latin typeface="Bahnschrift SemiCondensed" panose="020B0502040204020203" pitchFamily="34" charset="0"/>
                        </a:rPr>
                        <a:t>(</a:t>
                      </a:r>
                      <a:r>
                        <a:rPr lang="de-DE" sz="2000" i="1" dirty="0">
                          <a:latin typeface="Bahnschrift SemiCondensed" panose="020B0502040204020203" pitchFamily="34" charset="0"/>
                        </a:rPr>
                        <a:t>online</a:t>
                      </a:r>
                      <a:r>
                        <a:rPr lang="de-DE" sz="2000" dirty="0">
                          <a:latin typeface="Bahnschrift SemiCondensed" panose="020B0502040204020203" pitchFamily="34" charset="0"/>
                        </a:rPr>
                        <a:t>, 150 Min.; Austausch und Praxiserfahrungen)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r"/>
                      <a:endParaRPr lang="de-DE" sz="2000" dirty="0">
                        <a:latin typeface="Bahnschrift SemiCondensed" panose="020B0502040204020203" pitchFamily="34" charset="0"/>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046167600"/>
                  </a:ext>
                </a:extLst>
              </a:tr>
            </a:tbl>
          </a:graphicData>
        </a:graphic>
      </p:graphicFrame>
      <p:pic>
        <p:nvPicPr>
          <p:cNvPr id="5" name="Grafik 4" descr="Laptop mit einfarbiger Füllung">
            <a:extLst>
              <a:ext uri="{FF2B5EF4-FFF2-40B4-BE49-F238E27FC236}">
                <a16:creationId xmlns:a16="http://schemas.microsoft.com/office/drawing/2014/main" id="{38FF1626-92B8-450D-8E99-591E8918252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375310" y="3618240"/>
            <a:ext cx="591452" cy="591452"/>
          </a:xfrm>
          <a:prstGeom prst="rect">
            <a:avLst/>
          </a:prstGeom>
        </p:spPr>
      </p:pic>
      <p:pic>
        <p:nvPicPr>
          <p:cNvPr id="6" name="Grafik 5" descr="Gruppe von Männern mit einfarbiger Füllung">
            <a:extLst>
              <a:ext uri="{FF2B5EF4-FFF2-40B4-BE49-F238E27FC236}">
                <a16:creationId xmlns:a16="http://schemas.microsoft.com/office/drawing/2014/main" id="{70E9B8D5-E007-4332-9A2B-35A6719F825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372142" y="1668614"/>
            <a:ext cx="591452" cy="591452"/>
          </a:xfrm>
          <a:prstGeom prst="rect">
            <a:avLst/>
          </a:prstGeom>
        </p:spPr>
      </p:pic>
      <p:pic>
        <p:nvPicPr>
          <p:cNvPr id="7" name="Grafik 6" descr="Gruppe von Männern mit einfarbiger Füllung">
            <a:extLst>
              <a:ext uri="{FF2B5EF4-FFF2-40B4-BE49-F238E27FC236}">
                <a16:creationId xmlns:a16="http://schemas.microsoft.com/office/drawing/2014/main" id="{CB532540-B419-4042-921C-BB26B734374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372142" y="5901058"/>
            <a:ext cx="591452" cy="591452"/>
          </a:xfrm>
          <a:prstGeom prst="rect">
            <a:avLst/>
          </a:prstGeom>
        </p:spPr>
      </p:pic>
      <p:pic>
        <p:nvPicPr>
          <p:cNvPr id="8" name="Grafik 7" descr="Laptop mit einfarbiger Füllung">
            <a:extLst>
              <a:ext uri="{FF2B5EF4-FFF2-40B4-BE49-F238E27FC236}">
                <a16:creationId xmlns:a16="http://schemas.microsoft.com/office/drawing/2014/main" id="{3D8F3BDE-CDAB-41D3-A4A4-291C35430C3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372142" y="4597934"/>
            <a:ext cx="591452" cy="591452"/>
          </a:xfrm>
          <a:prstGeom prst="rect">
            <a:avLst/>
          </a:prstGeom>
        </p:spPr>
      </p:pic>
      <p:pic>
        <p:nvPicPr>
          <p:cNvPr id="9" name="Grafik 8" descr="Laptop mit einfarbiger Füllung">
            <a:extLst>
              <a:ext uri="{FF2B5EF4-FFF2-40B4-BE49-F238E27FC236}">
                <a16:creationId xmlns:a16="http://schemas.microsoft.com/office/drawing/2014/main" id="{AC2A6BCC-6B62-49AC-8211-B63D4D7E564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372142" y="2638422"/>
            <a:ext cx="591452" cy="591452"/>
          </a:xfrm>
          <a:prstGeom prst="rect">
            <a:avLst/>
          </a:prstGeom>
        </p:spPr>
      </p:pic>
    </p:spTree>
    <p:extLst>
      <p:ext uri="{BB962C8B-B14F-4D97-AF65-F5344CB8AC3E}">
        <p14:creationId xmlns:p14="http://schemas.microsoft.com/office/powerpoint/2010/main" val="22627764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FB8A4F-997D-473B-B160-271AC65818F1}"/>
              </a:ext>
            </a:extLst>
          </p:cNvPr>
          <p:cNvSpPr>
            <a:spLocks noGrp="1"/>
          </p:cNvSpPr>
          <p:nvPr>
            <p:ph type="title"/>
          </p:nvPr>
        </p:nvSpPr>
        <p:spPr/>
        <p:txBody>
          <a:bodyPr>
            <a:normAutofit/>
          </a:bodyPr>
          <a:lstStyle/>
          <a:p>
            <a:r>
              <a:rPr lang="de-DE" dirty="0"/>
              <a:t>Ablauf des Moduls</a:t>
            </a:r>
          </a:p>
        </p:txBody>
      </p:sp>
      <p:graphicFrame>
        <p:nvGraphicFramePr>
          <p:cNvPr id="4" name="Tabelle 3">
            <a:extLst>
              <a:ext uri="{FF2B5EF4-FFF2-40B4-BE49-F238E27FC236}">
                <a16:creationId xmlns:a16="http://schemas.microsoft.com/office/drawing/2014/main" id="{30A9196E-7FBF-47CA-91C9-11484E39D23B}"/>
              </a:ext>
            </a:extLst>
          </p:cNvPr>
          <p:cNvGraphicFramePr>
            <a:graphicFrameLocks noGrp="1"/>
          </p:cNvGraphicFramePr>
          <p:nvPr>
            <p:extLst>
              <p:ext uri="{D42A27DB-BD31-4B8C-83A1-F6EECF244321}">
                <p14:modId xmlns:p14="http://schemas.microsoft.com/office/powerpoint/2010/main" val="4288469927"/>
              </p:ext>
            </p:extLst>
          </p:nvPr>
        </p:nvGraphicFramePr>
        <p:xfrm>
          <a:off x="1041400" y="1497441"/>
          <a:ext cx="9677400" cy="5119585"/>
        </p:xfrm>
        <a:graphic>
          <a:graphicData uri="http://schemas.openxmlformats.org/drawingml/2006/table">
            <a:tbl>
              <a:tblPr firstRow="1" bandRow="1">
                <a:tableStyleId>{5940675A-B579-460E-94D1-54222C63F5DA}</a:tableStyleId>
              </a:tblPr>
              <a:tblGrid>
                <a:gridCol w="908702">
                  <a:extLst>
                    <a:ext uri="{9D8B030D-6E8A-4147-A177-3AD203B41FA5}">
                      <a16:colId xmlns:a16="http://schemas.microsoft.com/office/drawing/2014/main" val="3472284198"/>
                    </a:ext>
                  </a:extLst>
                </a:gridCol>
                <a:gridCol w="7100139">
                  <a:extLst>
                    <a:ext uri="{9D8B030D-6E8A-4147-A177-3AD203B41FA5}">
                      <a16:colId xmlns:a16="http://schemas.microsoft.com/office/drawing/2014/main" val="1244274738"/>
                    </a:ext>
                  </a:extLst>
                </a:gridCol>
                <a:gridCol w="1668559">
                  <a:extLst>
                    <a:ext uri="{9D8B030D-6E8A-4147-A177-3AD203B41FA5}">
                      <a16:colId xmlns:a16="http://schemas.microsoft.com/office/drawing/2014/main" val="2672688555"/>
                    </a:ext>
                  </a:extLst>
                </a:gridCol>
              </a:tblGrid>
              <a:tr h="912739">
                <a:tc>
                  <a:txBody>
                    <a:bodyPr/>
                    <a:lstStyle/>
                    <a:p>
                      <a:pPr algn="ctr"/>
                      <a:r>
                        <a:rPr lang="de-DE" sz="2000" dirty="0">
                          <a:latin typeface="Bahnschrift SemiCondensed" panose="020B0502040204020203" pitchFamily="34" charset="0"/>
                        </a:rPr>
                        <a:t>Woche 1</a:t>
                      </a:r>
                    </a:p>
                  </a:txBody>
                  <a:tcPr vert="vert270">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2000" b="1" dirty="0">
                          <a:solidFill>
                            <a:srgbClr val="FF0000"/>
                          </a:solidFill>
                          <a:latin typeface="Bahnschrift SemiCondensed" panose="020B0502040204020203" pitchFamily="34" charset="0"/>
                        </a:rPr>
                        <a:t>Auftakt-Workshop</a:t>
                      </a:r>
                    </a:p>
                    <a:p>
                      <a:pPr algn="ctr"/>
                      <a:r>
                        <a:rPr lang="de-DE" sz="2000" dirty="0">
                          <a:latin typeface="Bahnschrift SemiCondensed" panose="020B0502040204020203" pitchFamily="34" charset="0"/>
                        </a:rPr>
                        <a:t>(</a:t>
                      </a:r>
                      <a:r>
                        <a:rPr lang="de-DE" sz="2000" i="1" dirty="0">
                          <a:latin typeface="Bahnschrift SemiCondensed" panose="020B0502040204020203" pitchFamily="34" charset="0"/>
                        </a:rPr>
                        <a:t>online</a:t>
                      </a:r>
                      <a:r>
                        <a:rPr lang="de-DE" sz="2000" dirty="0">
                          <a:latin typeface="Bahnschrift SemiCondensed" panose="020B0502040204020203" pitchFamily="34" charset="0"/>
                        </a:rPr>
                        <a:t>, 120 Min; Einführung und Organisation)</a:t>
                      </a:r>
                    </a:p>
                    <a:p>
                      <a:pPr algn="ctr"/>
                      <a:endParaRPr lang="de-DE" sz="2000" dirty="0">
                        <a:latin typeface="Bahnschrift SemiCondensed"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de-DE" sz="2000" dirty="0">
                        <a:latin typeface="Bahnschrift SemiCondensed" panose="020B0502040204020203" pitchFamily="34" charset="0"/>
                      </a:endParaRPr>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10838278"/>
                  </a:ext>
                </a:extLst>
              </a:tr>
              <a:tr h="912739">
                <a:tc rowSpan="3">
                  <a:txBody>
                    <a:bodyPr/>
                    <a:lstStyle/>
                    <a:p>
                      <a:endParaRPr lang="de-DE" sz="2000" dirty="0">
                        <a:latin typeface="Bahnschrift SemiCondensed" panose="020B0502040204020203" pitchFamily="34" charset="0"/>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2000" b="1" dirty="0">
                          <a:latin typeface="Bahnschrift SemiCondensed" panose="020B0502040204020203" pitchFamily="34" charset="0"/>
                        </a:rPr>
                        <a:t>E-Learning-Einheit 1</a:t>
                      </a:r>
                    </a:p>
                    <a:p>
                      <a:pPr algn="ctr"/>
                      <a:r>
                        <a:rPr lang="de-DE" sz="2000" dirty="0">
                          <a:latin typeface="Bahnschrift SemiCondensed" panose="020B0502040204020203" pitchFamily="34" charset="0"/>
                        </a:rPr>
                        <a:t>(60 Min.; Grundlagen von VERA)</a:t>
                      </a:r>
                    </a:p>
                    <a:p>
                      <a:pPr algn="ctr"/>
                      <a:endParaRPr lang="de-DE" sz="2000" dirty="0">
                        <a:latin typeface="Bahnschrift SemiCondensed"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r"/>
                      <a:endParaRPr lang="de-DE" sz="2000" dirty="0">
                        <a:latin typeface="Bahnschrift SemiCondensed" panose="020B0502040204020203" pitchFamily="34" charset="0"/>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098537837"/>
                  </a:ext>
                </a:extLst>
              </a:tr>
              <a:tr h="912739">
                <a:tc vMerge="1">
                  <a:txBody>
                    <a:bodyPr/>
                    <a:lstStyle/>
                    <a:p>
                      <a:endParaRPr lang="de-DE" sz="1100" dirty="0"/>
                    </a:p>
                  </a:txBody>
                  <a:tcPr/>
                </a:tc>
                <a:tc>
                  <a:txBody>
                    <a:bodyPr/>
                    <a:lstStyle/>
                    <a:p>
                      <a:pPr algn="ctr"/>
                      <a:r>
                        <a:rPr lang="de-DE" sz="2000" b="1" dirty="0">
                          <a:latin typeface="Bahnschrift SemiCondensed" panose="020B0502040204020203" pitchFamily="34" charset="0"/>
                        </a:rPr>
                        <a:t>E-Learning-Einheit 2</a:t>
                      </a:r>
                    </a:p>
                    <a:p>
                      <a:pPr algn="ctr"/>
                      <a:r>
                        <a:rPr lang="de-DE" sz="2000" dirty="0">
                          <a:latin typeface="Bahnschrift SemiCondensed" panose="020B0502040204020203" pitchFamily="34" charset="0"/>
                        </a:rPr>
                        <a:t>(60 Min.; Einführung in die datengestützte Unterrichtsentwicklung)</a:t>
                      </a:r>
                    </a:p>
                    <a:p>
                      <a:pPr algn="ctr"/>
                      <a:endParaRPr lang="de-DE" sz="2000" dirty="0">
                        <a:latin typeface="Bahnschrift SemiCondensed"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r"/>
                      <a:endParaRPr lang="de-DE" sz="2000" dirty="0">
                        <a:latin typeface="Bahnschrift SemiCondensed" panose="020B0502040204020203" pitchFamily="34" charset="0"/>
                      </a:endParaRP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9573123"/>
                  </a:ext>
                </a:extLst>
              </a:tr>
              <a:tr h="912739">
                <a:tc vMerge="1">
                  <a:txBody>
                    <a:bodyPr/>
                    <a:lstStyle/>
                    <a:p>
                      <a:endParaRPr lang="de-DE" sz="1100" dirty="0"/>
                    </a:p>
                  </a:txBody>
                  <a:tcPr/>
                </a:tc>
                <a:tc>
                  <a:txBody>
                    <a:bodyPr/>
                    <a:lstStyle/>
                    <a:p>
                      <a:pPr algn="ctr"/>
                      <a:r>
                        <a:rPr lang="de-DE" sz="2000" b="1" dirty="0">
                          <a:latin typeface="Bahnschrift SemiCondensed" panose="020B0502040204020203" pitchFamily="34" charset="0"/>
                        </a:rPr>
                        <a:t>E-Learning-Einheit 3</a:t>
                      </a:r>
                    </a:p>
                    <a:p>
                      <a:pPr algn="ctr"/>
                      <a:r>
                        <a:rPr lang="de-DE" sz="2000" dirty="0">
                          <a:latin typeface="Bahnschrift SemiCondensed" panose="020B0502040204020203" pitchFamily="34" charset="0"/>
                        </a:rPr>
                        <a:t>(60 Min.; Maßnahmen planen und evaluieren)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de-DE" sz="2000" dirty="0">
                        <a:latin typeface="Bahnschrift SemiCondensed" panose="020B0502040204020203" pitchFamily="34" charset="0"/>
                      </a:endParaRPr>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39876747"/>
                  </a:ext>
                </a:extLst>
              </a:tr>
              <a:tr h="1189326">
                <a:tc>
                  <a:txBody>
                    <a:bodyPr/>
                    <a:lstStyle/>
                    <a:p>
                      <a:pPr algn="ctr"/>
                      <a:r>
                        <a:rPr lang="de-DE" sz="2000" kern="1200" dirty="0">
                          <a:latin typeface="Bahnschrift SemiCondensed" panose="020B0502040204020203" pitchFamily="34" charset="0"/>
                        </a:rPr>
                        <a:t>Woche 4</a:t>
                      </a:r>
                      <a:endParaRPr lang="de-DE" sz="2000" kern="1200" dirty="0">
                        <a:solidFill>
                          <a:schemeClr val="dk1"/>
                        </a:solidFill>
                        <a:latin typeface="Bahnschrift SemiCondensed" panose="020B0502040204020203" pitchFamily="34" charset="0"/>
                        <a:ea typeface="+mn-ea"/>
                        <a:cs typeface="+mn-cs"/>
                      </a:endParaRPr>
                    </a:p>
                  </a:txBody>
                  <a:tcPr vert="vert27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endParaRPr lang="de-DE" sz="2000" b="1" dirty="0">
                        <a:latin typeface="Bahnschrift SemiCondensed"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de-DE" sz="2000" b="1" dirty="0">
                          <a:latin typeface="Bahnschrift SemiCondensed" panose="020B0502040204020203" pitchFamily="34" charset="0"/>
                        </a:rPr>
                        <a:t>Abschluss-Workshop</a:t>
                      </a:r>
                    </a:p>
                    <a:p>
                      <a:pPr algn="ctr"/>
                      <a:r>
                        <a:rPr lang="de-DE" sz="2000" dirty="0">
                          <a:latin typeface="Bahnschrift SemiCondensed" panose="020B0502040204020203" pitchFamily="34" charset="0"/>
                        </a:rPr>
                        <a:t>(</a:t>
                      </a:r>
                      <a:r>
                        <a:rPr lang="de-DE" sz="2000" i="1" dirty="0">
                          <a:latin typeface="Bahnschrift SemiCondensed" panose="020B0502040204020203" pitchFamily="34" charset="0"/>
                        </a:rPr>
                        <a:t>online</a:t>
                      </a:r>
                      <a:r>
                        <a:rPr lang="de-DE" sz="2000" dirty="0">
                          <a:latin typeface="Bahnschrift SemiCondensed" panose="020B0502040204020203" pitchFamily="34" charset="0"/>
                        </a:rPr>
                        <a:t>, 150 Min.; Austausch und Praxiserfahrungen)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r"/>
                      <a:endParaRPr lang="de-DE" sz="2000" dirty="0">
                        <a:latin typeface="Bahnschrift SemiCondensed" panose="020B0502040204020203" pitchFamily="34" charset="0"/>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046167600"/>
                  </a:ext>
                </a:extLst>
              </a:tr>
            </a:tbl>
          </a:graphicData>
        </a:graphic>
      </p:graphicFrame>
      <p:pic>
        <p:nvPicPr>
          <p:cNvPr id="5" name="Grafik 4" descr="Laptop mit einfarbiger Füllung">
            <a:extLst>
              <a:ext uri="{FF2B5EF4-FFF2-40B4-BE49-F238E27FC236}">
                <a16:creationId xmlns:a16="http://schemas.microsoft.com/office/drawing/2014/main" id="{38FF1626-92B8-450D-8E99-591E8918252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375310" y="3618240"/>
            <a:ext cx="591452" cy="591452"/>
          </a:xfrm>
          <a:prstGeom prst="rect">
            <a:avLst/>
          </a:prstGeom>
        </p:spPr>
      </p:pic>
      <p:pic>
        <p:nvPicPr>
          <p:cNvPr id="6" name="Grafik 5" descr="Gruppe von Männern mit einfarbiger Füllung">
            <a:extLst>
              <a:ext uri="{FF2B5EF4-FFF2-40B4-BE49-F238E27FC236}">
                <a16:creationId xmlns:a16="http://schemas.microsoft.com/office/drawing/2014/main" id="{70E9B8D5-E007-4332-9A2B-35A6719F825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372142" y="1668614"/>
            <a:ext cx="591452" cy="591452"/>
          </a:xfrm>
          <a:prstGeom prst="rect">
            <a:avLst/>
          </a:prstGeom>
        </p:spPr>
      </p:pic>
      <p:pic>
        <p:nvPicPr>
          <p:cNvPr id="7" name="Grafik 6" descr="Gruppe von Männern mit einfarbiger Füllung">
            <a:extLst>
              <a:ext uri="{FF2B5EF4-FFF2-40B4-BE49-F238E27FC236}">
                <a16:creationId xmlns:a16="http://schemas.microsoft.com/office/drawing/2014/main" id="{CB532540-B419-4042-921C-BB26B734374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372142" y="5901058"/>
            <a:ext cx="591452" cy="591452"/>
          </a:xfrm>
          <a:prstGeom prst="rect">
            <a:avLst/>
          </a:prstGeom>
        </p:spPr>
      </p:pic>
      <p:pic>
        <p:nvPicPr>
          <p:cNvPr id="8" name="Grafik 7" descr="Laptop mit einfarbiger Füllung">
            <a:extLst>
              <a:ext uri="{FF2B5EF4-FFF2-40B4-BE49-F238E27FC236}">
                <a16:creationId xmlns:a16="http://schemas.microsoft.com/office/drawing/2014/main" id="{3D8F3BDE-CDAB-41D3-A4A4-291C35430C3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372142" y="4597934"/>
            <a:ext cx="591452" cy="591452"/>
          </a:xfrm>
          <a:prstGeom prst="rect">
            <a:avLst/>
          </a:prstGeom>
        </p:spPr>
      </p:pic>
      <p:pic>
        <p:nvPicPr>
          <p:cNvPr id="9" name="Grafik 8" descr="Laptop mit einfarbiger Füllung">
            <a:extLst>
              <a:ext uri="{FF2B5EF4-FFF2-40B4-BE49-F238E27FC236}">
                <a16:creationId xmlns:a16="http://schemas.microsoft.com/office/drawing/2014/main" id="{AC2A6BCC-6B62-49AC-8211-B63D4D7E564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372142" y="2638422"/>
            <a:ext cx="591452" cy="591452"/>
          </a:xfrm>
          <a:prstGeom prst="rect">
            <a:avLst/>
          </a:prstGeom>
        </p:spPr>
      </p:pic>
      <p:sp>
        <p:nvSpPr>
          <p:cNvPr id="10" name="Ellipse 9">
            <a:extLst>
              <a:ext uri="{FF2B5EF4-FFF2-40B4-BE49-F238E27FC236}">
                <a16:creationId xmlns:a16="http://schemas.microsoft.com/office/drawing/2014/main" id="{F264D372-45B0-4729-8AB7-CB5039F4BC90}"/>
              </a:ext>
            </a:extLst>
          </p:cNvPr>
          <p:cNvSpPr/>
          <p:nvPr/>
        </p:nvSpPr>
        <p:spPr>
          <a:xfrm>
            <a:off x="9095568" y="1427103"/>
            <a:ext cx="1144600" cy="1015997"/>
          </a:xfrm>
          <a:prstGeom prst="ellipse">
            <a:avLst/>
          </a:prstGeom>
          <a:noFill/>
          <a:ln w="57150">
            <a:solidFill>
              <a:srgbClr val="FF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3129294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FB8A4F-997D-473B-B160-271AC65818F1}"/>
              </a:ext>
            </a:extLst>
          </p:cNvPr>
          <p:cNvSpPr>
            <a:spLocks noGrp="1"/>
          </p:cNvSpPr>
          <p:nvPr>
            <p:ph type="title"/>
          </p:nvPr>
        </p:nvSpPr>
        <p:spPr/>
        <p:txBody>
          <a:bodyPr>
            <a:normAutofit/>
          </a:bodyPr>
          <a:lstStyle/>
          <a:p>
            <a:r>
              <a:rPr lang="de-DE" dirty="0"/>
              <a:t>Ablauf des Moduls</a:t>
            </a:r>
          </a:p>
        </p:txBody>
      </p:sp>
      <p:graphicFrame>
        <p:nvGraphicFramePr>
          <p:cNvPr id="4" name="Tabelle 3">
            <a:extLst>
              <a:ext uri="{FF2B5EF4-FFF2-40B4-BE49-F238E27FC236}">
                <a16:creationId xmlns:a16="http://schemas.microsoft.com/office/drawing/2014/main" id="{30A9196E-7FBF-47CA-91C9-11484E39D23B}"/>
              </a:ext>
            </a:extLst>
          </p:cNvPr>
          <p:cNvGraphicFramePr>
            <a:graphicFrameLocks noGrp="1"/>
          </p:cNvGraphicFramePr>
          <p:nvPr>
            <p:extLst>
              <p:ext uri="{D42A27DB-BD31-4B8C-83A1-F6EECF244321}">
                <p14:modId xmlns:p14="http://schemas.microsoft.com/office/powerpoint/2010/main" val="2771470122"/>
              </p:ext>
            </p:extLst>
          </p:nvPr>
        </p:nvGraphicFramePr>
        <p:xfrm>
          <a:off x="1041400" y="1497441"/>
          <a:ext cx="9677400" cy="5119585"/>
        </p:xfrm>
        <a:graphic>
          <a:graphicData uri="http://schemas.openxmlformats.org/drawingml/2006/table">
            <a:tbl>
              <a:tblPr firstRow="1" bandRow="1">
                <a:tableStyleId>{5940675A-B579-460E-94D1-54222C63F5DA}</a:tableStyleId>
              </a:tblPr>
              <a:tblGrid>
                <a:gridCol w="908702">
                  <a:extLst>
                    <a:ext uri="{9D8B030D-6E8A-4147-A177-3AD203B41FA5}">
                      <a16:colId xmlns:a16="http://schemas.microsoft.com/office/drawing/2014/main" val="3472284198"/>
                    </a:ext>
                  </a:extLst>
                </a:gridCol>
                <a:gridCol w="7100139">
                  <a:extLst>
                    <a:ext uri="{9D8B030D-6E8A-4147-A177-3AD203B41FA5}">
                      <a16:colId xmlns:a16="http://schemas.microsoft.com/office/drawing/2014/main" val="1244274738"/>
                    </a:ext>
                  </a:extLst>
                </a:gridCol>
                <a:gridCol w="1668559">
                  <a:extLst>
                    <a:ext uri="{9D8B030D-6E8A-4147-A177-3AD203B41FA5}">
                      <a16:colId xmlns:a16="http://schemas.microsoft.com/office/drawing/2014/main" val="2672688555"/>
                    </a:ext>
                  </a:extLst>
                </a:gridCol>
              </a:tblGrid>
              <a:tr h="912739">
                <a:tc>
                  <a:txBody>
                    <a:bodyPr/>
                    <a:lstStyle/>
                    <a:p>
                      <a:pPr algn="ctr"/>
                      <a:r>
                        <a:rPr lang="de-DE" sz="2000" dirty="0">
                          <a:latin typeface="Bahnschrift SemiCondensed" panose="020B0502040204020203" pitchFamily="34" charset="0"/>
                        </a:rPr>
                        <a:t>Woche 1</a:t>
                      </a:r>
                    </a:p>
                  </a:txBody>
                  <a:tcPr vert="vert270">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2000" b="1" dirty="0">
                          <a:latin typeface="Bahnschrift SemiCondensed" panose="020B0502040204020203" pitchFamily="34" charset="0"/>
                        </a:rPr>
                        <a:t>Auftakt-Workshop</a:t>
                      </a:r>
                    </a:p>
                    <a:p>
                      <a:pPr algn="ctr"/>
                      <a:r>
                        <a:rPr lang="de-DE" sz="2000" dirty="0">
                          <a:latin typeface="Bahnschrift SemiCondensed" panose="020B0502040204020203" pitchFamily="34" charset="0"/>
                        </a:rPr>
                        <a:t>(</a:t>
                      </a:r>
                      <a:r>
                        <a:rPr lang="de-DE" sz="2000" i="1" dirty="0">
                          <a:latin typeface="Bahnschrift SemiCondensed" panose="020B0502040204020203" pitchFamily="34" charset="0"/>
                        </a:rPr>
                        <a:t>online</a:t>
                      </a:r>
                      <a:r>
                        <a:rPr lang="de-DE" sz="2000" dirty="0">
                          <a:latin typeface="Bahnschrift SemiCondensed" panose="020B0502040204020203" pitchFamily="34" charset="0"/>
                        </a:rPr>
                        <a:t>, 120 Min; Einführung und Organisation)</a:t>
                      </a:r>
                    </a:p>
                    <a:p>
                      <a:pPr algn="ctr"/>
                      <a:endParaRPr lang="de-DE" sz="2000" dirty="0">
                        <a:latin typeface="Bahnschrift SemiCondensed"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de-DE" sz="2000" dirty="0">
                        <a:latin typeface="Bahnschrift SemiCondensed" panose="020B0502040204020203" pitchFamily="34" charset="0"/>
                      </a:endParaRPr>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10838278"/>
                  </a:ext>
                </a:extLst>
              </a:tr>
              <a:tr h="912739">
                <a:tc rowSpan="3">
                  <a:txBody>
                    <a:bodyPr/>
                    <a:lstStyle/>
                    <a:p>
                      <a:endParaRPr lang="de-DE" sz="2000" dirty="0">
                        <a:latin typeface="Bahnschrift SemiCondensed" panose="020B0502040204020203" pitchFamily="34" charset="0"/>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2000" b="1" dirty="0">
                          <a:solidFill>
                            <a:srgbClr val="FF0000"/>
                          </a:solidFill>
                          <a:latin typeface="Bahnschrift SemiCondensed" panose="020B0502040204020203" pitchFamily="34" charset="0"/>
                        </a:rPr>
                        <a:t>E-Learning-Einheit 1</a:t>
                      </a:r>
                    </a:p>
                    <a:p>
                      <a:pPr algn="ctr"/>
                      <a:r>
                        <a:rPr lang="de-DE" sz="2000" dirty="0">
                          <a:latin typeface="Bahnschrift SemiCondensed" panose="020B0502040204020203" pitchFamily="34" charset="0"/>
                        </a:rPr>
                        <a:t>(60 Min.; Grundlagen von VERA)</a:t>
                      </a:r>
                    </a:p>
                    <a:p>
                      <a:pPr algn="ctr"/>
                      <a:endParaRPr lang="de-DE" sz="2000" dirty="0">
                        <a:latin typeface="Bahnschrift SemiCondensed"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r"/>
                      <a:endParaRPr lang="de-DE" sz="2000" dirty="0">
                        <a:latin typeface="Bahnschrift SemiCondensed" panose="020B0502040204020203" pitchFamily="34" charset="0"/>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098537837"/>
                  </a:ext>
                </a:extLst>
              </a:tr>
              <a:tr h="912739">
                <a:tc vMerge="1">
                  <a:txBody>
                    <a:bodyPr/>
                    <a:lstStyle/>
                    <a:p>
                      <a:endParaRPr lang="de-DE" sz="1100" dirty="0"/>
                    </a:p>
                  </a:txBody>
                  <a:tcPr/>
                </a:tc>
                <a:tc>
                  <a:txBody>
                    <a:bodyPr/>
                    <a:lstStyle/>
                    <a:p>
                      <a:pPr algn="ctr"/>
                      <a:r>
                        <a:rPr lang="de-DE" sz="2000" b="1" dirty="0">
                          <a:solidFill>
                            <a:srgbClr val="FF0000"/>
                          </a:solidFill>
                          <a:latin typeface="Bahnschrift SemiCondensed" panose="020B0502040204020203" pitchFamily="34" charset="0"/>
                        </a:rPr>
                        <a:t>E-Learning-Einheit 2</a:t>
                      </a:r>
                    </a:p>
                    <a:p>
                      <a:pPr algn="ctr"/>
                      <a:r>
                        <a:rPr lang="de-DE" sz="2000" dirty="0">
                          <a:latin typeface="Bahnschrift SemiCondensed" panose="020B0502040204020203" pitchFamily="34" charset="0"/>
                        </a:rPr>
                        <a:t>(60 Min.; Einführung in die datengestützte Unterrichtsentwicklung)</a:t>
                      </a:r>
                    </a:p>
                    <a:p>
                      <a:pPr algn="ctr"/>
                      <a:endParaRPr lang="de-DE" sz="2000" dirty="0">
                        <a:latin typeface="Bahnschrift SemiCondensed"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r"/>
                      <a:endParaRPr lang="de-DE" sz="2000" dirty="0">
                        <a:latin typeface="Bahnschrift SemiCondensed" panose="020B0502040204020203" pitchFamily="34" charset="0"/>
                      </a:endParaRP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9573123"/>
                  </a:ext>
                </a:extLst>
              </a:tr>
              <a:tr h="912739">
                <a:tc vMerge="1">
                  <a:txBody>
                    <a:bodyPr/>
                    <a:lstStyle/>
                    <a:p>
                      <a:endParaRPr lang="de-DE" sz="1100" dirty="0"/>
                    </a:p>
                  </a:txBody>
                  <a:tcPr/>
                </a:tc>
                <a:tc>
                  <a:txBody>
                    <a:bodyPr/>
                    <a:lstStyle/>
                    <a:p>
                      <a:pPr algn="ctr"/>
                      <a:r>
                        <a:rPr lang="de-DE" sz="2000" b="1" dirty="0">
                          <a:solidFill>
                            <a:srgbClr val="FF0000"/>
                          </a:solidFill>
                          <a:latin typeface="Bahnschrift SemiCondensed" panose="020B0502040204020203" pitchFamily="34" charset="0"/>
                        </a:rPr>
                        <a:t>E-Learning-Einheit 3</a:t>
                      </a:r>
                    </a:p>
                    <a:p>
                      <a:pPr algn="ctr"/>
                      <a:r>
                        <a:rPr lang="de-DE" sz="2000" dirty="0">
                          <a:latin typeface="Bahnschrift SemiCondensed" panose="020B0502040204020203" pitchFamily="34" charset="0"/>
                        </a:rPr>
                        <a:t>(60 Min.; Maßnahmen planen und evaluieren)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de-DE" sz="2000" dirty="0">
                        <a:latin typeface="Bahnschrift SemiCondensed" panose="020B0502040204020203" pitchFamily="34" charset="0"/>
                      </a:endParaRPr>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39876747"/>
                  </a:ext>
                </a:extLst>
              </a:tr>
              <a:tr h="1189326">
                <a:tc>
                  <a:txBody>
                    <a:bodyPr/>
                    <a:lstStyle/>
                    <a:p>
                      <a:pPr algn="ctr"/>
                      <a:r>
                        <a:rPr lang="de-DE" sz="2000" kern="1200" dirty="0">
                          <a:latin typeface="Bahnschrift SemiCondensed" panose="020B0502040204020203" pitchFamily="34" charset="0"/>
                        </a:rPr>
                        <a:t>Woche 4</a:t>
                      </a:r>
                      <a:endParaRPr lang="de-DE" sz="2000" kern="1200" dirty="0">
                        <a:solidFill>
                          <a:schemeClr val="dk1"/>
                        </a:solidFill>
                        <a:latin typeface="Bahnschrift SemiCondensed" panose="020B0502040204020203" pitchFamily="34" charset="0"/>
                        <a:ea typeface="+mn-ea"/>
                        <a:cs typeface="+mn-cs"/>
                      </a:endParaRPr>
                    </a:p>
                  </a:txBody>
                  <a:tcPr vert="vert27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endParaRPr lang="de-DE" sz="2000" b="1" dirty="0">
                        <a:latin typeface="Bahnschrift SemiCondensed"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de-DE" sz="2000" b="1" dirty="0">
                          <a:latin typeface="Bahnschrift SemiCondensed" panose="020B0502040204020203" pitchFamily="34" charset="0"/>
                        </a:rPr>
                        <a:t>Abschluss-Workshop</a:t>
                      </a:r>
                    </a:p>
                    <a:p>
                      <a:pPr algn="ctr"/>
                      <a:r>
                        <a:rPr lang="de-DE" sz="2000" dirty="0">
                          <a:latin typeface="Bahnschrift SemiCondensed" panose="020B0502040204020203" pitchFamily="34" charset="0"/>
                        </a:rPr>
                        <a:t>(</a:t>
                      </a:r>
                      <a:r>
                        <a:rPr lang="de-DE" sz="2000" i="1" dirty="0">
                          <a:latin typeface="Bahnschrift SemiCondensed" panose="020B0502040204020203" pitchFamily="34" charset="0"/>
                        </a:rPr>
                        <a:t>online</a:t>
                      </a:r>
                      <a:r>
                        <a:rPr lang="de-DE" sz="2000" dirty="0">
                          <a:latin typeface="Bahnschrift SemiCondensed" panose="020B0502040204020203" pitchFamily="34" charset="0"/>
                        </a:rPr>
                        <a:t>, 150 Min.; Austausch und Praxiserfahrungen)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r"/>
                      <a:endParaRPr lang="de-DE" sz="2000" dirty="0">
                        <a:latin typeface="Bahnschrift SemiCondensed" panose="020B0502040204020203" pitchFamily="34" charset="0"/>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046167600"/>
                  </a:ext>
                </a:extLst>
              </a:tr>
            </a:tbl>
          </a:graphicData>
        </a:graphic>
      </p:graphicFrame>
      <p:pic>
        <p:nvPicPr>
          <p:cNvPr id="5" name="Grafik 4" descr="Laptop mit einfarbiger Füllung">
            <a:extLst>
              <a:ext uri="{FF2B5EF4-FFF2-40B4-BE49-F238E27FC236}">
                <a16:creationId xmlns:a16="http://schemas.microsoft.com/office/drawing/2014/main" id="{38FF1626-92B8-450D-8E99-591E8918252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375310" y="3618240"/>
            <a:ext cx="591452" cy="591452"/>
          </a:xfrm>
          <a:prstGeom prst="rect">
            <a:avLst/>
          </a:prstGeom>
        </p:spPr>
      </p:pic>
      <p:pic>
        <p:nvPicPr>
          <p:cNvPr id="6" name="Grafik 5" descr="Gruppe von Männern mit einfarbiger Füllung">
            <a:extLst>
              <a:ext uri="{FF2B5EF4-FFF2-40B4-BE49-F238E27FC236}">
                <a16:creationId xmlns:a16="http://schemas.microsoft.com/office/drawing/2014/main" id="{70E9B8D5-E007-4332-9A2B-35A6719F825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372142" y="1668614"/>
            <a:ext cx="591452" cy="591452"/>
          </a:xfrm>
          <a:prstGeom prst="rect">
            <a:avLst/>
          </a:prstGeom>
        </p:spPr>
      </p:pic>
      <p:pic>
        <p:nvPicPr>
          <p:cNvPr id="7" name="Grafik 6" descr="Gruppe von Männern mit einfarbiger Füllung">
            <a:extLst>
              <a:ext uri="{FF2B5EF4-FFF2-40B4-BE49-F238E27FC236}">
                <a16:creationId xmlns:a16="http://schemas.microsoft.com/office/drawing/2014/main" id="{CB532540-B419-4042-921C-BB26B734374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372142" y="5901058"/>
            <a:ext cx="591452" cy="591452"/>
          </a:xfrm>
          <a:prstGeom prst="rect">
            <a:avLst/>
          </a:prstGeom>
        </p:spPr>
      </p:pic>
      <p:pic>
        <p:nvPicPr>
          <p:cNvPr id="8" name="Grafik 7" descr="Laptop mit einfarbiger Füllung">
            <a:extLst>
              <a:ext uri="{FF2B5EF4-FFF2-40B4-BE49-F238E27FC236}">
                <a16:creationId xmlns:a16="http://schemas.microsoft.com/office/drawing/2014/main" id="{3D8F3BDE-CDAB-41D3-A4A4-291C35430C3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372142" y="4597934"/>
            <a:ext cx="591452" cy="591452"/>
          </a:xfrm>
          <a:prstGeom prst="rect">
            <a:avLst/>
          </a:prstGeom>
        </p:spPr>
      </p:pic>
      <p:pic>
        <p:nvPicPr>
          <p:cNvPr id="9" name="Grafik 8" descr="Laptop mit einfarbiger Füllung">
            <a:extLst>
              <a:ext uri="{FF2B5EF4-FFF2-40B4-BE49-F238E27FC236}">
                <a16:creationId xmlns:a16="http://schemas.microsoft.com/office/drawing/2014/main" id="{AC2A6BCC-6B62-49AC-8211-B63D4D7E564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372142" y="2638422"/>
            <a:ext cx="591452" cy="591452"/>
          </a:xfrm>
          <a:prstGeom prst="rect">
            <a:avLst/>
          </a:prstGeom>
        </p:spPr>
      </p:pic>
      <p:sp>
        <p:nvSpPr>
          <p:cNvPr id="10" name="Ellipse 9">
            <a:extLst>
              <a:ext uri="{FF2B5EF4-FFF2-40B4-BE49-F238E27FC236}">
                <a16:creationId xmlns:a16="http://schemas.microsoft.com/office/drawing/2014/main" id="{E9D82BCA-A77F-4FC1-8BE4-9E0C6C32D040}"/>
              </a:ext>
            </a:extLst>
          </p:cNvPr>
          <p:cNvSpPr/>
          <p:nvPr/>
        </p:nvSpPr>
        <p:spPr>
          <a:xfrm>
            <a:off x="9095568" y="2423560"/>
            <a:ext cx="1144600" cy="1015997"/>
          </a:xfrm>
          <a:prstGeom prst="ellipse">
            <a:avLst/>
          </a:prstGeom>
          <a:noFill/>
          <a:ln w="57150">
            <a:solidFill>
              <a:srgbClr val="FF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Ellipse 10">
            <a:extLst>
              <a:ext uri="{FF2B5EF4-FFF2-40B4-BE49-F238E27FC236}">
                <a16:creationId xmlns:a16="http://schemas.microsoft.com/office/drawing/2014/main" id="{52E303DC-71AD-4AB3-B021-3618051CAB0D}"/>
              </a:ext>
            </a:extLst>
          </p:cNvPr>
          <p:cNvSpPr/>
          <p:nvPr/>
        </p:nvSpPr>
        <p:spPr>
          <a:xfrm>
            <a:off x="9095568" y="4393038"/>
            <a:ext cx="1144600" cy="1015997"/>
          </a:xfrm>
          <a:prstGeom prst="ellipse">
            <a:avLst/>
          </a:prstGeom>
          <a:noFill/>
          <a:ln w="57150">
            <a:solidFill>
              <a:srgbClr val="FF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Ellipse 11">
            <a:extLst>
              <a:ext uri="{FF2B5EF4-FFF2-40B4-BE49-F238E27FC236}">
                <a16:creationId xmlns:a16="http://schemas.microsoft.com/office/drawing/2014/main" id="{30431E6A-05E9-4F4D-B3A0-33292C28D56D}"/>
              </a:ext>
            </a:extLst>
          </p:cNvPr>
          <p:cNvSpPr/>
          <p:nvPr/>
        </p:nvSpPr>
        <p:spPr>
          <a:xfrm>
            <a:off x="9095568" y="3408302"/>
            <a:ext cx="1144600" cy="1015997"/>
          </a:xfrm>
          <a:prstGeom prst="ellipse">
            <a:avLst/>
          </a:prstGeom>
          <a:noFill/>
          <a:ln w="57150">
            <a:solidFill>
              <a:srgbClr val="FF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2724932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FB8A4F-997D-473B-B160-271AC65818F1}"/>
              </a:ext>
            </a:extLst>
          </p:cNvPr>
          <p:cNvSpPr>
            <a:spLocks noGrp="1"/>
          </p:cNvSpPr>
          <p:nvPr>
            <p:ph type="title"/>
          </p:nvPr>
        </p:nvSpPr>
        <p:spPr/>
        <p:txBody>
          <a:bodyPr>
            <a:normAutofit/>
          </a:bodyPr>
          <a:lstStyle/>
          <a:p>
            <a:r>
              <a:rPr lang="de-DE" dirty="0"/>
              <a:t>Ablauf des Moduls</a:t>
            </a:r>
          </a:p>
        </p:txBody>
      </p:sp>
      <p:graphicFrame>
        <p:nvGraphicFramePr>
          <p:cNvPr id="4" name="Tabelle 3">
            <a:extLst>
              <a:ext uri="{FF2B5EF4-FFF2-40B4-BE49-F238E27FC236}">
                <a16:creationId xmlns:a16="http://schemas.microsoft.com/office/drawing/2014/main" id="{30A9196E-7FBF-47CA-91C9-11484E39D23B}"/>
              </a:ext>
            </a:extLst>
          </p:cNvPr>
          <p:cNvGraphicFramePr>
            <a:graphicFrameLocks noGrp="1"/>
          </p:cNvGraphicFramePr>
          <p:nvPr>
            <p:extLst>
              <p:ext uri="{D42A27DB-BD31-4B8C-83A1-F6EECF244321}">
                <p14:modId xmlns:p14="http://schemas.microsoft.com/office/powerpoint/2010/main" val="3580917282"/>
              </p:ext>
            </p:extLst>
          </p:nvPr>
        </p:nvGraphicFramePr>
        <p:xfrm>
          <a:off x="1041400" y="1497441"/>
          <a:ext cx="9677400" cy="5119585"/>
        </p:xfrm>
        <a:graphic>
          <a:graphicData uri="http://schemas.openxmlformats.org/drawingml/2006/table">
            <a:tbl>
              <a:tblPr firstRow="1" bandRow="1">
                <a:tableStyleId>{5940675A-B579-460E-94D1-54222C63F5DA}</a:tableStyleId>
              </a:tblPr>
              <a:tblGrid>
                <a:gridCol w="908702">
                  <a:extLst>
                    <a:ext uri="{9D8B030D-6E8A-4147-A177-3AD203B41FA5}">
                      <a16:colId xmlns:a16="http://schemas.microsoft.com/office/drawing/2014/main" val="3472284198"/>
                    </a:ext>
                  </a:extLst>
                </a:gridCol>
                <a:gridCol w="7100139">
                  <a:extLst>
                    <a:ext uri="{9D8B030D-6E8A-4147-A177-3AD203B41FA5}">
                      <a16:colId xmlns:a16="http://schemas.microsoft.com/office/drawing/2014/main" val="1244274738"/>
                    </a:ext>
                  </a:extLst>
                </a:gridCol>
                <a:gridCol w="1668559">
                  <a:extLst>
                    <a:ext uri="{9D8B030D-6E8A-4147-A177-3AD203B41FA5}">
                      <a16:colId xmlns:a16="http://schemas.microsoft.com/office/drawing/2014/main" val="2672688555"/>
                    </a:ext>
                  </a:extLst>
                </a:gridCol>
              </a:tblGrid>
              <a:tr h="912739">
                <a:tc>
                  <a:txBody>
                    <a:bodyPr/>
                    <a:lstStyle/>
                    <a:p>
                      <a:pPr algn="ctr"/>
                      <a:r>
                        <a:rPr lang="de-DE" sz="2000" dirty="0">
                          <a:latin typeface="Bahnschrift SemiCondensed" panose="020B0502040204020203" pitchFamily="34" charset="0"/>
                        </a:rPr>
                        <a:t>Woche 1</a:t>
                      </a:r>
                    </a:p>
                  </a:txBody>
                  <a:tcPr vert="vert270">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2000" b="1" dirty="0">
                          <a:latin typeface="Bahnschrift SemiCondensed" panose="020B0502040204020203" pitchFamily="34" charset="0"/>
                        </a:rPr>
                        <a:t>Auftakt-Workshop</a:t>
                      </a:r>
                    </a:p>
                    <a:p>
                      <a:pPr algn="ctr"/>
                      <a:r>
                        <a:rPr lang="de-DE" sz="2000" dirty="0">
                          <a:latin typeface="Bahnschrift SemiCondensed" panose="020B0502040204020203" pitchFamily="34" charset="0"/>
                        </a:rPr>
                        <a:t>(</a:t>
                      </a:r>
                      <a:r>
                        <a:rPr lang="de-DE" sz="2000" i="1" dirty="0">
                          <a:latin typeface="Bahnschrift SemiCondensed" panose="020B0502040204020203" pitchFamily="34" charset="0"/>
                        </a:rPr>
                        <a:t>online</a:t>
                      </a:r>
                      <a:r>
                        <a:rPr lang="de-DE" sz="2000" dirty="0">
                          <a:latin typeface="Bahnschrift SemiCondensed" panose="020B0502040204020203" pitchFamily="34" charset="0"/>
                        </a:rPr>
                        <a:t>, 120 Min; Einführung und Organisation)</a:t>
                      </a:r>
                    </a:p>
                    <a:p>
                      <a:pPr algn="ctr"/>
                      <a:endParaRPr lang="de-DE" sz="2000" dirty="0">
                        <a:latin typeface="Bahnschrift SemiCondensed"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de-DE" sz="2000" dirty="0">
                        <a:latin typeface="Bahnschrift SemiCondensed" panose="020B0502040204020203" pitchFamily="34" charset="0"/>
                      </a:endParaRPr>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10838278"/>
                  </a:ext>
                </a:extLst>
              </a:tr>
              <a:tr h="912739">
                <a:tc rowSpan="3">
                  <a:txBody>
                    <a:bodyPr/>
                    <a:lstStyle/>
                    <a:p>
                      <a:endParaRPr lang="de-DE" sz="2000" dirty="0">
                        <a:latin typeface="Bahnschrift SemiCondensed" panose="020B0502040204020203" pitchFamily="34" charset="0"/>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2000" b="1" dirty="0">
                          <a:latin typeface="Bahnschrift SemiCondensed" panose="020B0502040204020203" pitchFamily="34" charset="0"/>
                        </a:rPr>
                        <a:t>E-Learning-Einheit 1</a:t>
                      </a:r>
                    </a:p>
                    <a:p>
                      <a:pPr algn="ctr"/>
                      <a:r>
                        <a:rPr lang="de-DE" sz="2000" dirty="0">
                          <a:latin typeface="Bahnschrift SemiCondensed" panose="020B0502040204020203" pitchFamily="34" charset="0"/>
                        </a:rPr>
                        <a:t>(60 Min.; Grundlagen von VERA)</a:t>
                      </a:r>
                    </a:p>
                    <a:p>
                      <a:pPr algn="ctr"/>
                      <a:endParaRPr lang="de-DE" sz="2000" dirty="0">
                        <a:latin typeface="Bahnschrift SemiCondensed"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r"/>
                      <a:endParaRPr lang="de-DE" sz="2000" dirty="0">
                        <a:latin typeface="Bahnschrift SemiCondensed" panose="020B0502040204020203" pitchFamily="34" charset="0"/>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098537837"/>
                  </a:ext>
                </a:extLst>
              </a:tr>
              <a:tr h="912739">
                <a:tc vMerge="1">
                  <a:txBody>
                    <a:bodyPr/>
                    <a:lstStyle/>
                    <a:p>
                      <a:endParaRPr lang="de-DE" sz="1100" dirty="0"/>
                    </a:p>
                  </a:txBody>
                  <a:tcPr/>
                </a:tc>
                <a:tc>
                  <a:txBody>
                    <a:bodyPr/>
                    <a:lstStyle/>
                    <a:p>
                      <a:pPr algn="ctr"/>
                      <a:r>
                        <a:rPr lang="de-DE" sz="2000" b="1" dirty="0">
                          <a:latin typeface="Bahnschrift SemiCondensed" panose="020B0502040204020203" pitchFamily="34" charset="0"/>
                        </a:rPr>
                        <a:t>E-Learning-Einheit 2</a:t>
                      </a:r>
                    </a:p>
                    <a:p>
                      <a:pPr algn="ctr"/>
                      <a:r>
                        <a:rPr lang="de-DE" sz="2000" dirty="0">
                          <a:latin typeface="Bahnschrift SemiCondensed" panose="020B0502040204020203" pitchFamily="34" charset="0"/>
                        </a:rPr>
                        <a:t>(60 Min.; Einführung in die datengestützte Unterrichtsentwicklung)</a:t>
                      </a:r>
                    </a:p>
                    <a:p>
                      <a:pPr algn="ctr"/>
                      <a:endParaRPr lang="de-DE" sz="2000" dirty="0">
                        <a:latin typeface="Bahnschrift SemiCondensed"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r"/>
                      <a:endParaRPr lang="de-DE" sz="2000" dirty="0">
                        <a:latin typeface="Bahnschrift SemiCondensed" panose="020B0502040204020203" pitchFamily="34" charset="0"/>
                      </a:endParaRP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9573123"/>
                  </a:ext>
                </a:extLst>
              </a:tr>
              <a:tr h="912739">
                <a:tc vMerge="1">
                  <a:txBody>
                    <a:bodyPr/>
                    <a:lstStyle/>
                    <a:p>
                      <a:endParaRPr lang="de-DE" sz="1100" dirty="0"/>
                    </a:p>
                  </a:txBody>
                  <a:tcPr/>
                </a:tc>
                <a:tc>
                  <a:txBody>
                    <a:bodyPr/>
                    <a:lstStyle/>
                    <a:p>
                      <a:pPr algn="ctr"/>
                      <a:r>
                        <a:rPr lang="de-DE" sz="2000" b="1" dirty="0">
                          <a:latin typeface="Bahnschrift SemiCondensed" panose="020B0502040204020203" pitchFamily="34" charset="0"/>
                        </a:rPr>
                        <a:t>E-Learning-Einheit 3</a:t>
                      </a:r>
                    </a:p>
                    <a:p>
                      <a:pPr algn="ctr"/>
                      <a:r>
                        <a:rPr lang="de-DE" sz="2000" dirty="0">
                          <a:latin typeface="Bahnschrift SemiCondensed" panose="020B0502040204020203" pitchFamily="34" charset="0"/>
                        </a:rPr>
                        <a:t>(60 Min.; Maßnahmen planen und evaluieren)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de-DE" sz="2000" dirty="0">
                        <a:latin typeface="Bahnschrift SemiCondensed" panose="020B0502040204020203" pitchFamily="34" charset="0"/>
                      </a:endParaRPr>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39876747"/>
                  </a:ext>
                </a:extLst>
              </a:tr>
              <a:tr h="1189326">
                <a:tc>
                  <a:txBody>
                    <a:bodyPr/>
                    <a:lstStyle/>
                    <a:p>
                      <a:pPr algn="ctr"/>
                      <a:r>
                        <a:rPr lang="de-DE" sz="2000" kern="1200" dirty="0">
                          <a:latin typeface="Bahnschrift SemiCondensed" panose="020B0502040204020203" pitchFamily="34" charset="0"/>
                        </a:rPr>
                        <a:t>Woche 4</a:t>
                      </a:r>
                      <a:endParaRPr lang="de-DE" sz="2000" kern="1200" dirty="0">
                        <a:solidFill>
                          <a:schemeClr val="dk1"/>
                        </a:solidFill>
                        <a:latin typeface="Bahnschrift SemiCondensed" panose="020B0502040204020203" pitchFamily="34" charset="0"/>
                        <a:ea typeface="+mn-ea"/>
                        <a:cs typeface="+mn-cs"/>
                      </a:endParaRPr>
                    </a:p>
                  </a:txBody>
                  <a:tcPr vert="vert27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endParaRPr lang="de-DE" sz="2000" b="1" dirty="0">
                        <a:latin typeface="Bahnschrift SemiCondensed" panose="020B0502040204020203" pitchFamily="34" charset="0"/>
                      </a:endParaRPr>
                    </a:p>
                    <a:p>
                      <a:pPr algn="ctr"/>
                      <a:r>
                        <a:rPr lang="de-DE" sz="2000" b="1" dirty="0">
                          <a:solidFill>
                            <a:srgbClr val="FF0000"/>
                          </a:solidFill>
                          <a:latin typeface="Bahnschrift SemiCondensed" panose="020B0502040204020203" pitchFamily="34" charset="0"/>
                        </a:rPr>
                        <a:t>Abschluss-Workshop</a:t>
                      </a:r>
                    </a:p>
                    <a:p>
                      <a:pPr algn="ctr"/>
                      <a:r>
                        <a:rPr lang="de-DE" sz="2000" dirty="0">
                          <a:latin typeface="Bahnschrift SemiCondensed" panose="020B0502040204020203" pitchFamily="34" charset="0"/>
                        </a:rPr>
                        <a:t>(</a:t>
                      </a:r>
                      <a:r>
                        <a:rPr lang="de-DE" sz="2000" i="1" dirty="0">
                          <a:latin typeface="Bahnschrift SemiCondensed" panose="020B0502040204020203" pitchFamily="34" charset="0"/>
                        </a:rPr>
                        <a:t>online</a:t>
                      </a:r>
                      <a:r>
                        <a:rPr lang="de-DE" sz="2000" dirty="0">
                          <a:latin typeface="Bahnschrift SemiCondensed" panose="020B0502040204020203" pitchFamily="34" charset="0"/>
                        </a:rPr>
                        <a:t>, 150 Min.; Austausch und Praxiserfahrungen)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r"/>
                      <a:endParaRPr lang="de-DE" sz="2000" dirty="0">
                        <a:latin typeface="Bahnschrift SemiCondensed" panose="020B0502040204020203" pitchFamily="34" charset="0"/>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046167600"/>
                  </a:ext>
                </a:extLst>
              </a:tr>
            </a:tbl>
          </a:graphicData>
        </a:graphic>
      </p:graphicFrame>
      <p:pic>
        <p:nvPicPr>
          <p:cNvPr id="5" name="Grafik 4" descr="Laptop mit einfarbiger Füllung">
            <a:extLst>
              <a:ext uri="{FF2B5EF4-FFF2-40B4-BE49-F238E27FC236}">
                <a16:creationId xmlns:a16="http://schemas.microsoft.com/office/drawing/2014/main" id="{38FF1626-92B8-450D-8E99-591E8918252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375310" y="3618240"/>
            <a:ext cx="591452" cy="591452"/>
          </a:xfrm>
          <a:prstGeom prst="rect">
            <a:avLst/>
          </a:prstGeom>
        </p:spPr>
      </p:pic>
      <p:pic>
        <p:nvPicPr>
          <p:cNvPr id="6" name="Grafik 5" descr="Gruppe von Männern mit einfarbiger Füllung">
            <a:extLst>
              <a:ext uri="{FF2B5EF4-FFF2-40B4-BE49-F238E27FC236}">
                <a16:creationId xmlns:a16="http://schemas.microsoft.com/office/drawing/2014/main" id="{70E9B8D5-E007-4332-9A2B-35A6719F825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372142" y="1668614"/>
            <a:ext cx="591452" cy="591452"/>
          </a:xfrm>
          <a:prstGeom prst="rect">
            <a:avLst/>
          </a:prstGeom>
        </p:spPr>
      </p:pic>
      <p:pic>
        <p:nvPicPr>
          <p:cNvPr id="7" name="Grafik 6" descr="Gruppe von Männern mit einfarbiger Füllung">
            <a:extLst>
              <a:ext uri="{FF2B5EF4-FFF2-40B4-BE49-F238E27FC236}">
                <a16:creationId xmlns:a16="http://schemas.microsoft.com/office/drawing/2014/main" id="{CB532540-B419-4042-921C-BB26B734374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372142" y="5901058"/>
            <a:ext cx="591452" cy="591452"/>
          </a:xfrm>
          <a:prstGeom prst="rect">
            <a:avLst/>
          </a:prstGeom>
        </p:spPr>
      </p:pic>
      <p:pic>
        <p:nvPicPr>
          <p:cNvPr id="8" name="Grafik 7" descr="Laptop mit einfarbiger Füllung">
            <a:extLst>
              <a:ext uri="{FF2B5EF4-FFF2-40B4-BE49-F238E27FC236}">
                <a16:creationId xmlns:a16="http://schemas.microsoft.com/office/drawing/2014/main" id="{3D8F3BDE-CDAB-41D3-A4A4-291C35430C3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372142" y="4597934"/>
            <a:ext cx="591452" cy="591452"/>
          </a:xfrm>
          <a:prstGeom prst="rect">
            <a:avLst/>
          </a:prstGeom>
        </p:spPr>
      </p:pic>
      <p:pic>
        <p:nvPicPr>
          <p:cNvPr id="9" name="Grafik 8" descr="Laptop mit einfarbiger Füllung">
            <a:extLst>
              <a:ext uri="{FF2B5EF4-FFF2-40B4-BE49-F238E27FC236}">
                <a16:creationId xmlns:a16="http://schemas.microsoft.com/office/drawing/2014/main" id="{AC2A6BCC-6B62-49AC-8211-B63D4D7E564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372142" y="2638422"/>
            <a:ext cx="591452" cy="591452"/>
          </a:xfrm>
          <a:prstGeom prst="rect">
            <a:avLst/>
          </a:prstGeom>
        </p:spPr>
      </p:pic>
      <p:sp>
        <p:nvSpPr>
          <p:cNvPr id="10" name="Ellipse 9">
            <a:extLst>
              <a:ext uri="{FF2B5EF4-FFF2-40B4-BE49-F238E27FC236}">
                <a16:creationId xmlns:a16="http://schemas.microsoft.com/office/drawing/2014/main" id="{BC61FCCE-4F74-4B2E-B1F9-718C1D447398}"/>
              </a:ext>
            </a:extLst>
          </p:cNvPr>
          <p:cNvSpPr/>
          <p:nvPr/>
        </p:nvSpPr>
        <p:spPr>
          <a:xfrm>
            <a:off x="9095568" y="5600521"/>
            <a:ext cx="1144600" cy="1015997"/>
          </a:xfrm>
          <a:prstGeom prst="ellipse">
            <a:avLst/>
          </a:prstGeom>
          <a:noFill/>
          <a:ln w="57150">
            <a:solidFill>
              <a:srgbClr val="FF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2079458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2">
            <a:extLst>
              <a:ext uri="{FF2B5EF4-FFF2-40B4-BE49-F238E27FC236}">
                <a16:creationId xmlns:a16="http://schemas.microsoft.com/office/drawing/2014/main" id="{8CB95F7A-EA48-B54B-5EA2-EC5E06CC57ED}"/>
              </a:ext>
            </a:extLst>
          </p:cNvPr>
          <p:cNvSpPr txBox="1">
            <a:spLocks noChangeArrowheads="1"/>
          </p:cNvSpPr>
          <p:nvPr/>
        </p:nvSpPr>
        <p:spPr bwMode="auto">
          <a:xfrm>
            <a:off x="1625600" y="1855145"/>
            <a:ext cx="8920480" cy="1847229"/>
          </a:xfrm>
          <a:custGeom>
            <a:avLst/>
            <a:gdLst>
              <a:gd name="csX0" fmla="*/ 0 w 8920480"/>
              <a:gd name="csY0" fmla="*/ 0 h 1847229"/>
              <a:gd name="csX1" fmla="*/ 775396 w 8920480"/>
              <a:gd name="csY1" fmla="*/ 0 h 1847229"/>
              <a:gd name="csX2" fmla="*/ 1461586 w 8920480"/>
              <a:gd name="csY2" fmla="*/ 0 h 1847229"/>
              <a:gd name="csX3" fmla="*/ 2058572 w 8920480"/>
              <a:gd name="csY3" fmla="*/ 0 h 1847229"/>
              <a:gd name="csX4" fmla="*/ 2923173 w 8920480"/>
              <a:gd name="csY4" fmla="*/ 0 h 1847229"/>
              <a:gd name="csX5" fmla="*/ 3430954 w 8920480"/>
              <a:gd name="csY5" fmla="*/ 0 h 1847229"/>
              <a:gd name="csX6" fmla="*/ 4027940 w 8920480"/>
              <a:gd name="csY6" fmla="*/ 0 h 1847229"/>
              <a:gd name="csX7" fmla="*/ 4803335 w 8920480"/>
              <a:gd name="csY7" fmla="*/ 0 h 1847229"/>
              <a:gd name="csX8" fmla="*/ 5667936 w 8920480"/>
              <a:gd name="csY8" fmla="*/ 0 h 1847229"/>
              <a:gd name="csX9" fmla="*/ 6443331 w 8920480"/>
              <a:gd name="csY9" fmla="*/ 0 h 1847229"/>
              <a:gd name="csX10" fmla="*/ 7218727 w 8920480"/>
              <a:gd name="csY10" fmla="*/ 0 h 1847229"/>
              <a:gd name="csX11" fmla="*/ 7994122 w 8920480"/>
              <a:gd name="csY11" fmla="*/ 0 h 1847229"/>
              <a:gd name="csX12" fmla="*/ 8920480 w 8920480"/>
              <a:gd name="csY12" fmla="*/ 0 h 1847229"/>
              <a:gd name="csX13" fmla="*/ 8920480 w 8920480"/>
              <a:gd name="csY13" fmla="*/ 560326 h 1847229"/>
              <a:gd name="csX14" fmla="*/ 8920480 w 8920480"/>
              <a:gd name="csY14" fmla="*/ 1194541 h 1847229"/>
              <a:gd name="csX15" fmla="*/ 8920480 w 8920480"/>
              <a:gd name="csY15" fmla="*/ 1847229 h 1847229"/>
              <a:gd name="csX16" fmla="*/ 8323494 w 8920480"/>
              <a:gd name="csY16" fmla="*/ 1847229 h 1847229"/>
              <a:gd name="csX17" fmla="*/ 7458894 w 8920480"/>
              <a:gd name="csY17" fmla="*/ 1847229 h 1847229"/>
              <a:gd name="csX18" fmla="*/ 6861908 w 8920480"/>
              <a:gd name="csY18" fmla="*/ 1847229 h 1847229"/>
              <a:gd name="csX19" fmla="*/ 6443331 w 8920480"/>
              <a:gd name="csY19" fmla="*/ 1847229 h 1847229"/>
              <a:gd name="csX20" fmla="*/ 5935550 w 8920480"/>
              <a:gd name="csY20" fmla="*/ 1847229 h 1847229"/>
              <a:gd name="csX21" fmla="*/ 5427769 w 8920480"/>
              <a:gd name="csY21" fmla="*/ 1847229 h 1847229"/>
              <a:gd name="csX22" fmla="*/ 4919988 w 8920480"/>
              <a:gd name="csY22" fmla="*/ 1847229 h 1847229"/>
              <a:gd name="csX23" fmla="*/ 4323002 w 8920480"/>
              <a:gd name="csY23" fmla="*/ 1847229 h 1847229"/>
              <a:gd name="csX24" fmla="*/ 3636811 w 8920480"/>
              <a:gd name="csY24" fmla="*/ 1847229 h 1847229"/>
              <a:gd name="csX25" fmla="*/ 3039825 w 8920480"/>
              <a:gd name="csY25" fmla="*/ 1847229 h 1847229"/>
              <a:gd name="csX26" fmla="*/ 2621249 w 8920480"/>
              <a:gd name="csY26" fmla="*/ 1847229 h 1847229"/>
              <a:gd name="csX27" fmla="*/ 2202672 w 8920480"/>
              <a:gd name="csY27" fmla="*/ 1847229 h 1847229"/>
              <a:gd name="csX28" fmla="*/ 1516482 w 8920480"/>
              <a:gd name="csY28" fmla="*/ 1847229 h 1847229"/>
              <a:gd name="csX29" fmla="*/ 1097905 w 8920480"/>
              <a:gd name="csY29" fmla="*/ 1847229 h 1847229"/>
              <a:gd name="csX30" fmla="*/ 0 w 8920480"/>
              <a:gd name="csY30" fmla="*/ 1847229 h 1847229"/>
              <a:gd name="csX31" fmla="*/ 0 w 8920480"/>
              <a:gd name="csY31" fmla="*/ 1286903 h 1847229"/>
              <a:gd name="csX32" fmla="*/ 0 w 8920480"/>
              <a:gd name="csY32" fmla="*/ 689632 h 1847229"/>
              <a:gd name="csX33" fmla="*/ 0 w 8920480"/>
              <a:gd name="csY33" fmla="*/ 0 h 184722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Lst>
            <a:rect l="l" t="t" r="r" b="b"/>
            <a:pathLst>
              <a:path w="8920480" h="1847229" fill="none" extrusionOk="0">
                <a:moveTo>
                  <a:pt x="0" y="0"/>
                </a:moveTo>
                <a:cubicBezTo>
                  <a:pt x="373724" y="33351"/>
                  <a:pt x="387963" y="24865"/>
                  <a:pt x="775396" y="0"/>
                </a:cubicBezTo>
                <a:cubicBezTo>
                  <a:pt x="1162829" y="-24865"/>
                  <a:pt x="1141868" y="-1600"/>
                  <a:pt x="1461586" y="0"/>
                </a:cubicBezTo>
                <a:cubicBezTo>
                  <a:pt x="1781304" y="1600"/>
                  <a:pt x="1937030" y="6791"/>
                  <a:pt x="2058572" y="0"/>
                </a:cubicBezTo>
                <a:cubicBezTo>
                  <a:pt x="2180114" y="-6791"/>
                  <a:pt x="2522616" y="-42567"/>
                  <a:pt x="2923173" y="0"/>
                </a:cubicBezTo>
                <a:cubicBezTo>
                  <a:pt x="3323730" y="42567"/>
                  <a:pt x="3228021" y="-2990"/>
                  <a:pt x="3430954" y="0"/>
                </a:cubicBezTo>
                <a:cubicBezTo>
                  <a:pt x="3633887" y="2990"/>
                  <a:pt x="3874363" y="-20993"/>
                  <a:pt x="4027940" y="0"/>
                </a:cubicBezTo>
                <a:cubicBezTo>
                  <a:pt x="4181517" y="20993"/>
                  <a:pt x="4501035" y="9423"/>
                  <a:pt x="4803335" y="0"/>
                </a:cubicBezTo>
                <a:cubicBezTo>
                  <a:pt x="5105636" y="-9423"/>
                  <a:pt x="5289689" y="-15803"/>
                  <a:pt x="5667936" y="0"/>
                </a:cubicBezTo>
                <a:cubicBezTo>
                  <a:pt x="6046183" y="15803"/>
                  <a:pt x="6166929" y="16587"/>
                  <a:pt x="6443331" y="0"/>
                </a:cubicBezTo>
                <a:cubicBezTo>
                  <a:pt x="6719734" y="-16587"/>
                  <a:pt x="6884471" y="23003"/>
                  <a:pt x="7218727" y="0"/>
                </a:cubicBezTo>
                <a:cubicBezTo>
                  <a:pt x="7552983" y="-23003"/>
                  <a:pt x="7691977" y="17057"/>
                  <a:pt x="7994122" y="0"/>
                </a:cubicBezTo>
                <a:cubicBezTo>
                  <a:pt x="8296267" y="-17057"/>
                  <a:pt x="8557895" y="-41199"/>
                  <a:pt x="8920480" y="0"/>
                </a:cubicBezTo>
                <a:cubicBezTo>
                  <a:pt x="8946636" y="121097"/>
                  <a:pt x="8913505" y="287870"/>
                  <a:pt x="8920480" y="560326"/>
                </a:cubicBezTo>
                <a:cubicBezTo>
                  <a:pt x="8927455" y="832782"/>
                  <a:pt x="8903252" y="960297"/>
                  <a:pt x="8920480" y="1194541"/>
                </a:cubicBezTo>
                <a:cubicBezTo>
                  <a:pt x="8937708" y="1428785"/>
                  <a:pt x="8909513" y="1602216"/>
                  <a:pt x="8920480" y="1847229"/>
                </a:cubicBezTo>
                <a:cubicBezTo>
                  <a:pt x="8689644" y="1828058"/>
                  <a:pt x="8506297" y="1820283"/>
                  <a:pt x="8323494" y="1847229"/>
                </a:cubicBezTo>
                <a:cubicBezTo>
                  <a:pt x="8140691" y="1874175"/>
                  <a:pt x="7866931" y="1855841"/>
                  <a:pt x="7458894" y="1847229"/>
                </a:cubicBezTo>
                <a:cubicBezTo>
                  <a:pt x="7050857" y="1838617"/>
                  <a:pt x="7046795" y="1853045"/>
                  <a:pt x="6861908" y="1847229"/>
                </a:cubicBezTo>
                <a:cubicBezTo>
                  <a:pt x="6677021" y="1841413"/>
                  <a:pt x="6545453" y="1851423"/>
                  <a:pt x="6443331" y="1847229"/>
                </a:cubicBezTo>
                <a:cubicBezTo>
                  <a:pt x="6341209" y="1843035"/>
                  <a:pt x="6101560" y="1839775"/>
                  <a:pt x="5935550" y="1847229"/>
                </a:cubicBezTo>
                <a:cubicBezTo>
                  <a:pt x="5769540" y="1854683"/>
                  <a:pt x="5652365" y="1828777"/>
                  <a:pt x="5427769" y="1847229"/>
                </a:cubicBezTo>
                <a:cubicBezTo>
                  <a:pt x="5203173" y="1865681"/>
                  <a:pt x="5136983" y="1832045"/>
                  <a:pt x="4919988" y="1847229"/>
                </a:cubicBezTo>
                <a:cubicBezTo>
                  <a:pt x="4702993" y="1862413"/>
                  <a:pt x="4503361" y="1820085"/>
                  <a:pt x="4323002" y="1847229"/>
                </a:cubicBezTo>
                <a:cubicBezTo>
                  <a:pt x="4142643" y="1874373"/>
                  <a:pt x="3819926" y="1868428"/>
                  <a:pt x="3636811" y="1847229"/>
                </a:cubicBezTo>
                <a:cubicBezTo>
                  <a:pt x="3453696" y="1826030"/>
                  <a:pt x="3188875" y="1832693"/>
                  <a:pt x="3039825" y="1847229"/>
                </a:cubicBezTo>
                <a:cubicBezTo>
                  <a:pt x="2890775" y="1861765"/>
                  <a:pt x="2743446" y="1864792"/>
                  <a:pt x="2621249" y="1847229"/>
                </a:cubicBezTo>
                <a:cubicBezTo>
                  <a:pt x="2499052" y="1829666"/>
                  <a:pt x="2329304" y="1854777"/>
                  <a:pt x="2202672" y="1847229"/>
                </a:cubicBezTo>
                <a:cubicBezTo>
                  <a:pt x="2076040" y="1839681"/>
                  <a:pt x="1695040" y="1872125"/>
                  <a:pt x="1516482" y="1847229"/>
                </a:cubicBezTo>
                <a:cubicBezTo>
                  <a:pt x="1337924" y="1822334"/>
                  <a:pt x="1276852" y="1832229"/>
                  <a:pt x="1097905" y="1847229"/>
                </a:cubicBezTo>
                <a:cubicBezTo>
                  <a:pt x="918958" y="1862229"/>
                  <a:pt x="468730" y="1796416"/>
                  <a:pt x="0" y="1847229"/>
                </a:cubicBezTo>
                <a:cubicBezTo>
                  <a:pt x="-8338" y="1615116"/>
                  <a:pt x="-5295" y="1502171"/>
                  <a:pt x="0" y="1286903"/>
                </a:cubicBezTo>
                <a:cubicBezTo>
                  <a:pt x="5295" y="1071635"/>
                  <a:pt x="7484" y="912905"/>
                  <a:pt x="0" y="689632"/>
                </a:cubicBezTo>
                <a:cubicBezTo>
                  <a:pt x="-7484" y="466359"/>
                  <a:pt x="-32224" y="159931"/>
                  <a:pt x="0" y="0"/>
                </a:cubicBezTo>
                <a:close/>
              </a:path>
              <a:path w="8920480" h="1847229" stroke="0" extrusionOk="0">
                <a:moveTo>
                  <a:pt x="0" y="0"/>
                </a:moveTo>
                <a:cubicBezTo>
                  <a:pt x="358050" y="-39628"/>
                  <a:pt x="455645" y="-37965"/>
                  <a:pt x="864600" y="0"/>
                </a:cubicBezTo>
                <a:cubicBezTo>
                  <a:pt x="1273555" y="37965"/>
                  <a:pt x="1341199" y="-9587"/>
                  <a:pt x="1550791" y="0"/>
                </a:cubicBezTo>
                <a:cubicBezTo>
                  <a:pt x="1760383" y="9587"/>
                  <a:pt x="1810293" y="-10823"/>
                  <a:pt x="2058572" y="0"/>
                </a:cubicBezTo>
                <a:cubicBezTo>
                  <a:pt x="2306851" y="10823"/>
                  <a:pt x="2411413" y="-1191"/>
                  <a:pt x="2744763" y="0"/>
                </a:cubicBezTo>
                <a:cubicBezTo>
                  <a:pt x="3078113" y="1191"/>
                  <a:pt x="3388031" y="-23853"/>
                  <a:pt x="3609363" y="0"/>
                </a:cubicBezTo>
                <a:cubicBezTo>
                  <a:pt x="3830695" y="23853"/>
                  <a:pt x="3975026" y="-20230"/>
                  <a:pt x="4117145" y="0"/>
                </a:cubicBezTo>
                <a:cubicBezTo>
                  <a:pt x="4259264" y="20230"/>
                  <a:pt x="4390715" y="-16752"/>
                  <a:pt x="4535721" y="0"/>
                </a:cubicBezTo>
                <a:cubicBezTo>
                  <a:pt x="4680727" y="16752"/>
                  <a:pt x="4959330" y="9411"/>
                  <a:pt x="5221912" y="0"/>
                </a:cubicBezTo>
                <a:cubicBezTo>
                  <a:pt x="5484494" y="-9411"/>
                  <a:pt x="5614834" y="-21976"/>
                  <a:pt x="5908103" y="0"/>
                </a:cubicBezTo>
                <a:cubicBezTo>
                  <a:pt x="6201372" y="21976"/>
                  <a:pt x="6344526" y="30212"/>
                  <a:pt x="6683498" y="0"/>
                </a:cubicBezTo>
                <a:cubicBezTo>
                  <a:pt x="7022471" y="-30212"/>
                  <a:pt x="7059755" y="-10291"/>
                  <a:pt x="7280484" y="0"/>
                </a:cubicBezTo>
                <a:cubicBezTo>
                  <a:pt x="7501213" y="10291"/>
                  <a:pt x="7499675" y="17680"/>
                  <a:pt x="7699060" y="0"/>
                </a:cubicBezTo>
                <a:cubicBezTo>
                  <a:pt x="7898445" y="-17680"/>
                  <a:pt x="8053048" y="12315"/>
                  <a:pt x="8206842" y="0"/>
                </a:cubicBezTo>
                <a:cubicBezTo>
                  <a:pt x="8360636" y="-12315"/>
                  <a:pt x="8704696" y="26772"/>
                  <a:pt x="8920480" y="0"/>
                </a:cubicBezTo>
                <a:cubicBezTo>
                  <a:pt x="8908794" y="224885"/>
                  <a:pt x="8925236" y="293760"/>
                  <a:pt x="8920480" y="578798"/>
                </a:cubicBezTo>
                <a:cubicBezTo>
                  <a:pt x="8915724" y="863836"/>
                  <a:pt x="8921961" y="928927"/>
                  <a:pt x="8920480" y="1194541"/>
                </a:cubicBezTo>
                <a:cubicBezTo>
                  <a:pt x="8918999" y="1460155"/>
                  <a:pt x="8895730" y="1640528"/>
                  <a:pt x="8920480" y="1847229"/>
                </a:cubicBezTo>
                <a:cubicBezTo>
                  <a:pt x="8663810" y="1828392"/>
                  <a:pt x="8460793" y="1856690"/>
                  <a:pt x="8055880" y="1847229"/>
                </a:cubicBezTo>
                <a:cubicBezTo>
                  <a:pt x="7650967" y="1837768"/>
                  <a:pt x="7831934" y="1852904"/>
                  <a:pt x="7637303" y="1847229"/>
                </a:cubicBezTo>
                <a:cubicBezTo>
                  <a:pt x="7442672" y="1841554"/>
                  <a:pt x="7206463" y="1878781"/>
                  <a:pt x="6951112" y="1847229"/>
                </a:cubicBezTo>
                <a:cubicBezTo>
                  <a:pt x="6695761" y="1815677"/>
                  <a:pt x="6516267" y="1819064"/>
                  <a:pt x="6086512" y="1847229"/>
                </a:cubicBezTo>
                <a:cubicBezTo>
                  <a:pt x="5656757" y="1875394"/>
                  <a:pt x="5644107" y="1818526"/>
                  <a:pt x="5221912" y="1847229"/>
                </a:cubicBezTo>
                <a:cubicBezTo>
                  <a:pt x="4799717" y="1875932"/>
                  <a:pt x="4680997" y="1869335"/>
                  <a:pt x="4535721" y="1847229"/>
                </a:cubicBezTo>
                <a:cubicBezTo>
                  <a:pt x="4390445" y="1825123"/>
                  <a:pt x="4069445" y="1839102"/>
                  <a:pt x="3849530" y="1847229"/>
                </a:cubicBezTo>
                <a:cubicBezTo>
                  <a:pt x="3629615" y="1855356"/>
                  <a:pt x="3401338" y="1815324"/>
                  <a:pt x="3074135" y="1847229"/>
                </a:cubicBezTo>
                <a:cubicBezTo>
                  <a:pt x="2746932" y="1879134"/>
                  <a:pt x="2519390" y="1887046"/>
                  <a:pt x="2209534" y="1847229"/>
                </a:cubicBezTo>
                <a:cubicBezTo>
                  <a:pt x="1899678" y="1807412"/>
                  <a:pt x="1906157" y="1848886"/>
                  <a:pt x="1790958" y="1847229"/>
                </a:cubicBezTo>
                <a:cubicBezTo>
                  <a:pt x="1675759" y="1845572"/>
                  <a:pt x="1488175" y="1842244"/>
                  <a:pt x="1372382" y="1847229"/>
                </a:cubicBezTo>
                <a:cubicBezTo>
                  <a:pt x="1256589" y="1852214"/>
                  <a:pt x="972398" y="1868080"/>
                  <a:pt x="775396" y="1847229"/>
                </a:cubicBezTo>
                <a:cubicBezTo>
                  <a:pt x="578394" y="1826378"/>
                  <a:pt x="252801" y="1882312"/>
                  <a:pt x="0" y="1847229"/>
                </a:cubicBezTo>
                <a:cubicBezTo>
                  <a:pt x="17193" y="1697311"/>
                  <a:pt x="6870" y="1477502"/>
                  <a:pt x="0" y="1249958"/>
                </a:cubicBezTo>
                <a:cubicBezTo>
                  <a:pt x="-6870" y="1022414"/>
                  <a:pt x="32372" y="790537"/>
                  <a:pt x="0" y="597271"/>
                </a:cubicBezTo>
                <a:cubicBezTo>
                  <a:pt x="-32372" y="404005"/>
                  <a:pt x="682" y="209845"/>
                  <a:pt x="0" y="0"/>
                </a:cubicBezTo>
                <a:close/>
              </a:path>
            </a:pathLst>
          </a:custGeom>
          <a:solidFill>
            <a:srgbClr val="FFFFFF"/>
          </a:solidFill>
          <a:ln w="25400">
            <a:solidFill>
              <a:srgbClr val="A7AAAC">
                <a:lumMod val="75000"/>
              </a:srgbClr>
            </a:solidFill>
            <a:miter lim="800000"/>
            <a:headEnd/>
            <a:tailEnd/>
            <a:extLst>
              <a:ext uri="{C807C97D-BFC1-408E-A445-0C87EB9F89A2}">
                <ask:lineSketchStyleProps xmlns:ask="http://schemas.microsoft.com/office/drawing/2018/sketchyshapes" sd="981765707">
                  <a:prstGeom prst="rect">
                    <a:avLst/>
                  </a:prstGeom>
                  <ask:type>
                    <ask:lineSketchFreehand/>
                  </ask:type>
                </ask:lineSketchStyleProps>
              </a:ext>
            </a:extLst>
          </a:ln>
          <a:effectLst>
            <a:outerShdw blurRad="63500" sx="102000" sy="102000" algn="ctr" rotWithShape="0">
              <a:prstClr val="black">
                <a:alpha val="40000"/>
              </a:prstClr>
            </a:outerShdw>
          </a:effectLst>
        </p:spPr>
        <p:txBody>
          <a:bodyPr rot="0" vert="horz" wrap="square" lIns="91440" tIns="45720" rIns="91440" bIns="45720" anchor="t" anchorCtr="0">
            <a:noAutofit/>
          </a:bodyPr>
          <a:lstStyle>
            <a:lvl1pPr marL="432000" indent="-324000" algn="l" defTabSz="914400" rtl="0" eaLnBrk="1" latinLnBrk="0" hangingPunct="1">
              <a:lnSpc>
                <a:spcPct val="90000"/>
              </a:lnSpc>
              <a:spcBef>
                <a:spcPts val="1417"/>
              </a:spcBef>
              <a:buClr>
                <a:srgbClr val="646567"/>
              </a:buClr>
              <a:buSzPct val="100000"/>
              <a:buFont typeface="Arial" panose="020B0604020202020204" pitchFamily="34" charset="0"/>
              <a:buChar char="•"/>
              <a:defRPr sz="2000" kern="1200">
                <a:solidFill>
                  <a:srgbClr val="646567"/>
                </a:solidFill>
                <a:latin typeface="+mn-lt"/>
                <a:ea typeface="+mn-ea"/>
                <a:cs typeface="+mn-cs"/>
              </a:defRPr>
            </a:lvl1pPr>
            <a:lvl2pPr marL="742950" indent="-285750" algn="l" defTabSz="914400" rtl="0" eaLnBrk="1" latinLnBrk="0" hangingPunct="1">
              <a:lnSpc>
                <a:spcPct val="90000"/>
              </a:lnSpc>
              <a:spcBef>
                <a:spcPts val="500"/>
              </a:spcBef>
              <a:buClr>
                <a:srgbClr val="646567"/>
              </a:buClr>
              <a:buSzPct val="75000"/>
              <a:buFont typeface="Courier New" panose="02070309020205020404" pitchFamily="49" charset="0"/>
              <a:buChar char="o"/>
              <a:defRPr sz="1800" kern="1200">
                <a:solidFill>
                  <a:srgbClr val="646567"/>
                </a:solidFill>
                <a:latin typeface="+mn-lt"/>
                <a:ea typeface="+mn-ea"/>
                <a:cs typeface="+mn-cs"/>
              </a:defRPr>
            </a:lvl2pPr>
            <a:lvl3pPr marL="1143000" indent="-228600" algn="l" defTabSz="914400" rtl="0" eaLnBrk="1" latinLnBrk="0" hangingPunct="1">
              <a:lnSpc>
                <a:spcPct val="90000"/>
              </a:lnSpc>
              <a:spcBef>
                <a:spcPts val="500"/>
              </a:spcBef>
              <a:buClr>
                <a:srgbClr val="646567"/>
              </a:buClr>
              <a:buSzPct val="75000"/>
              <a:buFont typeface="Wingdings" panose="05000000000000000000" pitchFamily="2" charset="2"/>
              <a:buChar char="§"/>
              <a:defRPr sz="1800" kern="1200">
                <a:solidFill>
                  <a:srgbClr val="646567"/>
                </a:solidFill>
                <a:latin typeface="+mn-lt"/>
                <a:ea typeface="+mn-ea"/>
                <a:cs typeface="+mn-cs"/>
              </a:defRPr>
            </a:lvl3pPr>
            <a:lvl4pPr marL="1600200" indent="-228600" algn="l" defTabSz="914400" rtl="0" eaLnBrk="1" latinLnBrk="0" hangingPunct="1">
              <a:lnSpc>
                <a:spcPct val="90000"/>
              </a:lnSpc>
              <a:spcBef>
                <a:spcPts val="500"/>
              </a:spcBef>
              <a:buClr>
                <a:srgbClr val="646567"/>
              </a:buClr>
              <a:buSzPct val="75000"/>
              <a:buFont typeface="Wingdings" panose="05000000000000000000" pitchFamily="2" charset="2"/>
              <a:buChar char="v"/>
              <a:defRPr sz="1600" kern="1200">
                <a:solidFill>
                  <a:srgbClr val="646567"/>
                </a:solidFill>
                <a:latin typeface="+mn-lt"/>
                <a:ea typeface="+mn-ea"/>
                <a:cs typeface="+mn-cs"/>
              </a:defRPr>
            </a:lvl4pPr>
            <a:lvl5pPr marL="2057400" indent="-228600" algn="l" defTabSz="914400" rtl="0" eaLnBrk="1" latinLnBrk="0" hangingPunct="1">
              <a:lnSpc>
                <a:spcPct val="90000"/>
              </a:lnSpc>
              <a:spcBef>
                <a:spcPts val="500"/>
              </a:spcBef>
              <a:buClr>
                <a:srgbClr val="646567"/>
              </a:buClr>
              <a:buSzPct val="75000"/>
              <a:buFont typeface="Courier New" panose="02070309020205020404" pitchFamily="49" charset="0"/>
              <a:buChar char="o"/>
              <a:defRPr sz="1600" kern="1200">
                <a:solidFill>
                  <a:srgbClr val="646567"/>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de-DE" sz="2400" dirty="0">
              <a:latin typeface="Bahnschrift SemiCondensed" panose="020B0502040204020203" pitchFamily="34" charset="0"/>
            </a:endParaRPr>
          </a:p>
        </p:txBody>
      </p:sp>
      <p:sp>
        <p:nvSpPr>
          <p:cNvPr id="2" name="Titel 1">
            <a:extLst>
              <a:ext uri="{FF2B5EF4-FFF2-40B4-BE49-F238E27FC236}">
                <a16:creationId xmlns:a16="http://schemas.microsoft.com/office/drawing/2014/main" id="{1CFB8A4F-997D-473B-B160-271AC65818F1}"/>
              </a:ext>
            </a:extLst>
          </p:cNvPr>
          <p:cNvSpPr>
            <a:spLocks noGrp="1"/>
          </p:cNvSpPr>
          <p:nvPr>
            <p:ph type="title"/>
          </p:nvPr>
        </p:nvSpPr>
        <p:spPr/>
        <p:txBody>
          <a:bodyPr>
            <a:normAutofit/>
          </a:bodyPr>
          <a:lstStyle/>
          <a:p>
            <a:r>
              <a:rPr lang="de-DE" dirty="0"/>
              <a:t>Dieser Kurs</a:t>
            </a:r>
          </a:p>
        </p:txBody>
      </p:sp>
      <p:sp>
        <p:nvSpPr>
          <p:cNvPr id="3" name="Inhaltsplatzhalter 2">
            <a:extLst>
              <a:ext uri="{FF2B5EF4-FFF2-40B4-BE49-F238E27FC236}">
                <a16:creationId xmlns:a16="http://schemas.microsoft.com/office/drawing/2014/main" id="{DE21B9D8-4445-4635-8734-CEF4CA062580}"/>
              </a:ext>
            </a:extLst>
          </p:cNvPr>
          <p:cNvSpPr>
            <a:spLocks noGrp="1"/>
          </p:cNvSpPr>
          <p:nvPr>
            <p:ph idx="1"/>
          </p:nvPr>
        </p:nvSpPr>
        <p:spPr>
          <a:xfrm>
            <a:off x="1041400" y="1690688"/>
            <a:ext cx="10172700" cy="4486275"/>
          </a:xfrm>
        </p:spPr>
        <p:txBody>
          <a:bodyPr>
            <a:normAutofit/>
          </a:bodyPr>
          <a:lstStyle/>
          <a:p>
            <a:pPr marL="0" indent="0" algn="ctr">
              <a:buNone/>
            </a:pPr>
            <a:endParaRPr lang="de-DE" sz="3600" dirty="0"/>
          </a:p>
          <a:p>
            <a:pPr marL="0" indent="0" algn="ctr">
              <a:buNone/>
            </a:pPr>
            <a:r>
              <a:rPr lang="de-DE" sz="3600" u="sng" dirty="0"/>
              <a:t>Leitfrage:</a:t>
            </a:r>
            <a:r>
              <a:rPr lang="de-DE" sz="3600" dirty="0"/>
              <a:t> Wie geht es nach Erhalt der klassenbezogenen Ergebnisrückmeldung weiter?</a:t>
            </a:r>
          </a:p>
          <a:p>
            <a:pPr marL="0" indent="0" algn="ctr">
              <a:buNone/>
            </a:pPr>
            <a:endParaRPr lang="de-DE" sz="3600" dirty="0"/>
          </a:p>
          <a:p>
            <a:endParaRPr lang="de-DE" dirty="0"/>
          </a:p>
          <a:p>
            <a:pPr marL="0" indent="0">
              <a:buNone/>
            </a:pPr>
            <a:endParaRPr lang="de-DE" dirty="0"/>
          </a:p>
          <a:p>
            <a:pPr marL="0" indent="0">
              <a:buNone/>
            </a:pPr>
            <a:r>
              <a:rPr lang="de-DE" dirty="0">
                <a:sym typeface="Wingdings" panose="05000000000000000000" pitchFamily="2" charset="2"/>
              </a:rPr>
              <a:t> </a:t>
            </a:r>
            <a:r>
              <a:rPr lang="de-DE" dirty="0"/>
              <a:t>Erwerb von grundlegenden Handlungskompetenzen im Umgang mit VERA-Ergebnissen für die Umsetzung allein oder in der Fachgruppe</a:t>
            </a:r>
          </a:p>
        </p:txBody>
      </p:sp>
    </p:spTree>
    <p:extLst>
      <p:ext uri="{BB962C8B-B14F-4D97-AF65-F5344CB8AC3E}">
        <p14:creationId xmlns:p14="http://schemas.microsoft.com/office/powerpoint/2010/main" val="15411546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FB8A4F-997D-473B-B160-271AC65818F1}"/>
              </a:ext>
            </a:extLst>
          </p:cNvPr>
          <p:cNvSpPr>
            <a:spLocks noGrp="1"/>
          </p:cNvSpPr>
          <p:nvPr>
            <p:ph type="title"/>
          </p:nvPr>
        </p:nvSpPr>
        <p:spPr/>
        <p:txBody>
          <a:bodyPr>
            <a:normAutofit/>
          </a:bodyPr>
          <a:lstStyle/>
          <a:p>
            <a:r>
              <a:rPr lang="de-DE" dirty="0"/>
              <a:t>Ablauf des Moduls</a:t>
            </a:r>
          </a:p>
        </p:txBody>
      </p:sp>
      <p:graphicFrame>
        <p:nvGraphicFramePr>
          <p:cNvPr id="4" name="Tabelle 3">
            <a:extLst>
              <a:ext uri="{FF2B5EF4-FFF2-40B4-BE49-F238E27FC236}">
                <a16:creationId xmlns:a16="http://schemas.microsoft.com/office/drawing/2014/main" id="{30A9196E-7FBF-47CA-91C9-11484E39D23B}"/>
              </a:ext>
            </a:extLst>
          </p:cNvPr>
          <p:cNvGraphicFramePr>
            <a:graphicFrameLocks noGrp="1"/>
          </p:cNvGraphicFramePr>
          <p:nvPr>
            <p:extLst>
              <p:ext uri="{D42A27DB-BD31-4B8C-83A1-F6EECF244321}">
                <p14:modId xmlns:p14="http://schemas.microsoft.com/office/powerpoint/2010/main" val="3618695710"/>
              </p:ext>
            </p:extLst>
          </p:nvPr>
        </p:nvGraphicFramePr>
        <p:xfrm>
          <a:off x="1041400" y="1497441"/>
          <a:ext cx="9677400" cy="5119585"/>
        </p:xfrm>
        <a:graphic>
          <a:graphicData uri="http://schemas.openxmlformats.org/drawingml/2006/table">
            <a:tbl>
              <a:tblPr firstRow="1" bandRow="1">
                <a:tableStyleId>{5940675A-B579-460E-94D1-54222C63F5DA}</a:tableStyleId>
              </a:tblPr>
              <a:tblGrid>
                <a:gridCol w="908702">
                  <a:extLst>
                    <a:ext uri="{9D8B030D-6E8A-4147-A177-3AD203B41FA5}">
                      <a16:colId xmlns:a16="http://schemas.microsoft.com/office/drawing/2014/main" val="3472284198"/>
                    </a:ext>
                  </a:extLst>
                </a:gridCol>
                <a:gridCol w="7100139">
                  <a:extLst>
                    <a:ext uri="{9D8B030D-6E8A-4147-A177-3AD203B41FA5}">
                      <a16:colId xmlns:a16="http://schemas.microsoft.com/office/drawing/2014/main" val="1244274738"/>
                    </a:ext>
                  </a:extLst>
                </a:gridCol>
                <a:gridCol w="1668559">
                  <a:extLst>
                    <a:ext uri="{9D8B030D-6E8A-4147-A177-3AD203B41FA5}">
                      <a16:colId xmlns:a16="http://schemas.microsoft.com/office/drawing/2014/main" val="2672688555"/>
                    </a:ext>
                  </a:extLst>
                </a:gridCol>
              </a:tblGrid>
              <a:tr h="912739">
                <a:tc>
                  <a:txBody>
                    <a:bodyPr/>
                    <a:lstStyle/>
                    <a:p>
                      <a:pPr algn="ctr"/>
                      <a:r>
                        <a:rPr lang="de-DE" sz="2000" dirty="0">
                          <a:highlight>
                            <a:srgbClr val="FFFF00"/>
                          </a:highlight>
                          <a:latin typeface="Bahnschrift SemiCondensed" panose="020B0502040204020203" pitchFamily="34" charset="0"/>
                          <a:cs typeface="Times New Roman" panose="02020603050405020304" pitchFamily="18" charset="0"/>
                        </a:rPr>
                        <a:t>[Datum]</a:t>
                      </a:r>
                      <a:endParaRPr lang="de-DE" sz="2000" dirty="0">
                        <a:highlight>
                          <a:srgbClr val="FFFF00"/>
                        </a:highlight>
                        <a:latin typeface="Bahnschrift SemiCondensed" panose="020B0502040204020203" pitchFamily="34" charset="0"/>
                      </a:endParaRPr>
                    </a:p>
                  </a:txBody>
                  <a:tcPr vert="vert270"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2000" b="1" dirty="0">
                          <a:latin typeface="Bahnschrift SemiCondensed" panose="020B0502040204020203" pitchFamily="34" charset="0"/>
                        </a:rPr>
                        <a:t>Auftakt-Workshop</a:t>
                      </a:r>
                    </a:p>
                    <a:p>
                      <a:pPr algn="ctr"/>
                      <a:r>
                        <a:rPr lang="de-DE" sz="2000" dirty="0">
                          <a:latin typeface="Bahnschrift SemiCondensed" panose="020B0502040204020203" pitchFamily="34" charset="0"/>
                        </a:rPr>
                        <a:t>(</a:t>
                      </a:r>
                      <a:r>
                        <a:rPr lang="de-DE" sz="2000" i="1" dirty="0">
                          <a:latin typeface="Bahnschrift SemiCondensed" panose="020B0502040204020203" pitchFamily="34" charset="0"/>
                        </a:rPr>
                        <a:t>online</a:t>
                      </a:r>
                      <a:r>
                        <a:rPr lang="de-DE" sz="2000" dirty="0">
                          <a:latin typeface="Bahnschrift SemiCondensed" panose="020B0502040204020203" pitchFamily="34" charset="0"/>
                        </a:rPr>
                        <a:t>, 120 Min; Einführung und Organisation)</a:t>
                      </a:r>
                    </a:p>
                    <a:p>
                      <a:pPr algn="ctr"/>
                      <a:endParaRPr lang="de-DE" sz="2000" dirty="0">
                        <a:latin typeface="Bahnschrift SemiCondensed"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de-DE" sz="2000" dirty="0">
                        <a:latin typeface="Bahnschrift SemiCondensed" panose="020B0502040204020203" pitchFamily="34" charset="0"/>
                      </a:endParaRPr>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10838278"/>
                  </a:ext>
                </a:extLst>
              </a:tr>
              <a:tr h="912739">
                <a:tc rowSpan="3">
                  <a:txBody>
                    <a:bodyPr/>
                    <a:lstStyle/>
                    <a:p>
                      <a:endParaRPr lang="de-DE" sz="2000" dirty="0">
                        <a:latin typeface="Bahnschrift SemiCondensed" panose="020B0502040204020203" pitchFamily="34" charset="0"/>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2000" b="1" dirty="0">
                          <a:latin typeface="Bahnschrift SemiCondensed" panose="020B0502040204020203" pitchFamily="34" charset="0"/>
                        </a:rPr>
                        <a:t>E-Learning-Einheit 1</a:t>
                      </a:r>
                    </a:p>
                    <a:p>
                      <a:pPr algn="ctr"/>
                      <a:r>
                        <a:rPr lang="de-DE" sz="2000" dirty="0">
                          <a:latin typeface="Bahnschrift SemiCondensed" panose="020B0502040204020203" pitchFamily="34" charset="0"/>
                        </a:rPr>
                        <a:t>(60 Min.; Grundlagen von VERA)</a:t>
                      </a:r>
                    </a:p>
                    <a:p>
                      <a:pPr algn="ctr"/>
                      <a:endParaRPr lang="de-DE" sz="2000" dirty="0">
                        <a:latin typeface="Bahnschrift SemiCondensed"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r"/>
                      <a:endParaRPr lang="de-DE" sz="2000" dirty="0">
                        <a:latin typeface="Bahnschrift SemiCondensed" panose="020B0502040204020203" pitchFamily="34" charset="0"/>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098537837"/>
                  </a:ext>
                </a:extLst>
              </a:tr>
              <a:tr h="912739">
                <a:tc vMerge="1">
                  <a:txBody>
                    <a:bodyPr/>
                    <a:lstStyle/>
                    <a:p>
                      <a:endParaRPr lang="de-DE" sz="1100" dirty="0"/>
                    </a:p>
                  </a:txBody>
                  <a:tcPr/>
                </a:tc>
                <a:tc>
                  <a:txBody>
                    <a:bodyPr/>
                    <a:lstStyle/>
                    <a:p>
                      <a:pPr algn="ctr"/>
                      <a:r>
                        <a:rPr lang="de-DE" sz="2000" b="1" dirty="0">
                          <a:latin typeface="Bahnschrift SemiCondensed" panose="020B0502040204020203" pitchFamily="34" charset="0"/>
                        </a:rPr>
                        <a:t>E-Learning-Einheit 2</a:t>
                      </a:r>
                    </a:p>
                    <a:p>
                      <a:pPr algn="ctr"/>
                      <a:r>
                        <a:rPr lang="de-DE" sz="2000" dirty="0">
                          <a:latin typeface="Bahnschrift SemiCondensed" panose="020B0502040204020203" pitchFamily="34" charset="0"/>
                        </a:rPr>
                        <a:t>(60 Min.; Einführung in die datengestützte Unterrichtsentwicklung)</a:t>
                      </a:r>
                    </a:p>
                    <a:p>
                      <a:pPr algn="ctr"/>
                      <a:endParaRPr lang="de-DE" sz="2000" dirty="0">
                        <a:latin typeface="Bahnschrift SemiCondensed"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r"/>
                      <a:endParaRPr lang="de-DE" sz="2000" dirty="0">
                        <a:latin typeface="Bahnschrift SemiCondensed" panose="020B0502040204020203" pitchFamily="34" charset="0"/>
                      </a:endParaRP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9573123"/>
                  </a:ext>
                </a:extLst>
              </a:tr>
              <a:tr h="912739">
                <a:tc vMerge="1">
                  <a:txBody>
                    <a:bodyPr/>
                    <a:lstStyle/>
                    <a:p>
                      <a:endParaRPr lang="de-DE" sz="1100" dirty="0"/>
                    </a:p>
                  </a:txBody>
                  <a:tcPr/>
                </a:tc>
                <a:tc>
                  <a:txBody>
                    <a:bodyPr/>
                    <a:lstStyle/>
                    <a:p>
                      <a:pPr algn="ctr"/>
                      <a:r>
                        <a:rPr lang="de-DE" sz="2000" b="1" dirty="0">
                          <a:latin typeface="Bahnschrift SemiCondensed" panose="020B0502040204020203" pitchFamily="34" charset="0"/>
                        </a:rPr>
                        <a:t>E-Learning-Einheit 3</a:t>
                      </a:r>
                    </a:p>
                    <a:p>
                      <a:pPr algn="ctr"/>
                      <a:r>
                        <a:rPr lang="de-DE" sz="2000" dirty="0">
                          <a:latin typeface="Bahnschrift SemiCondensed" panose="020B0502040204020203" pitchFamily="34" charset="0"/>
                        </a:rPr>
                        <a:t>(60 Min.; Maßnahmen planen und evaluieren)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de-DE" sz="2000" dirty="0">
                        <a:latin typeface="Bahnschrift SemiCondensed" panose="020B0502040204020203" pitchFamily="34" charset="0"/>
                      </a:endParaRPr>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39876747"/>
                  </a:ext>
                </a:extLst>
              </a:tr>
              <a:tr h="1189326">
                <a:tc>
                  <a:txBody>
                    <a:bodyPr/>
                    <a:lstStyle/>
                    <a:p>
                      <a:pPr algn="ctr"/>
                      <a:endParaRPr lang="de-DE" sz="2000" dirty="0">
                        <a:highlight>
                          <a:srgbClr val="FFFF00"/>
                        </a:highlight>
                        <a:latin typeface="Bahnschrift SemiCondensed" panose="020B0502040204020203" pitchFamily="34" charset="0"/>
                        <a:cs typeface="Times New Roman" panose="02020603050405020304" pitchFamily="18" charset="0"/>
                      </a:endParaRPr>
                    </a:p>
                    <a:p>
                      <a:pPr algn="ctr"/>
                      <a:r>
                        <a:rPr lang="de-DE" sz="2000" dirty="0">
                          <a:highlight>
                            <a:srgbClr val="FFFF00"/>
                          </a:highlight>
                          <a:latin typeface="Bahnschrift SemiCondensed" panose="020B0502040204020203" pitchFamily="34" charset="0"/>
                          <a:cs typeface="Times New Roman" panose="02020603050405020304" pitchFamily="18" charset="0"/>
                        </a:rPr>
                        <a:t>[Datum]</a:t>
                      </a:r>
                      <a:endParaRPr lang="de-DE" sz="2000" dirty="0">
                        <a:highlight>
                          <a:srgbClr val="FFFF00"/>
                        </a:highlight>
                        <a:latin typeface="Bahnschrift SemiCondensed" panose="020B0502040204020203" pitchFamily="34" charset="0"/>
                      </a:endParaRPr>
                    </a:p>
                  </a:txBody>
                  <a:tcPr vert="vert27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endParaRPr lang="de-DE" sz="2000" b="1" dirty="0">
                        <a:latin typeface="Bahnschrift SemiCondensed" panose="020B0502040204020203" pitchFamily="34" charset="0"/>
                      </a:endParaRPr>
                    </a:p>
                    <a:p>
                      <a:pPr algn="ctr"/>
                      <a:r>
                        <a:rPr lang="de-DE" sz="2000" b="1" dirty="0">
                          <a:latin typeface="Bahnschrift SemiCondensed" panose="020B0502040204020203" pitchFamily="34" charset="0"/>
                        </a:rPr>
                        <a:t>Abschluss-Workshop</a:t>
                      </a:r>
                    </a:p>
                    <a:p>
                      <a:pPr algn="ctr"/>
                      <a:r>
                        <a:rPr lang="de-DE" sz="2000" dirty="0">
                          <a:latin typeface="Bahnschrift SemiCondensed" panose="020B0502040204020203" pitchFamily="34" charset="0"/>
                        </a:rPr>
                        <a:t>(</a:t>
                      </a:r>
                      <a:r>
                        <a:rPr lang="de-DE" sz="2000" i="1" dirty="0">
                          <a:latin typeface="Bahnschrift SemiCondensed" panose="020B0502040204020203" pitchFamily="34" charset="0"/>
                        </a:rPr>
                        <a:t>online</a:t>
                      </a:r>
                      <a:r>
                        <a:rPr lang="de-DE" sz="2000" dirty="0">
                          <a:latin typeface="Bahnschrift SemiCondensed" panose="020B0502040204020203" pitchFamily="34" charset="0"/>
                        </a:rPr>
                        <a:t>, 150 Min.; Austausch und Praxiserfahrungen)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r"/>
                      <a:endParaRPr lang="de-DE" sz="2000" dirty="0">
                        <a:latin typeface="Bahnschrift SemiCondensed" panose="020B0502040204020203" pitchFamily="34" charset="0"/>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046167600"/>
                  </a:ext>
                </a:extLst>
              </a:tr>
            </a:tbl>
          </a:graphicData>
        </a:graphic>
      </p:graphicFrame>
      <p:pic>
        <p:nvPicPr>
          <p:cNvPr id="5" name="Grafik 4" descr="Laptop mit einfarbiger Füllung">
            <a:extLst>
              <a:ext uri="{FF2B5EF4-FFF2-40B4-BE49-F238E27FC236}">
                <a16:creationId xmlns:a16="http://schemas.microsoft.com/office/drawing/2014/main" id="{38FF1626-92B8-450D-8E99-591E8918252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375310" y="3618240"/>
            <a:ext cx="591452" cy="591452"/>
          </a:xfrm>
          <a:prstGeom prst="rect">
            <a:avLst/>
          </a:prstGeom>
        </p:spPr>
      </p:pic>
      <p:pic>
        <p:nvPicPr>
          <p:cNvPr id="6" name="Grafik 5" descr="Gruppe von Männern mit einfarbiger Füllung">
            <a:extLst>
              <a:ext uri="{FF2B5EF4-FFF2-40B4-BE49-F238E27FC236}">
                <a16:creationId xmlns:a16="http://schemas.microsoft.com/office/drawing/2014/main" id="{70E9B8D5-E007-4332-9A2B-35A6719F825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372142" y="1668614"/>
            <a:ext cx="591452" cy="591452"/>
          </a:xfrm>
          <a:prstGeom prst="rect">
            <a:avLst/>
          </a:prstGeom>
        </p:spPr>
      </p:pic>
      <p:pic>
        <p:nvPicPr>
          <p:cNvPr id="7" name="Grafik 6" descr="Gruppe von Männern mit einfarbiger Füllung">
            <a:extLst>
              <a:ext uri="{FF2B5EF4-FFF2-40B4-BE49-F238E27FC236}">
                <a16:creationId xmlns:a16="http://schemas.microsoft.com/office/drawing/2014/main" id="{CB532540-B419-4042-921C-BB26B734374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372142" y="5901058"/>
            <a:ext cx="591452" cy="591452"/>
          </a:xfrm>
          <a:prstGeom prst="rect">
            <a:avLst/>
          </a:prstGeom>
        </p:spPr>
      </p:pic>
      <p:pic>
        <p:nvPicPr>
          <p:cNvPr id="8" name="Grafik 7" descr="Laptop mit einfarbiger Füllung">
            <a:extLst>
              <a:ext uri="{FF2B5EF4-FFF2-40B4-BE49-F238E27FC236}">
                <a16:creationId xmlns:a16="http://schemas.microsoft.com/office/drawing/2014/main" id="{3D8F3BDE-CDAB-41D3-A4A4-291C35430C3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372142" y="4597934"/>
            <a:ext cx="591452" cy="591452"/>
          </a:xfrm>
          <a:prstGeom prst="rect">
            <a:avLst/>
          </a:prstGeom>
        </p:spPr>
      </p:pic>
      <p:pic>
        <p:nvPicPr>
          <p:cNvPr id="9" name="Grafik 8" descr="Laptop mit einfarbiger Füllung">
            <a:extLst>
              <a:ext uri="{FF2B5EF4-FFF2-40B4-BE49-F238E27FC236}">
                <a16:creationId xmlns:a16="http://schemas.microsoft.com/office/drawing/2014/main" id="{AC2A6BCC-6B62-49AC-8211-B63D4D7E564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372142" y="2638422"/>
            <a:ext cx="591452" cy="591452"/>
          </a:xfrm>
          <a:prstGeom prst="rect">
            <a:avLst/>
          </a:prstGeom>
        </p:spPr>
      </p:pic>
      <p:sp>
        <p:nvSpPr>
          <p:cNvPr id="3" name="Ellipse 2">
            <a:extLst>
              <a:ext uri="{FF2B5EF4-FFF2-40B4-BE49-F238E27FC236}">
                <a16:creationId xmlns:a16="http://schemas.microsoft.com/office/drawing/2014/main" id="{F68D229F-F374-4BD7-9509-D844AA934135}"/>
              </a:ext>
            </a:extLst>
          </p:cNvPr>
          <p:cNvSpPr/>
          <p:nvPr/>
        </p:nvSpPr>
        <p:spPr>
          <a:xfrm rot="21208002">
            <a:off x="4649714" y="2867678"/>
            <a:ext cx="1713757" cy="655194"/>
          </a:xfrm>
          <a:prstGeom prst="ellipse">
            <a:avLst/>
          </a:prstGeom>
          <a:solidFill>
            <a:srgbClr val="FFFF00"/>
          </a:solidFill>
          <a:ln>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b="1" dirty="0">
                <a:solidFill>
                  <a:schemeClr val="tx1"/>
                </a:solidFill>
              </a:rPr>
              <a:t>Verfügbar ab:</a:t>
            </a:r>
          </a:p>
          <a:p>
            <a:pPr algn="ctr"/>
            <a:r>
              <a:rPr lang="de-DE" sz="1800" dirty="0">
                <a:solidFill>
                  <a:schemeClr val="tx1"/>
                </a:solidFill>
                <a:cs typeface="Times New Roman" panose="02020603050405020304" pitchFamily="18" charset="0"/>
              </a:rPr>
              <a:t>[</a:t>
            </a:r>
            <a:r>
              <a:rPr lang="de-DE" sz="1800" dirty="0">
                <a:solidFill>
                  <a:schemeClr val="tx1"/>
                </a:solidFill>
              </a:rPr>
              <a:t>...</a:t>
            </a:r>
            <a:r>
              <a:rPr lang="de-DE" sz="1800" dirty="0">
                <a:solidFill>
                  <a:schemeClr val="tx1"/>
                </a:solidFill>
                <a:cs typeface="Times New Roman" panose="02020603050405020304" pitchFamily="18" charset="0"/>
              </a:rPr>
              <a:t>]</a:t>
            </a:r>
            <a:endParaRPr lang="de-DE" sz="1200" b="1" dirty="0">
              <a:solidFill>
                <a:schemeClr val="tx1"/>
              </a:solidFill>
            </a:endParaRPr>
          </a:p>
        </p:txBody>
      </p:sp>
      <p:sp>
        <p:nvSpPr>
          <p:cNvPr id="16" name="Ellipse 15">
            <a:extLst>
              <a:ext uri="{FF2B5EF4-FFF2-40B4-BE49-F238E27FC236}">
                <a16:creationId xmlns:a16="http://schemas.microsoft.com/office/drawing/2014/main" id="{B0EFD370-3E8A-485C-9ADB-5A57CB49CADE}"/>
              </a:ext>
            </a:extLst>
          </p:cNvPr>
          <p:cNvSpPr/>
          <p:nvPr/>
        </p:nvSpPr>
        <p:spPr>
          <a:xfrm rot="21208002">
            <a:off x="4649714" y="3847372"/>
            <a:ext cx="1713757" cy="655194"/>
          </a:xfrm>
          <a:prstGeom prst="ellipse">
            <a:avLst/>
          </a:prstGeom>
          <a:solidFill>
            <a:srgbClr val="FFFF00"/>
          </a:solidFill>
          <a:ln>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b="1" dirty="0">
                <a:solidFill>
                  <a:schemeClr val="tx1"/>
                </a:solidFill>
              </a:rPr>
              <a:t>Verfügbar ab:</a:t>
            </a:r>
            <a:r>
              <a:rPr lang="de-DE" sz="1800" dirty="0">
                <a:cs typeface="Times New Roman" panose="02020603050405020304" pitchFamily="18" charset="0"/>
              </a:rPr>
              <a:t> </a:t>
            </a:r>
            <a:r>
              <a:rPr lang="de-DE" sz="1800" dirty="0">
                <a:solidFill>
                  <a:schemeClr val="tx1"/>
                </a:solidFill>
                <a:cs typeface="Times New Roman" panose="02020603050405020304" pitchFamily="18" charset="0"/>
              </a:rPr>
              <a:t>[</a:t>
            </a:r>
            <a:r>
              <a:rPr lang="de-DE" sz="1800" dirty="0">
                <a:solidFill>
                  <a:schemeClr val="tx1"/>
                </a:solidFill>
              </a:rPr>
              <a:t>...</a:t>
            </a:r>
            <a:r>
              <a:rPr lang="de-DE" sz="1800" dirty="0">
                <a:solidFill>
                  <a:schemeClr val="tx1"/>
                </a:solidFill>
                <a:cs typeface="Times New Roman" panose="02020603050405020304" pitchFamily="18" charset="0"/>
              </a:rPr>
              <a:t>]</a:t>
            </a:r>
            <a:endParaRPr lang="de-DE" sz="1200" b="1" dirty="0">
              <a:solidFill>
                <a:schemeClr val="tx1"/>
              </a:solidFill>
            </a:endParaRPr>
          </a:p>
        </p:txBody>
      </p:sp>
      <p:sp>
        <p:nvSpPr>
          <p:cNvPr id="17" name="Ellipse 16">
            <a:extLst>
              <a:ext uri="{FF2B5EF4-FFF2-40B4-BE49-F238E27FC236}">
                <a16:creationId xmlns:a16="http://schemas.microsoft.com/office/drawing/2014/main" id="{3B9EB63C-D3FC-4293-838D-CB4EE8CE298C}"/>
              </a:ext>
            </a:extLst>
          </p:cNvPr>
          <p:cNvSpPr/>
          <p:nvPr/>
        </p:nvSpPr>
        <p:spPr>
          <a:xfrm rot="21208002">
            <a:off x="4640189" y="4979689"/>
            <a:ext cx="1713757" cy="655194"/>
          </a:xfrm>
          <a:prstGeom prst="ellipse">
            <a:avLst/>
          </a:prstGeom>
          <a:solidFill>
            <a:srgbClr val="FFFF00"/>
          </a:solidFill>
          <a:ln>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b="1" dirty="0">
                <a:solidFill>
                  <a:schemeClr val="tx1"/>
                </a:solidFill>
              </a:rPr>
              <a:t>Verfügbar ab:</a:t>
            </a:r>
            <a:r>
              <a:rPr lang="de-DE" sz="1800" dirty="0">
                <a:cs typeface="Times New Roman" panose="02020603050405020304" pitchFamily="18" charset="0"/>
              </a:rPr>
              <a:t> </a:t>
            </a:r>
            <a:r>
              <a:rPr lang="de-DE" sz="1800" dirty="0">
                <a:solidFill>
                  <a:schemeClr val="tx1"/>
                </a:solidFill>
                <a:cs typeface="Times New Roman" panose="02020603050405020304" pitchFamily="18" charset="0"/>
              </a:rPr>
              <a:t>[</a:t>
            </a:r>
            <a:r>
              <a:rPr lang="de-DE" sz="1800" dirty="0">
                <a:solidFill>
                  <a:schemeClr val="tx1"/>
                </a:solidFill>
              </a:rPr>
              <a:t>...</a:t>
            </a:r>
            <a:r>
              <a:rPr lang="de-DE" sz="1800" dirty="0">
                <a:solidFill>
                  <a:schemeClr val="tx1"/>
                </a:solidFill>
                <a:cs typeface="Times New Roman" panose="02020603050405020304" pitchFamily="18" charset="0"/>
              </a:rPr>
              <a:t>]</a:t>
            </a:r>
            <a:endParaRPr lang="de-DE" sz="1200" b="1" dirty="0">
              <a:solidFill>
                <a:schemeClr val="tx1"/>
              </a:solidFill>
            </a:endParaRPr>
          </a:p>
        </p:txBody>
      </p:sp>
    </p:spTree>
    <p:extLst>
      <p:ext uri="{BB962C8B-B14F-4D97-AF65-F5344CB8AC3E}">
        <p14:creationId xmlns:p14="http://schemas.microsoft.com/office/powerpoint/2010/main" val="28886488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E086C5-4FA6-4284-BA85-654B3E07C5AF}"/>
              </a:ext>
            </a:extLst>
          </p:cNvPr>
          <p:cNvSpPr>
            <a:spLocks noGrp="1"/>
          </p:cNvSpPr>
          <p:nvPr>
            <p:ph type="title"/>
          </p:nvPr>
        </p:nvSpPr>
        <p:spPr/>
        <p:txBody>
          <a:bodyPr>
            <a:normAutofit/>
          </a:bodyPr>
          <a:lstStyle/>
          <a:p>
            <a:r>
              <a:rPr lang="de-DE" dirty="0"/>
              <a:t>E-Learning-Einheit 1 „Grundlagen von VERA“</a:t>
            </a:r>
          </a:p>
        </p:txBody>
      </p:sp>
      <p:sp>
        <p:nvSpPr>
          <p:cNvPr id="3" name="Inhaltsplatzhalter 2">
            <a:extLst>
              <a:ext uri="{FF2B5EF4-FFF2-40B4-BE49-F238E27FC236}">
                <a16:creationId xmlns:a16="http://schemas.microsoft.com/office/drawing/2014/main" id="{40C2E7A9-DD01-4B41-8FEB-8E7BDD0FD53D}"/>
              </a:ext>
            </a:extLst>
          </p:cNvPr>
          <p:cNvSpPr>
            <a:spLocks noGrp="1"/>
          </p:cNvSpPr>
          <p:nvPr>
            <p:ph idx="1"/>
          </p:nvPr>
        </p:nvSpPr>
        <p:spPr/>
        <p:txBody>
          <a:bodyPr>
            <a:normAutofit lnSpcReduction="10000"/>
          </a:bodyPr>
          <a:lstStyle/>
          <a:p>
            <a:pPr marL="0" indent="0">
              <a:lnSpc>
                <a:spcPct val="125000"/>
              </a:lnSpc>
              <a:buNone/>
            </a:pPr>
            <a:r>
              <a:rPr lang="de-DE" dirty="0"/>
              <a:t>1.1.	Ziele, Funktionen und Hintergründe von VERA</a:t>
            </a:r>
          </a:p>
          <a:p>
            <a:pPr marL="0" indent="0">
              <a:lnSpc>
                <a:spcPct val="125000"/>
              </a:lnSpc>
              <a:buNone/>
            </a:pPr>
            <a:r>
              <a:rPr lang="de-DE" dirty="0"/>
              <a:t>1.2.	Unterstützende Strukturen etablieren</a:t>
            </a:r>
          </a:p>
          <a:p>
            <a:pPr marL="0" indent="0">
              <a:lnSpc>
                <a:spcPct val="125000"/>
              </a:lnSpc>
              <a:buNone/>
            </a:pPr>
            <a:r>
              <a:rPr lang="de-DE" dirty="0"/>
              <a:t>1.3.	VERA lesen lernen – Kompetenzstufen, Lösungshäufigkeiten, 	Vergleichsperspektiven </a:t>
            </a:r>
          </a:p>
          <a:p>
            <a:pPr marL="0" indent="0">
              <a:lnSpc>
                <a:spcPct val="125000"/>
              </a:lnSpc>
              <a:buNone/>
            </a:pPr>
            <a:endParaRPr lang="de-DE" dirty="0"/>
          </a:p>
          <a:p>
            <a:pPr>
              <a:lnSpc>
                <a:spcPct val="125000"/>
              </a:lnSpc>
            </a:pPr>
            <a:r>
              <a:rPr lang="de-DE" dirty="0"/>
              <a:t>Ab </a:t>
            </a:r>
            <a:r>
              <a:rPr lang="de-DE" b="1" dirty="0"/>
              <a:t>heute</a:t>
            </a:r>
            <a:r>
              <a:rPr lang="de-DE" dirty="0"/>
              <a:t> online im Materialordner</a:t>
            </a:r>
          </a:p>
          <a:p>
            <a:pPr>
              <a:lnSpc>
                <a:spcPct val="125000"/>
              </a:lnSpc>
            </a:pPr>
            <a:r>
              <a:rPr lang="de-DE" dirty="0"/>
              <a:t>Bearbeitung bis zum </a:t>
            </a:r>
            <a:r>
              <a:rPr lang="de-DE" sz="2800" dirty="0">
                <a:solidFill>
                  <a:schemeClr val="tx1"/>
                </a:solidFill>
                <a:cs typeface="Times New Roman" panose="02020603050405020304" pitchFamily="18" charset="0"/>
              </a:rPr>
              <a:t>[</a:t>
            </a:r>
            <a:r>
              <a:rPr lang="de-DE" sz="2800" dirty="0">
                <a:solidFill>
                  <a:schemeClr val="tx1"/>
                </a:solidFill>
              </a:rPr>
              <a:t>...</a:t>
            </a:r>
            <a:r>
              <a:rPr lang="de-DE" sz="2800" dirty="0">
                <a:solidFill>
                  <a:schemeClr val="tx1"/>
                </a:solidFill>
                <a:cs typeface="Times New Roman" panose="02020603050405020304" pitchFamily="18" charset="0"/>
              </a:rPr>
              <a:t>]</a:t>
            </a:r>
            <a:r>
              <a:rPr lang="de-DE" dirty="0"/>
              <a:t> vorgesehen</a:t>
            </a:r>
          </a:p>
          <a:p>
            <a:pPr marL="0" indent="0">
              <a:buNone/>
            </a:pPr>
            <a:endParaRPr lang="de-DE" dirty="0"/>
          </a:p>
        </p:txBody>
      </p:sp>
      <p:pic>
        <p:nvPicPr>
          <p:cNvPr id="8" name="Grafik 7" descr="Schuhabdrücke">
            <a:extLst>
              <a:ext uri="{FF2B5EF4-FFF2-40B4-BE49-F238E27FC236}">
                <a16:creationId xmlns:a16="http://schemas.microsoft.com/office/drawing/2014/main" id="{DF0E4526-1E1A-4F78-AAFC-6850A2F69E7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1043072">
            <a:off x="9245268" y="3574572"/>
            <a:ext cx="812899" cy="812899"/>
          </a:xfrm>
          <a:prstGeom prst="rect">
            <a:avLst/>
          </a:prstGeom>
        </p:spPr>
      </p:pic>
      <p:pic>
        <p:nvPicPr>
          <p:cNvPr id="9" name="Grafik 8" descr="Schuhabdrücke">
            <a:extLst>
              <a:ext uri="{FF2B5EF4-FFF2-40B4-BE49-F238E27FC236}">
                <a16:creationId xmlns:a16="http://schemas.microsoft.com/office/drawing/2014/main" id="{14A844EB-B434-4750-AFD3-D90CD083515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2300084">
            <a:off x="8811739" y="5050483"/>
            <a:ext cx="812899" cy="812899"/>
          </a:xfrm>
          <a:prstGeom prst="rect">
            <a:avLst/>
          </a:prstGeom>
        </p:spPr>
      </p:pic>
      <p:pic>
        <p:nvPicPr>
          <p:cNvPr id="10" name="Grafik 9" descr="Schuhabdrücke">
            <a:extLst>
              <a:ext uri="{FF2B5EF4-FFF2-40B4-BE49-F238E27FC236}">
                <a16:creationId xmlns:a16="http://schemas.microsoft.com/office/drawing/2014/main" id="{59B50E5D-A246-436A-B973-AF55DDF06C2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9223421">
            <a:off x="8773116" y="2034104"/>
            <a:ext cx="812899" cy="812899"/>
          </a:xfrm>
          <a:prstGeom prst="rect">
            <a:avLst/>
          </a:prstGeom>
        </p:spPr>
      </p:pic>
      <p:sp>
        <p:nvSpPr>
          <p:cNvPr id="7" name="Ellipse 6">
            <a:extLst>
              <a:ext uri="{FF2B5EF4-FFF2-40B4-BE49-F238E27FC236}">
                <a16:creationId xmlns:a16="http://schemas.microsoft.com/office/drawing/2014/main" id="{DB0BEBB9-537F-4EC2-B347-A69AC03D3F27}"/>
              </a:ext>
            </a:extLst>
          </p:cNvPr>
          <p:cNvSpPr/>
          <p:nvPr/>
        </p:nvSpPr>
        <p:spPr>
          <a:xfrm rot="21208002">
            <a:off x="9683427" y="1469488"/>
            <a:ext cx="1713757" cy="655194"/>
          </a:xfrm>
          <a:prstGeom prst="ellipse">
            <a:avLst/>
          </a:prstGeom>
          <a:solidFill>
            <a:srgbClr val="FFFF00"/>
          </a:solidFill>
          <a:ln>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b="1" dirty="0">
                <a:solidFill>
                  <a:schemeClr val="tx1"/>
                </a:solidFill>
              </a:rPr>
              <a:t>Verfügbar ab:</a:t>
            </a:r>
          </a:p>
          <a:p>
            <a:pPr algn="ctr"/>
            <a:r>
              <a:rPr lang="de-DE" sz="1200" dirty="0">
                <a:solidFill>
                  <a:schemeClr val="tx1"/>
                </a:solidFill>
                <a:cs typeface="Times New Roman" panose="02020603050405020304" pitchFamily="18" charset="0"/>
              </a:rPr>
              <a:t>[</a:t>
            </a:r>
            <a:r>
              <a:rPr lang="de-DE" sz="1200" dirty="0">
                <a:solidFill>
                  <a:schemeClr val="tx1"/>
                </a:solidFill>
              </a:rPr>
              <a:t>...</a:t>
            </a:r>
            <a:r>
              <a:rPr lang="de-DE" sz="1200" dirty="0">
                <a:solidFill>
                  <a:schemeClr val="tx1"/>
                </a:solidFill>
                <a:cs typeface="Times New Roman" panose="02020603050405020304" pitchFamily="18" charset="0"/>
              </a:rPr>
              <a:t>]</a:t>
            </a:r>
            <a:endParaRPr lang="de-DE" sz="1000" b="1" dirty="0">
              <a:solidFill>
                <a:schemeClr val="tx1"/>
              </a:solidFill>
            </a:endParaRPr>
          </a:p>
        </p:txBody>
      </p:sp>
    </p:spTree>
    <p:extLst>
      <p:ext uri="{BB962C8B-B14F-4D97-AF65-F5344CB8AC3E}">
        <p14:creationId xmlns:p14="http://schemas.microsoft.com/office/powerpoint/2010/main" val="11378532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E086C5-4FA6-4284-BA85-654B3E07C5AF}"/>
              </a:ext>
            </a:extLst>
          </p:cNvPr>
          <p:cNvSpPr>
            <a:spLocks noGrp="1"/>
          </p:cNvSpPr>
          <p:nvPr>
            <p:ph type="title"/>
          </p:nvPr>
        </p:nvSpPr>
        <p:spPr/>
        <p:txBody>
          <a:bodyPr>
            <a:normAutofit fontScale="90000"/>
          </a:bodyPr>
          <a:lstStyle/>
          <a:p>
            <a:r>
              <a:rPr lang="de-DE" dirty="0"/>
              <a:t>E-Learning-Einheit 2 „Einführung in die datengestützte Unterrichtsentwicklung“</a:t>
            </a:r>
          </a:p>
        </p:txBody>
      </p:sp>
      <p:sp>
        <p:nvSpPr>
          <p:cNvPr id="3" name="Inhaltsplatzhalter 2">
            <a:extLst>
              <a:ext uri="{FF2B5EF4-FFF2-40B4-BE49-F238E27FC236}">
                <a16:creationId xmlns:a16="http://schemas.microsoft.com/office/drawing/2014/main" id="{40C2E7A9-DD01-4B41-8FEB-8E7BDD0FD53D}"/>
              </a:ext>
            </a:extLst>
          </p:cNvPr>
          <p:cNvSpPr>
            <a:spLocks noGrp="1"/>
          </p:cNvSpPr>
          <p:nvPr>
            <p:ph idx="1"/>
          </p:nvPr>
        </p:nvSpPr>
        <p:spPr/>
        <p:txBody>
          <a:bodyPr>
            <a:normAutofit fontScale="92500" lnSpcReduction="10000"/>
          </a:bodyPr>
          <a:lstStyle/>
          <a:p>
            <a:pPr marL="0" indent="0">
              <a:lnSpc>
                <a:spcPct val="125000"/>
              </a:lnSpc>
              <a:buNone/>
            </a:pPr>
            <a:r>
              <a:rPr lang="de-DE" dirty="0"/>
              <a:t>2.1.	Vielfalt schulischer Daten &amp; Datennutzungszyklus</a:t>
            </a:r>
          </a:p>
          <a:p>
            <a:pPr marL="0" indent="0">
              <a:lnSpc>
                <a:spcPct val="125000"/>
              </a:lnSpc>
              <a:buNone/>
            </a:pPr>
            <a:r>
              <a:rPr lang="de-DE" dirty="0"/>
              <a:t>2.2.	„Allein mit VERA starten“ – Ansätze für eine systematische 	Ergebnisrezeption und –</a:t>
            </a:r>
            <a:r>
              <a:rPr lang="de-DE" dirty="0" err="1"/>
              <a:t>reflexion</a:t>
            </a:r>
            <a:endParaRPr lang="de-DE" dirty="0"/>
          </a:p>
          <a:p>
            <a:pPr marL="0" indent="0">
              <a:lnSpc>
                <a:spcPct val="125000"/>
              </a:lnSpc>
              <a:buNone/>
            </a:pPr>
            <a:r>
              <a:rPr lang="de-DE" dirty="0"/>
              <a:t>2.3.	„Gemeinsam mit VERA starten“ – Ansätze für die kollegiale 	Fallberatung </a:t>
            </a:r>
          </a:p>
          <a:p>
            <a:pPr marL="0" indent="0">
              <a:lnSpc>
                <a:spcPct val="125000"/>
              </a:lnSpc>
              <a:buNone/>
            </a:pPr>
            <a:endParaRPr lang="de-DE" dirty="0"/>
          </a:p>
          <a:p>
            <a:pPr>
              <a:lnSpc>
                <a:spcPct val="125000"/>
              </a:lnSpc>
            </a:pPr>
            <a:r>
              <a:rPr lang="de-DE" dirty="0"/>
              <a:t>Ab </a:t>
            </a:r>
            <a:r>
              <a:rPr lang="de-DE" sz="2800" dirty="0">
                <a:solidFill>
                  <a:schemeClr val="tx1"/>
                </a:solidFill>
                <a:cs typeface="Times New Roman" panose="02020603050405020304" pitchFamily="18" charset="0"/>
              </a:rPr>
              <a:t>[</a:t>
            </a:r>
            <a:r>
              <a:rPr lang="de-DE" sz="2800" dirty="0">
                <a:solidFill>
                  <a:schemeClr val="tx1"/>
                </a:solidFill>
              </a:rPr>
              <a:t>...</a:t>
            </a:r>
            <a:r>
              <a:rPr lang="de-DE" sz="2800" dirty="0">
                <a:solidFill>
                  <a:schemeClr val="tx1"/>
                </a:solidFill>
                <a:cs typeface="Times New Roman" panose="02020603050405020304" pitchFamily="18" charset="0"/>
              </a:rPr>
              <a:t>] </a:t>
            </a:r>
            <a:r>
              <a:rPr lang="de-DE" dirty="0"/>
              <a:t>online im Materialordner</a:t>
            </a:r>
          </a:p>
          <a:p>
            <a:pPr>
              <a:lnSpc>
                <a:spcPct val="125000"/>
              </a:lnSpc>
            </a:pPr>
            <a:r>
              <a:rPr lang="de-DE" dirty="0"/>
              <a:t>Bearbeitung bis zum </a:t>
            </a:r>
            <a:r>
              <a:rPr lang="de-DE" sz="2800" dirty="0">
                <a:solidFill>
                  <a:schemeClr val="tx1"/>
                </a:solidFill>
                <a:cs typeface="Times New Roman" panose="02020603050405020304" pitchFamily="18" charset="0"/>
              </a:rPr>
              <a:t>[</a:t>
            </a:r>
            <a:r>
              <a:rPr lang="de-DE" sz="2800" dirty="0">
                <a:solidFill>
                  <a:schemeClr val="tx1"/>
                </a:solidFill>
              </a:rPr>
              <a:t>...</a:t>
            </a:r>
            <a:r>
              <a:rPr lang="de-DE" sz="2800" dirty="0">
                <a:solidFill>
                  <a:schemeClr val="tx1"/>
                </a:solidFill>
                <a:cs typeface="Times New Roman" panose="02020603050405020304" pitchFamily="18" charset="0"/>
              </a:rPr>
              <a:t>] </a:t>
            </a:r>
            <a:r>
              <a:rPr lang="de-DE" dirty="0"/>
              <a:t>vorgesehen</a:t>
            </a:r>
          </a:p>
        </p:txBody>
      </p:sp>
      <p:pic>
        <p:nvPicPr>
          <p:cNvPr id="8" name="Grafik 7" descr="Schuhabdrücke">
            <a:extLst>
              <a:ext uri="{FF2B5EF4-FFF2-40B4-BE49-F238E27FC236}">
                <a16:creationId xmlns:a16="http://schemas.microsoft.com/office/drawing/2014/main" id="{77209827-4011-4B0C-8E7F-1EAED1CBAF5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1061396">
            <a:off x="8194733" y="3962465"/>
            <a:ext cx="803004" cy="803004"/>
          </a:xfrm>
          <a:prstGeom prst="rect">
            <a:avLst/>
          </a:prstGeom>
        </p:spPr>
      </p:pic>
      <p:pic>
        <p:nvPicPr>
          <p:cNvPr id="9" name="Grafik 8" descr="Schuhabdrücke">
            <a:extLst>
              <a:ext uri="{FF2B5EF4-FFF2-40B4-BE49-F238E27FC236}">
                <a16:creationId xmlns:a16="http://schemas.microsoft.com/office/drawing/2014/main" id="{90BA9E45-0B05-409E-9603-6BB68A55289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0162591">
            <a:off x="8199147" y="5140526"/>
            <a:ext cx="803004" cy="803004"/>
          </a:xfrm>
          <a:prstGeom prst="rect">
            <a:avLst/>
          </a:prstGeom>
        </p:spPr>
      </p:pic>
      <p:pic>
        <p:nvPicPr>
          <p:cNvPr id="10" name="Grafik 9" descr="Schuhabdrücke">
            <a:extLst>
              <a:ext uri="{FF2B5EF4-FFF2-40B4-BE49-F238E27FC236}">
                <a16:creationId xmlns:a16="http://schemas.microsoft.com/office/drawing/2014/main" id="{4BD0E8C2-77DE-4FEF-828C-54D179F0BDC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9801380">
            <a:off x="8739636" y="6413493"/>
            <a:ext cx="803004" cy="803004"/>
          </a:xfrm>
          <a:prstGeom prst="rect">
            <a:avLst/>
          </a:prstGeom>
        </p:spPr>
      </p:pic>
      <p:sp>
        <p:nvSpPr>
          <p:cNvPr id="7" name="Ellipse 6">
            <a:extLst>
              <a:ext uri="{FF2B5EF4-FFF2-40B4-BE49-F238E27FC236}">
                <a16:creationId xmlns:a16="http://schemas.microsoft.com/office/drawing/2014/main" id="{428F6967-E5FD-4F83-B1FF-2842218F6E18}"/>
              </a:ext>
            </a:extLst>
          </p:cNvPr>
          <p:cNvSpPr/>
          <p:nvPr/>
        </p:nvSpPr>
        <p:spPr>
          <a:xfrm rot="21208002">
            <a:off x="9683427" y="1469488"/>
            <a:ext cx="1713757" cy="655194"/>
          </a:xfrm>
          <a:prstGeom prst="ellipse">
            <a:avLst/>
          </a:prstGeom>
          <a:solidFill>
            <a:srgbClr val="FFFF00"/>
          </a:solidFill>
          <a:ln>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b="1" dirty="0">
                <a:solidFill>
                  <a:schemeClr val="tx1"/>
                </a:solidFill>
              </a:rPr>
              <a:t>Verfügbar ab:</a:t>
            </a:r>
          </a:p>
          <a:p>
            <a:pPr algn="ctr"/>
            <a:r>
              <a:rPr lang="de-DE" sz="1200" dirty="0">
                <a:solidFill>
                  <a:schemeClr val="tx1"/>
                </a:solidFill>
                <a:cs typeface="Times New Roman" panose="02020603050405020304" pitchFamily="18" charset="0"/>
              </a:rPr>
              <a:t>[</a:t>
            </a:r>
            <a:r>
              <a:rPr lang="de-DE" sz="1200" dirty="0">
                <a:solidFill>
                  <a:schemeClr val="tx1"/>
                </a:solidFill>
              </a:rPr>
              <a:t>...</a:t>
            </a:r>
            <a:r>
              <a:rPr lang="de-DE" sz="1200" dirty="0">
                <a:solidFill>
                  <a:schemeClr val="tx1"/>
                </a:solidFill>
                <a:cs typeface="Times New Roman" panose="02020603050405020304" pitchFamily="18" charset="0"/>
              </a:rPr>
              <a:t>]</a:t>
            </a:r>
            <a:endParaRPr lang="de-DE" sz="1000" b="1" dirty="0">
              <a:solidFill>
                <a:schemeClr val="tx1"/>
              </a:solidFill>
            </a:endParaRPr>
          </a:p>
        </p:txBody>
      </p:sp>
    </p:spTree>
    <p:extLst>
      <p:ext uri="{BB962C8B-B14F-4D97-AF65-F5344CB8AC3E}">
        <p14:creationId xmlns:p14="http://schemas.microsoft.com/office/powerpoint/2010/main" val="34916363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E086C5-4FA6-4284-BA85-654B3E07C5AF}"/>
              </a:ext>
            </a:extLst>
          </p:cNvPr>
          <p:cNvSpPr>
            <a:spLocks noGrp="1"/>
          </p:cNvSpPr>
          <p:nvPr>
            <p:ph type="title"/>
          </p:nvPr>
        </p:nvSpPr>
        <p:spPr/>
        <p:txBody>
          <a:bodyPr>
            <a:normAutofit fontScale="90000"/>
          </a:bodyPr>
          <a:lstStyle/>
          <a:p>
            <a:r>
              <a:rPr lang="de-DE" dirty="0"/>
              <a:t>E-Learning-Einheit 3 „Maßnahmen planen und evaluieren“</a:t>
            </a:r>
          </a:p>
        </p:txBody>
      </p:sp>
      <p:sp>
        <p:nvSpPr>
          <p:cNvPr id="3" name="Inhaltsplatzhalter 2">
            <a:extLst>
              <a:ext uri="{FF2B5EF4-FFF2-40B4-BE49-F238E27FC236}">
                <a16:creationId xmlns:a16="http://schemas.microsoft.com/office/drawing/2014/main" id="{40C2E7A9-DD01-4B41-8FEB-8E7BDD0FD53D}"/>
              </a:ext>
            </a:extLst>
          </p:cNvPr>
          <p:cNvSpPr>
            <a:spLocks noGrp="1"/>
          </p:cNvSpPr>
          <p:nvPr>
            <p:ph idx="1"/>
          </p:nvPr>
        </p:nvSpPr>
        <p:spPr>
          <a:xfrm>
            <a:off x="1041400" y="1825625"/>
            <a:ext cx="10172700" cy="4351338"/>
          </a:xfrm>
        </p:spPr>
        <p:txBody>
          <a:bodyPr>
            <a:normAutofit/>
          </a:bodyPr>
          <a:lstStyle/>
          <a:p>
            <a:pPr marL="0" indent="0">
              <a:lnSpc>
                <a:spcPct val="125000"/>
              </a:lnSpc>
              <a:buNone/>
            </a:pPr>
            <a:r>
              <a:rPr lang="de-DE" dirty="0"/>
              <a:t>3.1.	Ziele setzen und Maßnahmen planen</a:t>
            </a:r>
          </a:p>
          <a:p>
            <a:pPr marL="0" indent="0">
              <a:lnSpc>
                <a:spcPct val="125000"/>
              </a:lnSpc>
              <a:buNone/>
            </a:pPr>
            <a:r>
              <a:rPr lang="de-DE" dirty="0"/>
              <a:t>3.2.	Strategien zur Verbesserung der Unterrichtsqualität</a:t>
            </a:r>
          </a:p>
          <a:p>
            <a:pPr marL="0" indent="0">
              <a:lnSpc>
                <a:spcPct val="125000"/>
              </a:lnSpc>
              <a:buNone/>
            </a:pPr>
            <a:r>
              <a:rPr lang="de-DE" dirty="0"/>
              <a:t>3.3.	Methodenkoffer – Maßnahmen evaluieren</a:t>
            </a:r>
          </a:p>
          <a:p>
            <a:pPr marL="0" indent="0">
              <a:lnSpc>
                <a:spcPct val="125000"/>
              </a:lnSpc>
              <a:buNone/>
            </a:pPr>
            <a:endParaRPr lang="de-DE" dirty="0"/>
          </a:p>
          <a:p>
            <a:pPr>
              <a:lnSpc>
                <a:spcPct val="125000"/>
              </a:lnSpc>
            </a:pPr>
            <a:r>
              <a:rPr lang="de-DE" dirty="0"/>
              <a:t>Ab </a:t>
            </a:r>
            <a:r>
              <a:rPr lang="de-DE" sz="2800" dirty="0">
                <a:solidFill>
                  <a:schemeClr val="tx1"/>
                </a:solidFill>
                <a:cs typeface="Times New Roman" panose="02020603050405020304" pitchFamily="18" charset="0"/>
              </a:rPr>
              <a:t>[</a:t>
            </a:r>
            <a:r>
              <a:rPr lang="de-DE" sz="2800" dirty="0">
                <a:solidFill>
                  <a:schemeClr val="tx1"/>
                </a:solidFill>
              </a:rPr>
              <a:t>...</a:t>
            </a:r>
            <a:r>
              <a:rPr lang="de-DE" sz="2800" dirty="0">
                <a:solidFill>
                  <a:schemeClr val="tx1"/>
                </a:solidFill>
                <a:cs typeface="Times New Roman" panose="02020603050405020304" pitchFamily="18" charset="0"/>
              </a:rPr>
              <a:t>]</a:t>
            </a:r>
            <a:r>
              <a:rPr lang="de-DE" dirty="0"/>
              <a:t> online im Materialordner</a:t>
            </a:r>
          </a:p>
          <a:p>
            <a:pPr>
              <a:lnSpc>
                <a:spcPct val="125000"/>
              </a:lnSpc>
            </a:pPr>
            <a:r>
              <a:rPr lang="de-DE" dirty="0"/>
              <a:t>Bearbeitung bis zum </a:t>
            </a:r>
            <a:r>
              <a:rPr lang="de-DE" sz="2800" dirty="0">
                <a:solidFill>
                  <a:schemeClr val="tx1"/>
                </a:solidFill>
                <a:cs typeface="Times New Roman" panose="02020603050405020304" pitchFamily="18" charset="0"/>
              </a:rPr>
              <a:t>[</a:t>
            </a:r>
            <a:r>
              <a:rPr lang="de-DE" sz="2800" dirty="0">
                <a:solidFill>
                  <a:schemeClr val="tx1"/>
                </a:solidFill>
              </a:rPr>
              <a:t>...</a:t>
            </a:r>
            <a:r>
              <a:rPr lang="de-DE" sz="2800" dirty="0">
                <a:solidFill>
                  <a:schemeClr val="tx1"/>
                </a:solidFill>
                <a:cs typeface="Times New Roman" panose="02020603050405020304" pitchFamily="18" charset="0"/>
              </a:rPr>
              <a:t>] </a:t>
            </a:r>
            <a:r>
              <a:rPr lang="de-DE" dirty="0"/>
              <a:t>vorgesehen</a:t>
            </a:r>
          </a:p>
        </p:txBody>
      </p:sp>
      <p:pic>
        <p:nvPicPr>
          <p:cNvPr id="8" name="Grafik 7" descr="Schuhabdrücke">
            <a:extLst>
              <a:ext uri="{FF2B5EF4-FFF2-40B4-BE49-F238E27FC236}">
                <a16:creationId xmlns:a16="http://schemas.microsoft.com/office/drawing/2014/main" id="{2777F827-A699-409B-9E70-B7C83D75432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1061396">
            <a:off x="8267306" y="5437932"/>
            <a:ext cx="803004" cy="803004"/>
          </a:xfrm>
          <a:prstGeom prst="rect">
            <a:avLst/>
          </a:prstGeom>
        </p:spPr>
      </p:pic>
      <p:pic>
        <p:nvPicPr>
          <p:cNvPr id="9" name="Grafik 8" descr="Schuhabdrücke">
            <a:extLst>
              <a:ext uri="{FF2B5EF4-FFF2-40B4-BE49-F238E27FC236}">
                <a16:creationId xmlns:a16="http://schemas.microsoft.com/office/drawing/2014/main" id="{A3445241-D0F3-41E4-9AB4-8E00B404868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0162591">
            <a:off x="8271720" y="6543423"/>
            <a:ext cx="803004" cy="803004"/>
          </a:xfrm>
          <a:prstGeom prst="rect">
            <a:avLst/>
          </a:prstGeom>
        </p:spPr>
      </p:pic>
      <p:sp>
        <p:nvSpPr>
          <p:cNvPr id="6" name="Ellipse 5">
            <a:extLst>
              <a:ext uri="{FF2B5EF4-FFF2-40B4-BE49-F238E27FC236}">
                <a16:creationId xmlns:a16="http://schemas.microsoft.com/office/drawing/2014/main" id="{9983DB83-8A22-4ED2-B0EC-9EB3884E9158}"/>
              </a:ext>
            </a:extLst>
          </p:cNvPr>
          <p:cNvSpPr/>
          <p:nvPr/>
        </p:nvSpPr>
        <p:spPr>
          <a:xfrm rot="21208002">
            <a:off x="9683427" y="1469488"/>
            <a:ext cx="1713757" cy="655194"/>
          </a:xfrm>
          <a:prstGeom prst="ellipse">
            <a:avLst/>
          </a:prstGeom>
          <a:solidFill>
            <a:srgbClr val="FFFF00"/>
          </a:solidFill>
          <a:ln>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b="1" dirty="0">
                <a:solidFill>
                  <a:schemeClr val="tx1"/>
                </a:solidFill>
              </a:rPr>
              <a:t>Verfügbar ab:</a:t>
            </a:r>
          </a:p>
          <a:p>
            <a:pPr algn="ctr"/>
            <a:r>
              <a:rPr lang="de-DE" sz="1200" dirty="0">
                <a:solidFill>
                  <a:schemeClr val="tx1"/>
                </a:solidFill>
                <a:cs typeface="Times New Roman" panose="02020603050405020304" pitchFamily="18" charset="0"/>
              </a:rPr>
              <a:t>[</a:t>
            </a:r>
            <a:r>
              <a:rPr lang="de-DE" sz="1200" dirty="0">
                <a:solidFill>
                  <a:schemeClr val="tx1"/>
                </a:solidFill>
              </a:rPr>
              <a:t>...</a:t>
            </a:r>
            <a:r>
              <a:rPr lang="de-DE" sz="1200" dirty="0">
                <a:solidFill>
                  <a:schemeClr val="tx1"/>
                </a:solidFill>
                <a:cs typeface="Times New Roman" panose="02020603050405020304" pitchFamily="18" charset="0"/>
              </a:rPr>
              <a:t>]</a:t>
            </a:r>
            <a:endParaRPr lang="de-DE" sz="1000" b="1" dirty="0">
              <a:solidFill>
                <a:schemeClr val="tx1"/>
              </a:solidFill>
            </a:endParaRPr>
          </a:p>
        </p:txBody>
      </p:sp>
    </p:spTree>
    <p:extLst>
      <p:ext uri="{BB962C8B-B14F-4D97-AF65-F5344CB8AC3E}">
        <p14:creationId xmlns:p14="http://schemas.microsoft.com/office/powerpoint/2010/main" val="7286863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09AAF5-2140-4271-8F0D-6C62BB451AA6}"/>
              </a:ext>
            </a:extLst>
          </p:cNvPr>
          <p:cNvSpPr>
            <a:spLocks noGrp="1"/>
          </p:cNvSpPr>
          <p:nvPr>
            <p:ph type="title"/>
          </p:nvPr>
        </p:nvSpPr>
        <p:spPr/>
        <p:txBody>
          <a:bodyPr/>
          <a:lstStyle/>
          <a:p>
            <a:r>
              <a:rPr lang="de-DE" dirty="0"/>
              <a:t>Begleiten Sie das Kollegium der Bergschule!</a:t>
            </a:r>
          </a:p>
        </p:txBody>
      </p:sp>
      <p:pic>
        <p:nvPicPr>
          <p:cNvPr id="4" name="Grafik 3" descr="Ein Bild, das Text enthält.&#10;&#10;Automatisch generierte Beschreibung">
            <a:extLst>
              <a:ext uri="{FF2B5EF4-FFF2-40B4-BE49-F238E27FC236}">
                <a16:creationId xmlns:a16="http://schemas.microsoft.com/office/drawing/2014/main" id="{70B68D5C-58DE-DB9C-FCB6-8804443436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0618" y="1531609"/>
            <a:ext cx="6350763" cy="4489707"/>
          </a:xfrm>
          <a:prstGeom prst="rect">
            <a:avLst/>
          </a:prstGeom>
          <a:ln>
            <a:noFill/>
          </a:ln>
          <a:effectLst>
            <a:softEdge rad="112500"/>
          </a:effectLst>
        </p:spPr>
      </p:pic>
      <p:sp>
        <p:nvSpPr>
          <p:cNvPr id="6" name="Textfeld 5">
            <a:extLst>
              <a:ext uri="{FF2B5EF4-FFF2-40B4-BE49-F238E27FC236}">
                <a16:creationId xmlns:a16="http://schemas.microsoft.com/office/drawing/2014/main" id="{5503BB38-2EBF-4E9B-E0AD-E82BF2D02565}"/>
              </a:ext>
            </a:extLst>
          </p:cNvPr>
          <p:cNvSpPr txBox="1"/>
          <p:nvPr/>
        </p:nvSpPr>
        <p:spPr>
          <a:xfrm>
            <a:off x="6877202" y="2214255"/>
            <a:ext cx="840434" cy="307777"/>
          </a:xfrm>
          <a:prstGeom prst="rect">
            <a:avLst/>
          </a:prstGeom>
          <a:noFill/>
        </p:spPr>
        <p:txBody>
          <a:bodyPr wrap="square">
            <a:spAutoFit/>
          </a:bodyPr>
          <a:lstStyle/>
          <a:p>
            <a:r>
              <a:rPr lang="de-DE" sz="1400" dirty="0">
                <a:latin typeface="Dreaming Outloud Pro" panose="03050502040302030504" pitchFamily="66" charset="0"/>
                <a:cs typeface="Dreaming Outloud Pro" panose="03050502040302030504" pitchFamily="66" charset="0"/>
              </a:rPr>
              <a:t>Fynn</a:t>
            </a:r>
            <a:endParaRPr lang="de-DE" sz="1200" u="sng" dirty="0">
              <a:latin typeface="Dreaming Outloud Pro" panose="03050502040302030504" pitchFamily="66" charset="0"/>
              <a:cs typeface="Dreaming Outloud Pro" panose="03050502040302030504" pitchFamily="66" charset="0"/>
            </a:endParaRPr>
          </a:p>
        </p:txBody>
      </p:sp>
      <p:sp>
        <p:nvSpPr>
          <p:cNvPr id="7" name="Textfeld 6">
            <a:extLst>
              <a:ext uri="{FF2B5EF4-FFF2-40B4-BE49-F238E27FC236}">
                <a16:creationId xmlns:a16="http://schemas.microsoft.com/office/drawing/2014/main" id="{6E410EF8-7D11-922D-5211-A4AB61670B1C}"/>
              </a:ext>
            </a:extLst>
          </p:cNvPr>
          <p:cNvSpPr txBox="1"/>
          <p:nvPr/>
        </p:nvSpPr>
        <p:spPr>
          <a:xfrm>
            <a:off x="5332359" y="1650606"/>
            <a:ext cx="840434" cy="307777"/>
          </a:xfrm>
          <a:prstGeom prst="rect">
            <a:avLst/>
          </a:prstGeom>
          <a:noFill/>
        </p:spPr>
        <p:txBody>
          <a:bodyPr wrap="square">
            <a:spAutoFit/>
          </a:bodyPr>
          <a:lstStyle/>
          <a:p>
            <a:r>
              <a:rPr lang="de-DE" sz="1400" dirty="0">
                <a:latin typeface="Dreaming Outloud Pro" panose="03050502040302030504" pitchFamily="66" charset="0"/>
                <a:cs typeface="Dreaming Outloud Pro" panose="03050502040302030504" pitchFamily="66" charset="0"/>
              </a:rPr>
              <a:t>Viola</a:t>
            </a:r>
            <a:endParaRPr lang="de-DE" sz="1200" u="sng" dirty="0">
              <a:latin typeface="Dreaming Outloud Pro" panose="03050502040302030504" pitchFamily="66" charset="0"/>
              <a:cs typeface="Dreaming Outloud Pro" panose="03050502040302030504" pitchFamily="66" charset="0"/>
            </a:endParaRPr>
          </a:p>
        </p:txBody>
      </p:sp>
      <p:sp>
        <p:nvSpPr>
          <p:cNvPr id="8" name="Textfeld 7">
            <a:extLst>
              <a:ext uri="{FF2B5EF4-FFF2-40B4-BE49-F238E27FC236}">
                <a16:creationId xmlns:a16="http://schemas.microsoft.com/office/drawing/2014/main" id="{3D84A05A-8F13-4B79-947D-C538714A6F08}"/>
              </a:ext>
            </a:extLst>
          </p:cNvPr>
          <p:cNvSpPr txBox="1"/>
          <p:nvPr/>
        </p:nvSpPr>
        <p:spPr>
          <a:xfrm>
            <a:off x="4378006" y="1907952"/>
            <a:ext cx="840434" cy="307777"/>
          </a:xfrm>
          <a:prstGeom prst="rect">
            <a:avLst/>
          </a:prstGeom>
          <a:noFill/>
        </p:spPr>
        <p:txBody>
          <a:bodyPr wrap="square">
            <a:spAutoFit/>
          </a:bodyPr>
          <a:lstStyle/>
          <a:p>
            <a:r>
              <a:rPr lang="de-DE" sz="1400" dirty="0">
                <a:latin typeface="Dreaming Outloud Pro" panose="03050502040302030504" pitchFamily="66" charset="0"/>
                <a:cs typeface="Dreaming Outloud Pro" panose="03050502040302030504" pitchFamily="66" charset="0"/>
              </a:rPr>
              <a:t>Gustav</a:t>
            </a:r>
            <a:endParaRPr lang="de-DE" sz="1200" u="sng" dirty="0">
              <a:latin typeface="Dreaming Outloud Pro" panose="03050502040302030504" pitchFamily="66" charset="0"/>
              <a:cs typeface="Dreaming Outloud Pro" panose="03050502040302030504" pitchFamily="66" charset="0"/>
            </a:endParaRPr>
          </a:p>
        </p:txBody>
      </p:sp>
      <p:sp>
        <p:nvSpPr>
          <p:cNvPr id="9" name="Textfeld 8">
            <a:extLst>
              <a:ext uri="{FF2B5EF4-FFF2-40B4-BE49-F238E27FC236}">
                <a16:creationId xmlns:a16="http://schemas.microsoft.com/office/drawing/2014/main" id="{1116E06B-40D3-43D3-F062-7C6E90A981A3}"/>
              </a:ext>
            </a:extLst>
          </p:cNvPr>
          <p:cNvSpPr txBox="1"/>
          <p:nvPr/>
        </p:nvSpPr>
        <p:spPr>
          <a:xfrm>
            <a:off x="3537572" y="6041867"/>
            <a:ext cx="840434" cy="307777"/>
          </a:xfrm>
          <a:prstGeom prst="rect">
            <a:avLst/>
          </a:prstGeom>
          <a:noFill/>
        </p:spPr>
        <p:txBody>
          <a:bodyPr wrap="square">
            <a:spAutoFit/>
          </a:bodyPr>
          <a:lstStyle/>
          <a:p>
            <a:r>
              <a:rPr lang="de-DE" sz="1400" dirty="0">
                <a:latin typeface="Dreaming Outloud Pro" panose="03050502040302030504" pitchFamily="66" charset="0"/>
                <a:cs typeface="Dreaming Outloud Pro" panose="03050502040302030504" pitchFamily="66" charset="0"/>
              </a:rPr>
              <a:t>Robert</a:t>
            </a:r>
            <a:endParaRPr lang="de-DE" sz="1200" u="sng" dirty="0">
              <a:latin typeface="Dreaming Outloud Pro" panose="03050502040302030504" pitchFamily="66" charset="0"/>
              <a:cs typeface="Dreaming Outloud Pro" panose="03050502040302030504" pitchFamily="66" charset="0"/>
            </a:endParaRPr>
          </a:p>
        </p:txBody>
      </p:sp>
      <p:sp>
        <p:nvSpPr>
          <p:cNvPr id="10" name="Textfeld 9">
            <a:extLst>
              <a:ext uri="{FF2B5EF4-FFF2-40B4-BE49-F238E27FC236}">
                <a16:creationId xmlns:a16="http://schemas.microsoft.com/office/drawing/2014/main" id="{8B15F138-9D2C-CAF0-BD6F-996FB7EE44D9}"/>
              </a:ext>
            </a:extLst>
          </p:cNvPr>
          <p:cNvSpPr txBox="1"/>
          <p:nvPr/>
        </p:nvSpPr>
        <p:spPr>
          <a:xfrm>
            <a:off x="7520861" y="5981792"/>
            <a:ext cx="840434" cy="307777"/>
          </a:xfrm>
          <a:prstGeom prst="rect">
            <a:avLst/>
          </a:prstGeom>
          <a:noFill/>
        </p:spPr>
        <p:txBody>
          <a:bodyPr wrap="square">
            <a:spAutoFit/>
          </a:bodyPr>
          <a:lstStyle/>
          <a:p>
            <a:r>
              <a:rPr lang="de-DE" sz="1400" dirty="0">
                <a:latin typeface="Dreaming Outloud Pro" panose="03050502040302030504" pitchFamily="66" charset="0"/>
                <a:cs typeface="Dreaming Outloud Pro" panose="03050502040302030504" pitchFamily="66" charset="0"/>
              </a:rPr>
              <a:t>Ramona</a:t>
            </a:r>
            <a:endParaRPr lang="de-DE" sz="1200" u="sng" dirty="0">
              <a:latin typeface="Dreaming Outloud Pro" panose="03050502040302030504" pitchFamily="66" charset="0"/>
              <a:cs typeface="Dreaming Outloud Pro" panose="03050502040302030504" pitchFamily="66" charset="0"/>
            </a:endParaRPr>
          </a:p>
        </p:txBody>
      </p:sp>
      <p:sp>
        <p:nvSpPr>
          <p:cNvPr id="11" name="Textfeld 10">
            <a:extLst>
              <a:ext uri="{FF2B5EF4-FFF2-40B4-BE49-F238E27FC236}">
                <a16:creationId xmlns:a16="http://schemas.microsoft.com/office/drawing/2014/main" id="{ABBD1910-9FE8-E877-136F-0E41CD56F2A9}"/>
              </a:ext>
            </a:extLst>
          </p:cNvPr>
          <p:cNvSpPr txBox="1"/>
          <p:nvPr/>
        </p:nvSpPr>
        <p:spPr>
          <a:xfrm>
            <a:off x="7520861" y="2378419"/>
            <a:ext cx="840434" cy="307777"/>
          </a:xfrm>
          <a:prstGeom prst="rect">
            <a:avLst/>
          </a:prstGeom>
          <a:noFill/>
        </p:spPr>
        <p:txBody>
          <a:bodyPr wrap="square">
            <a:spAutoFit/>
          </a:bodyPr>
          <a:lstStyle/>
          <a:p>
            <a:r>
              <a:rPr lang="de-DE" sz="1400" dirty="0">
                <a:latin typeface="Dreaming Outloud Pro" panose="03050502040302030504" pitchFamily="66" charset="0"/>
                <a:cs typeface="Dreaming Outloud Pro" panose="03050502040302030504" pitchFamily="66" charset="0"/>
              </a:rPr>
              <a:t>Veronica</a:t>
            </a:r>
            <a:endParaRPr lang="de-DE" sz="1200" u="sng" dirty="0">
              <a:latin typeface="Dreaming Outloud Pro" panose="03050502040302030504" pitchFamily="66" charset="0"/>
              <a:cs typeface="Dreaming Outloud Pro" panose="03050502040302030504" pitchFamily="66" charset="0"/>
            </a:endParaRPr>
          </a:p>
        </p:txBody>
      </p:sp>
      <p:sp>
        <p:nvSpPr>
          <p:cNvPr id="12" name="Textfeld 11">
            <a:extLst>
              <a:ext uri="{FF2B5EF4-FFF2-40B4-BE49-F238E27FC236}">
                <a16:creationId xmlns:a16="http://schemas.microsoft.com/office/drawing/2014/main" id="{04ECF7AA-A6E7-483A-F2A2-A04D53EFFBD2}"/>
              </a:ext>
            </a:extLst>
          </p:cNvPr>
          <p:cNvSpPr txBox="1"/>
          <p:nvPr/>
        </p:nvSpPr>
        <p:spPr>
          <a:xfrm>
            <a:off x="9074606" y="2070642"/>
            <a:ext cx="840434" cy="307777"/>
          </a:xfrm>
          <a:prstGeom prst="rect">
            <a:avLst/>
          </a:prstGeom>
          <a:noFill/>
        </p:spPr>
        <p:txBody>
          <a:bodyPr wrap="square">
            <a:spAutoFit/>
          </a:bodyPr>
          <a:lstStyle/>
          <a:p>
            <a:r>
              <a:rPr lang="de-DE" sz="1400" dirty="0">
                <a:latin typeface="Dreaming Outloud Pro" panose="03050502040302030504" pitchFamily="66" charset="0"/>
                <a:cs typeface="Dreaming Outloud Pro" panose="03050502040302030504" pitchFamily="66" charset="0"/>
              </a:rPr>
              <a:t>Max</a:t>
            </a:r>
            <a:endParaRPr lang="de-DE" sz="1200" u="sng" dirty="0">
              <a:latin typeface="Dreaming Outloud Pro" panose="03050502040302030504" pitchFamily="66" charset="0"/>
              <a:cs typeface="Dreaming Outloud Pro" panose="03050502040302030504" pitchFamily="66" charset="0"/>
            </a:endParaRPr>
          </a:p>
        </p:txBody>
      </p:sp>
      <p:sp>
        <p:nvSpPr>
          <p:cNvPr id="13" name="Textfeld 12">
            <a:extLst>
              <a:ext uri="{FF2B5EF4-FFF2-40B4-BE49-F238E27FC236}">
                <a16:creationId xmlns:a16="http://schemas.microsoft.com/office/drawing/2014/main" id="{228F3AEC-1505-4885-8220-399D49CE4185}"/>
              </a:ext>
            </a:extLst>
          </p:cNvPr>
          <p:cNvSpPr txBox="1"/>
          <p:nvPr/>
        </p:nvSpPr>
        <p:spPr>
          <a:xfrm>
            <a:off x="2287974" y="2059983"/>
            <a:ext cx="840434" cy="307777"/>
          </a:xfrm>
          <a:prstGeom prst="rect">
            <a:avLst/>
          </a:prstGeom>
          <a:noFill/>
        </p:spPr>
        <p:txBody>
          <a:bodyPr wrap="square">
            <a:spAutoFit/>
          </a:bodyPr>
          <a:lstStyle/>
          <a:p>
            <a:r>
              <a:rPr lang="de-DE" sz="1400" dirty="0">
                <a:latin typeface="Dreaming Outloud Pro" panose="03050502040302030504" pitchFamily="66" charset="0"/>
                <a:cs typeface="Dreaming Outloud Pro" panose="03050502040302030504" pitchFamily="66" charset="0"/>
              </a:rPr>
              <a:t>Katrin</a:t>
            </a:r>
            <a:endParaRPr lang="de-DE" sz="1400" u="sng" dirty="0">
              <a:latin typeface="Dreaming Outloud Pro" panose="03050502040302030504" pitchFamily="66" charset="0"/>
              <a:cs typeface="Dreaming Outloud Pro" panose="03050502040302030504" pitchFamily="66" charset="0"/>
            </a:endParaRPr>
          </a:p>
        </p:txBody>
      </p:sp>
      <p:sp>
        <p:nvSpPr>
          <p:cNvPr id="14" name="Textfeld 13">
            <a:extLst>
              <a:ext uri="{FF2B5EF4-FFF2-40B4-BE49-F238E27FC236}">
                <a16:creationId xmlns:a16="http://schemas.microsoft.com/office/drawing/2014/main" id="{EF385D34-18DF-CF08-CBE6-CDF55A5C98BE}"/>
              </a:ext>
            </a:extLst>
          </p:cNvPr>
          <p:cNvSpPr txBox="1"/>
          <p:nvPr/>
        </p:nvSpPr>
        <p:spPr>
          <a:xfrm>
            <a:off x="4508931" y="5918756"/>
            <a:ext cx="840434" cy="307777"/>
          </a:xfrm>
          <a:prstGeom prst="rect">
            <a:avLst/>
          </a:prstGeom>
          <a:noFill/>
        </p:spPr>
        <p:txBody>
          <a:bodyPr wrap="square">
            <a:spAutoFit/>
          </a:bodyPr>
          <a:lstStyle/>
          <a:p>
            <a:r>
              <a:rPr lang="de-DE" sz="1400" dirty="0">
                <a:latin typeface="Dreaming Outloud Pro" panose="03050502040302030504" pitchFamily="66" charset="0"/>
                <a:cs typeface="Dreaming Outloud Pro" panose="03050502040302030504" pitchFamily="66" charset="0"/>
              </a:rPr>
              <a:t>Helga</a:t>
            </a:r>
            <a:endParaRPr lang="de-DE" sz="1200" u="sng" dirty="0">
              <a:latin typeface="Dreaming Outloud Pro" panose="03050502040302030504" pitchFamily="66" charset="0"/>
              <a:cs typeface="Dreaming Outloud Pro" panose="03050502040302030504" pitchFamily="66" charset="0"/>
            </a:endParaRPr>
          </a:p>
        </p:txBody>
      </p:sp>
      <p:sp>
        <p:nvSpPr>
          <p:cNvPr id="3" name="Textfeld 2">
            <a:extLst>
              <a:ext uri="{FF2B5EF4-FFF2-40B4-BE49-F238E27FC236}">
                <a16:creationId xmlns:a16="http://schemas.microsoft.com/office/drawing/2014/main" id="{ED59EB2F-DDFC-C56F-33A2-EA29FEA07313}"/>
              </a:ext>
            </a:extLst>
          </p:cNvPr>
          <p:cNvSpPr txBox="1"/>
          <p:nvPr/>
        </p:nvSpPr>
        <p:spPr>
          <a:xfrm>
            <a:off x="2809356" y="6443797"/>
            <a:ext cx="6817892" cy="261610"/>
          </a:xfrm>
          <a:prstGeom prst="rect">
            <a:avLst/>
          </a:prstGeom>
          <a:noFill/>
        </p:spPr>
        <p:txBody>
          <a:bodyPr wrap="none" rtlCol="0">
            <a:spAutoFit/>
          </a:bodyPr>
          <a:lstStyle/>
          <a:p>
            <a:r>
              <a:rPr lang="de-DE" sz="1100" dirty="0"/>
              <a:t>© Illustration: Patrick Hawlitschek 2025 – alle Rechte vorbehalten. Nutzung nur im Rahmen dieses Materials erlaubt.</a:t>
            </a:r>
          </a:p>
        </p:txBody>
      </p:sp>
    </p:spTree>
    <p:extLst>
      <p:ext uri="{BB962C8B-B14F-4D97-AF65-F5344CB8AC3E}">
        <p14:creationId xmlns:p14="http://schemas.microsoft.com/office/powerpoint/2010/main" val="9718629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F0BDB2-0E32-4D90-ABB2-89E04096C70B}"/>
              </a:ext>
            </a:extLst>
          </p:cNvPr>
          <p:cNvSpPr>
            <a:spLocks noGrp="1"/>
          </p:cNvSpPr>
          <p:nvPr>
            <p:ph type="title"/>
          </p:nvPr>
        </p:nvSpPr>
        <p:spPr/>
        <p:txBody>
          <a:bodyPr/>
          <a:lstStyle/>
          <a:p>
            <a:r>
              <a:rPr lang="de-DE" dirty="0"/>
              <a:t>Welche Materialien gibt es?</a:t>
            </a:r>
          </a:p>
        </p:txBody>
      </p:sp>
      <p:sp>
        <p:nvSpPr>
          <p:cNvPr id="3" name="Inhaltsplatzhalter 2">
            <a:extLst>
              <a:ext uri="{FF2B5EF4-FFF2-40B4-BE49-F238E27FC236}">
                <a16:creationId xmlns:a16="http://schemas.microsoft.com/office/drawing/2014/main" id="{56DC730D-14C2-4728-9547-E5D0EACE846C}"/>
              </a:ext>
            </a:extLst>
          </p:cNvPr>
          <p:cNvSpPr>
            <a:spLocks noGrp="1"/>
          </p:cNvSpPr>
          <p:nvPr>
            <p:ph idx="1"/>
          </p:nvPr>
        </p:nvSpPr>
        <p:spPr/>
        <p:txBody>
          <a:bodyPr/>
          <a:lstStyle/>
          <a:p>
            <a:pPr>
              <a:lnSpc>
                <a:spcPct val="125000"/>
              </a:lnSpc>
            </a:pPr>
            <a:r>
              <a:rPr lang="de-DE" dirty="0"/>
              <a:t>Foliensatz Auftakt-Veranstaltung</a:t>
            </a:r>
          </a:p>
          <a:p>
            <a:pPr>
              <a:lnSpc>
                <a:spcPct val="125000"/>
              </a:lnSpc>
            </a:pPr>
            <a:r>
              <a:rPr lang="de-DE" dirty="0"/>
              <a:t>E-Learning-Einheit 1-3</a:t>
            </a:r>
          </a:p>
          <a:p>
            <a:pPr>
              <a:lnSpc>
                <a:spcPct val="125000"/>
              </a:lnSpc>
            </a:pPr>
            <a:r>
              <a:rPr lang="de-DE" dirty="0"/>
              <a:t>Lernfortschrittsdokumentation 1-3</a:t>
            </a:r>
          </a:p>
          <a:p>
            <a:pPr>
              <a:lnSpc>
                <a:spcPct val="125000"/>
              </a:lnSpc>
            </a:pPr>
            <a:r>
              <a:rPr lang="de-DE" dirty="0"/>
              <a:t>Weiteres Begleitmaterial</a:t>
            </a:r>
          </a:p>
          <a:p>
            <a:pPr>
              <a:lnSpc>
                <a:spcPct val="125000"/>
              </a:lnSpc>
            </a:pPr>
            <a:r>
              <a:rPr lang="de-DE" dirty="0"/>
              <a:t>Foliensatz Abschluss-Veranstaltung</a:t>
            </a:r>
          </a:p>
        </p:txBody>
      </p:sp>
    </p:spTree>
    <p:extLst>
      <p:ext uri="{BB962C8B-B14F-4D97-AF65-F5344CB8AC3E}">
        <p14:creationId xmlns:p14="http://schemas.microsoft.com/office/powerpoint/2010/main" val="9316204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F0BDB2-0E32-4D90-ABB2-89E04096C70B}"/>
              </a:ext>
            </a:extLst>
          </p:cNvPr>
          <p:cNvSpPr>
            <a:spLocks noGrp="1"/>
          </p:cNvSpPr>
          <p:nvPr>
            <p:ph type="title"/>
          </p:nvPr>
        </p:nvSpPr>
        <p:spPr/>
        <p:txBody>
          <a:bodyPr/>
          <a:lstStyle/>
          <a:p>
            <a:r>
              <a:rPr lang="de-DE" dirty="0"/>
              <a:t>Welche Materialien gibt es?</a:t>
            </a:r>
          </a:p>
        </p:txBody>
      </p:sp>
      <p:sp>
        <p:nvSpPr>
          <p:cNvPr id="3" name="Inhaltsplatzhalter 2">
            <a:extLst>
              <a:ext uri="{FF2B5EF4-FFF2-40B4-BE49-F238E27FC236}">
                <a16:creationId xmlns:a16="http://schemas.microsoft.com/office/drawing/2014/main" id="{56DC730D-14C2-4728-9547-E5D0EACE846C}"/>
              </a:ext>
            </a:extLst>
          </p:cNvPr>
          <p:cNvSpPr>
            <a:spLocks noGrp="1"/>
          </p:cNvSpPr>
          <p:nvPr>
            <p:ph idx="1"/>
          </p:nvPr>
        </p:nvSpPr>
        <p:spPr/>
        <p:txBody>
          <a:bodyPr/>
          <a:lstStyle/>
          <a:p>
            <a:pPr>
              <a:lnSpc>
                <a:spcPct val="125000"/>
              </a:lnSpc>
            </a:pPr>
            <a:r>
              <a:rPr lang="de-DE" dirty="0"/>
              <a:t>Foliensatz Auftakt-Veranstaltung</a:t>
            </a:r>
          </a:p>
          <a:p>
            <a:pPr>
              <a:lnSpc>
                <a:spcPct val="125000"/>
              </a:lnSpc>
            </a:pPr>
            <a:r>
              <a:rPr lang="de-DE" dirty="0">
                <a:solidFill>
                  <a:schemeClr val="bg1">
                    <a:lumMod val="95000"/>
                  </a:schemeClr>
                </a:solidFill>
              </a:rPr>
              <a:t>E-Learning-Einheit 1-3</a:t>
            </a:r>
          </a:p>
          <a:p>
            <a:pPr>
              <a:lnSpc>
                <a:spcPct val="125000"/>
              </a:lnSpc>
            </a:pPr>
            <a:r>
              <a:rPr lang="de-DE" dirty="0">
                <a:solidFill>
                  <a:schemeClr val="bg1">
                    <a:lumMod val="95000"/>
                  </a:schemeClr>
                </a:solidFill>
              </a:rPr>
              <a:t>Lernfortschrittsdokumentation 1-3</a:t>
            </a:r>
          </a:p>
          <a:p>
            <a:pPr>
              <a:lnSpc>
                <a:spcPct val="125000"/>
              </a:lnSpc>
            </a:pPr>
            <a:r>
              <a:rPr lang="de-DE" dirty="0">
                <a:solidFill>
                  <a:schemeClr val="bg1">
                    <a:lumMod val="95000"/>
                  </a:schemeClr>
                </a:solidFill>
              </a:rPr>
              <a:t>Weiteres Begleitmaterial</a:t>
            </a:r>
          </a:p>
          <a:p>
            <a:pPr>
              <a:lnSpc>
                <a:spcPct val="125000"/>
              </a:lnSpc>
            </a:pPr>
            <a:r>
              <a:rPr lang="de-DE" dirty="0">
                <a:solidFill>
                  <a:schemeClr val="bg1">
                    <a:lumMod val="95000"/>
                  </a:schemeClr>
                </a:solidFill>
              </a:rPr>
              <a:t>Foliensatz Abschluss-Veranstaltung</a:t>
            </a:r>
          </a:p>
        </p:txBody>
      </p:sp>
      <p:pic>
        <p:nvPicPr>
          <p:cNvPr id="5" name="Grafik 4" descr="Geöffnetes Laptop-Gerät">
            <a:extLst>
              <a:ext uri="{FF2B5EF4-FFF2-40B4-BE49-F238E27FC236}">
                <a16:creationId xmlns:a16="http://schemas.microsoft.com/office/drawing/2014/main" id="{404BC9E1-6AF7-4860-B5D9-84EE42FF9EC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52573" y="2266239"/>
            <a:ext cx="4431310" cy="3075677"/>
          </a:xfrm>
          <a:prstGeom prst="rect">
            <a:avLst/>
          </a:prstGeom>
        </p:spPr>
      </p:pic>
      <p:pic>
        <p:nvPicPr>
          <p:cNvPr id="6" name="Grafik 5">
            <a:extLst>
              <a:ext uri="{FF2B5EF4-FFF2-40B4-BE49-F238E27FC236}">
                <a16:creationId xmlns:a16="http://schemas.microsoft.com/office/drawing/2014/main" id="{A7B81380-B460-4559-B191-18449117F728}"/>
              </a:ext>
            </a:extLst>
          </p:cNvPr>
          <p:cNvPicPr>
            <a:picLocks noChangeAspect="1"/>
          </p:cNvPicPr>
          <p:nvPr/>
        </p:nvPicPr>
        <p:blipFill>
          <a:blip r:embed="rId4"/>
          <a:stretch>
            <a:fillRect/>
          </a:stretch>
        </p:blipFill>
        <p:spPr>
          <a:xfrm>
            <a:off x="7465604" y="2587625"/>
            <a:ext cx="2889226" cy="1638300"/>
          </a:xfrm>
          <a:prstGeom prst="rect">
            <a:avLst/>
          </a:prstGeom>
        </p:spPr>
      </p:pic>
    </p:spTree>
    <p:extLst>
      <p:ext uri="{BB962C8B-B14F-4D97-AF65-F5344CB8AC3E}">
        <p14:creationId xmlns:p14="http://schemas.microsoft.com/office/powerpoint/2010/main" val="26140875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F0BDB2-0E32-4D90-ABB2-89E04096C70B}"/>
              </a:ext>
            </a:extLst>
          </p:cNvPr>
          <p:cNvSpPr>
            <a:spLocks noGrp="1"/>
          </p:cNvSpPr>
          <p:nvPr>
            <p:ph type="title"/>
          </p:nvPr>
        </p:nvSpPr>
        <p:spPr/>
        <p:txBody>
          <a:bodyPr/>
          <a:lstStyle/>
          <a:p>
            <a:r>
              <a:rPr lang="de-DE" dirty="0"/>
              <a:t>Welche Materialien gibt es?</a:t>
            </a:r>
          </a:p>
        </p:txBody>
      </p:sp>
      <p:sp>
        <p:nvSpPr>
          <p:cNvPr id="3" name="Inhaltsplatzhalter 2">
            <a:extLst>
              <a:ext uri="{FF2B5EF4-FFF2-40B4-BE49-F238E27FC236}">
                <a16:creationId xmlns:a16="http://schemas.microsoft.com/office/drawing/2014/main" id="{56DC730D-14C2-4728-9547-E5D0EACE846C}"/>
              </a:ext>
            </a:extLst>
          </p:cNvPr>
          <p:cNvSpPr>
            <a:spLocks noGrp="1"/>
          </p:cNvSpPr>
          <p:nvPr>
            <p:ph idx="1"/>
          </p:nvPr>
        </p:nvSpPr>
        <p:spPr/>
        <p:txBody>
          <a:bodyPr/>
          <a:lstStyle/>
          <a:p>
            <a:pPr>
              <a:lnSpc>
                <a:spcPct val="125000"/>
              </a:lnSpc>
            </a:pPr>
            <a:r>
              <a:rPr lang="de-DE" dirty="0">
                <a:solidFill>
                  <a:schemeClr val="bg1">
                    <a:lumMod val="95000"/>
                  </a:schemeClr>
                </a:solidFill>
              </a:rPr>
              <a:t>Foliensatz Auftakt-Veranstaltung</a:t>
            </a:r>
          </a:p>
          <a:p>
            <a:pPr>
              <a:lnSpc>
                <a:spcPct val="125000"/>
              </a:lnSpc>
            </a:pPr>
            <a:r>
              <a:rPr lang="de-DE" dirty="0"/>
              <a:t>E-Learning-Einheit 1-3</a:t>
            </a:r>
          </a:p>
          <a:p>
            <a:pPr>
              <a:lnSpc>
                <a:spcPct val="125000"/>
              </a:lnSpc>
            </a:pPr>
            <a:r>
              <a:rPr lang="de-DE" dirty="0">
                <a:solidFill>
                  <a:schemeClr val="bg1">
                    <a:lumMod val="95000"/>
                  </a:schemeClr>
                </a:solidFill>
              </a:rPr>
              <a:t>Lernfortschrittsdokumentation 1-3</a:t>
            </a:r>
          </a:p>
          <a:p>
            <a:pPr>
              <a:lnSpc>
                <a:spcPct val="125000"/>
              </a:lnSpc>
            </a:pPr>
            <a:r>
              <a:rPr lang="de-DE" dirty="0">
                <a:solidFill>
                  <a:schemeClr val="bg1">
                    <a:lumMod val="95000"/>
                  </a:schemeClr>
                </a:solidFill>
              </a:rPr>
              <a:t>Weiteres Begleitmaterial</a:t>
            </a:r>
          </a:p>
          <a:p>
            <a:pPr>
              <a:lnSpc>
                <a:spcPct val="125000"/>
              </a:lnSpc>
            </a:pPr>
            <a:r>
              <a:rPr lang="de-DE" dirty="0">
                <a:solidFill>
                  <a:schemeClr val="bg1">
                    <a:lumMod val="95000"/>
                  </a:schemeClr>
                </a:solidFill>
              </a:rPr>
              <a:t>Foliensatz Abschluss-Veranstaltung</a:t>
            </a:r>
          </a:p>
        </p:txBody>
      </p:sp>
      <p:pic>
        <p:nvPicPr>
          <p:cNvPr id="5" name="Grafik 4" descr="Geöffnetes Laptop-Gerät">
            <a:extLst>
              <a:ext uri="{FF2B5EF4-FFF2-40B4-BE49-F238E27FC236}">
                <a16:creationId xmlns:a16="http://schemas.microsoft.com/office/drawing/2014/main" id="{5A8A95FE-DF32-43F1-BEAB-166001E49E2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52573" y="2266239"/>
            <a:ext cx="4431310" cy="3075677"/>
          </a:xfrm>
          <a:prstGeom prst="rect">
            <a:avLst/>
          </a:prstGeom>
        </p:spPr>
      </p:pic>
      <p:pic>
        <p:nvPicPr>
          <p:cNvPr id="6" name="Grafik 5">
            <a:extLst>
              <a:ext uri="{FF2B5EF4-FFF2-40B4-BE49-F238E27FC236}">
                <a16:creationId xmlns:a16="http://schemas.microsoft.com/office/drawing/2014/main" id="{D3A64309-A8F8-4E3E-994F-B578B8986309}"/>
              </a:ext>
            </a:extLst>
          </p:cNvPr>
          <p:cNvPicPr>
            <a:picLocks noChangeAspect="1"/>
          </p:cNvPicPr>
          <p:nvPr/>
        </p:nvPicPr>
        <p:blipFill rotWithShape="1">
          <a:blip r:embed="rId4"/>
          <a:srcRect r="50000" b="9471"/>
          <a:stretch/>
        </p:blipFill>
        <p:spPr>
          <a:xfrm>
            <a:off x="7935781" y="3589198"/>
            <a:ext cx="1864893" cy="1049003"/>
          </a:xfrm>
          <a:prstGeom prst="rect">
            <a:avLst/>
          </a:prstGeom>
          <a:ln>
            <a:noFill/>
          </a:ln>
          <a:effectLst>
            <a:outerShdw blurRad="292100" dist="139700" dir="2700000" algn="tl" rotWithShape="0">
              <a:srgbClr val="333333">
                <a:alpha val="65000"/>
              </a:srgbClr>
            </a:outerShdw>
          </a:effectLst>
        </p:spPr>
      </p:pic>
      <p:pic>
        <p:nvPicPr>
          <p:cNvPr id="7" name="Grafik 6">
            <a:extLst>
              <a:ext uri="{FF2B5EF4-FFF2-40B4-BE49-F238E27FC236}">
                <a16:creationId xmlns:a16="http://schemas.microsoft.com/office/drawing/2014/main" id="{66AB1937-0D26-4E88-A50B-AE977EB42680}"/>
              </a:ext>
            </a:extLst>
          </p:cNvPr>
          <p:cNvPicPr>
            <a:picLocks noChangeAspect="1"/>
          </p:cNvPicPr>
          <p:nvPr/>
        </p:nvPicPr>
        <p:blipFill>
          <a:blip r:embed="rId5"/>
          <a:stretch>
            <a:fillRect/>
          </a:stretch>
        </p:blipFill>
        <p:spPr>
          <a:xfrm>
            <a:off x="6843535" y="2219799"/>
            <a:ext cx="1864895" cy="1049003"/>
          </a:xfrm>
          <a:prstGeom prst="rect">
            <a:avLst/>
          </a:prstGeom>
          <a:ln>
            <a:noFill/>
          </a:ln>
          <a:effectLst>
            <a:outerShdw blurRad="292100" dist="139700" dir="2700000" algn="tl" rotWithShape="0">
              <a:srgbClr val="333333">
                <a:alpha val="65000"/>
              </a:srgbClr>
            </a:outerShdw>
          </a:effectLst>
        </p:spPr>
      </p:pic>
      <p:pic>
        <p:nvPicPr>
          <p:cNvPr id="8" name="Grafik 7">
            <a:extLst>
              <a:ext uri="{FF2B5EF4-FFF2-40B4-BE49-F238E27FC236}">
                <a16:creationId xmlns:a16="http://schemas.microsoft.com/office/drawing/2014/main" id="{D00A5807-0E62-4D99-8D8F-2C7521DEA615}"/>
              </a:ext>
            </a:extLst>
          </p:cNvPr>
          <p:cNvPicPr>
            <a:picLocks noChangeAspect="1"/>
          </p:cNvPicPr>
          <p:nvPr/>
        </p:nvPicPr>
        <p:blipFill>
          <a:blip r:embed="rId6"/>
          <a:stretch>
            <a:fillRect/>
          </a:stretch>
        </p:blipFill>
        <p:spPr>
          <a:xfrm>
            <a:off x="9067701" y="2152593"/>
            <a:ext cx="2116178" cy="1262282"/>
          </a:xfrm>
          <a:prstGeom prst="rect">
            <a:avLst/>
          </a:prstGeom>
        </p:spPr>
      </p:pic>
    </p:spTree>
    <p:extLst>
      <p:ext uri="{BB962C8B-B14F-4D97-AF65-F5344CB8AC3E}">
        <p14:creationId xmlns:p14="http://schemas.microsoft.com/office/powerpoint/2010/main" val="1674094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F0BDB2-0E32-4D90-ABB2-89E04096C70B}"/>
              </a:ext>
            </a:extLst>
          </p:cNvPr>
          <p:cNvSpPr>
            <a:spLocks noGrp="1"/>
          </p:cNvSpPr>
          <p:nvPr>
            <p:ph type="title"/>
          </p:nvPr>
        </p:nvSpPr>
        <p:spPr/>
        <p:txBody>
          <a:bodyPr/>
          <a:lstStyle/>
          <a:p>
            <a:r>
              <a:rPr lang="de-DE" dirty="0"/>
              <a:t>Welche Materialien gibt es?</a:t>
            </a:r>
          </a:p>
        </p:txBody>
      </p:sp>
      <p:sp>
        <p:nvSpPr>
          <p:cNvPr id="3" name="Inhaltsplatzhalter 2">
            <a:extLst>
              <a:ext uri="{FF2B5EF4-FFF2-40B4-BE49-F238E27FC236}">
                <a16:creationId xmlns:a16="http://schemas.microsoft.com/office/drawing/2014/main" id="{56DC730D-14C2-4728-9547-E5D0EACE846C}"/>
              </a:ext>
            </a:extLst>
          </p:cNvPr>
          <p:cNvSpPr>
            <a:spLocks noGrp="1"/>
          </p:cNvSpPr>
          <p:nvPr>
            <p:ph idx="1"/>
          </p:nvPr>
        </p:nvSpPr>
        <p:spPr/>
        <p:txBody>
          <a:bodyPr/>
          <a:lstStyle/>
          <a:p>
            <a:pPr>
              <a:lnSpc>
                <a:spcPct val="125000"/>
              </a:lnSpc>
            </a:pPr>
            <a:r>
              <a:rPr lang="de-DE" dirty="0">
                <a:solidFill>
                  <a:schemeClr val="bg1">
                    <a:lumMod val="95000"/>
                  </a:schemeClr>
                </a:solidFill>
              </a:rPr>
              <a:t>Foliensatz Auftakt-Veranstaltung</a:t>
            </a:r>
          </a:p>
          <a:p>
            <a:pPr>
              <a:lnSpc>
                <a:spcPct val="125000"/>
              </a:lnSpc>
            </a:pPr>
            <a:r>
              <a:rPr lang="de-DE" dirty="0">
                <a:solidFill>
                  <a:schemeClr val="bg1">
                    <a:lumMod val="95000"/>
                  </a:schemeClr>
                </a:solidFill>
              </a:rPr>
              <a:t>E-Learning-Einheit 1-3</a:t>
            </a:r>
          </a:p>
          <a:p>
            <a:pPr>
              <a:lnSpc>
                <a:spcPct val="125000"/>
              </a:lnSpc>
            </a:pPr>
            <a:r>
              <a:rPr lang="de-DE" dirty="0"/>
              <a:t>Lernfortschrittsdokumentation 1-3</a:t>
            </a:r>
          </a:p>
          <a:p>
            <a:pPr>
              <a:lnSpc>
                <a:spcPct val="125000"/>
              </a:lnSpc>
            </a:pPr>
            <a:r>
              <a:rPr lang="de-DE" dirty="0">
                <a:solidFill>
                  <a:schemeClr val="bg1">
                    <a:lumMod val="95000"/>
                  </a:schemeClr>
                </a:solidFill>
              </a:rPr>
              <a:t>Weiteres Begleitmaterial</a:t>
            </a:r>
          </a:p>
          <a:p>
            <a:pPr>
              <a:lnSpc>
                <a:spcPct val="125000"/>
              </a:lnSpc>
            </a:pPr>
            <a:r>
              <a:rPr lang="de-DE" dirty="0">
                <a:solidFill>
                  <a:schemeClr val="bg1">
                    <a:lumMod val="95000"/>
                  </a:schemeClr>
                </a:solidFill>
              </a:rPr>
              <a:t>Foliensatz Abschluss-Veranstaltung</a:t>
            </a:r>
          </a:p>
        </p:txBody>
      </p:sp>
      <p:pic>
        <p:nvPicPr>
          <p:cNvPr id="5" name="Grafik 4">
            <a:extLst>
              <a:ext uri="{FF2B5EF4-FFF2-40B4-BE49-F238E27FC236}">
                <a16:creationId xmlns:a16="http://schemas.microsoft.com/office/drawing/2014/main" id="{7AB1BB0B-2762-4D1F-9924-ED8C2A882D5A}"/>
              </a:ext>
            </a:extLst>
          </p:cNvPr>
          <p:cNvPicPr>
            <a:picLocks noChangeAspect="1"/>
          </p:cNvPicPr>
          <p:nvPr/>
        </p:nvPicPr>
        <p:blipFill rotWithShape="1">
          <a:blip r:embed="rId2"/>
          <a:srcRect r="658"/>
          <a:stretch/>
        </p:blipFill>
        <p:spPr>
          <a:xfrm>
            <a:off x="7312818" y="825499"/>
            <a:ext cx="3536077" cy="50582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Rechteck 8">
            <a:extLst>
              <a:ext uri="{FF2B5EF4-FFF2-40B4-BE49-F238E27FC236}">
                <a16:creationId xmlns:a16="http://schemas.microsoft.com/office/drawing/2014/main" id="{71E263D3-4A08-410E-ABB2-566CDB35C9DB}"/>
              </a:ext>
            </a:extLst>
          </p:cNvPr>
          <p:cNvSpPr/>
          <p:nvPr/>
        </p:nvSpPr>
        <p:spPr>
          <a:xfrm>
            <a:off x="7810500" y="962025"/>
            <a:ext cx="942975" cy="5703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2316510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F0BDB2-0E32-4D90-ABB2-89E04096C70B}"/>
              </a:ext>
            </a:extLst>
          </p:cNvPr>
          <p:cNvSpPr>
            <a:spLocks noGrp="1"/>
          </p:cNvSpPr>
          <p:nvPr>
            <p:ph type="title"/>
          </p:nvPr>
        </p:nvSpPr>
        <p:spPr/>
        <p:txBody>
          <a:bodyPr/>
          <a:lstStyle/>
          <a:p>
            <a:r>
              <a:rPr lang="de-DE" dirty="0"/>
              <a:t>Welche Materialien gibt es?</a:t>
            </a:r>
          </a:p>
        </p:txBody>
      </p:sp>
      <p:sp>
        <p:nvSpPr>
          <p:cNvPr id="3" name="Inhaltsplatzhalter 2">
            <a:extLst>
              <a:ext uri="{FF2B5EF4-FFF2-40B4-BE49-F238E27FC236}">
                <a16:creationId xmlns:a16="http://schemas.microsoft.com/office/drawing/2014/main" id="{56DC730D-14C2-4728-9547-E5D0EACE846C}"/>
              </a:ext>
            </a:extLst>
          </p:cNvPr>
          <p:cNvSpPr>
            <a:spLocks noGrp="1"/>
          </p:cNvSpPr>
          <p:nvPr>
            <p:ph idx="1"/>
          </p:nvPr>
        </p:nvSpPr>
        <p:spPr/>
        <p:txBody>
          <a:bodyPr/>
          <a:lstStyle/>
          <a:p>
            <a:pPr>
              <a:lnSpc>
                <a:spcPct val="125000"/>
              </a:lnSpc>
            </a:pPr>
            <a:r>
              <a:rPr lang="de-DE" dirty="0">
                <a:solidFill>
                  <a:schemeClr val="bg1">
                    <a:lumMod val="95000"/>
                  </a:schemeClr>
                </a:solidFill>
              </a:rPr>
              <a:t>Foliensatz Auftakt-Veranstaltung</a:t>
            </a:r>
          </a:p>
          <a:p>
            <a:pPr>
              <a:lnSpc>
                <a:spcPct val="125000"/>
              </a:lnSpc>
            </a:pPr>
            <a:r>
              <a:rPr lang="de-DE" dirty="0">
                <a:solidFill>
                  <a:schemeClr val="bg1">
                    <a:lumMod val="95000"/>
                  </a:schemeClr>
                </a:solidFill>
              </a:rPr>
              <a:t>E-Learning-Einheit 1-3</a:t>
            </a:r>
          </a:p>
          <a:p>
            <a:pPr>
              <a:lnSpc>
                <a:spcPct val="125000"/>
              </a:lnSpc>
            </a:pPr>
            <a:r>
              <a:rPr lang="de-DE" dirty="0"/>
              <a:t>Lernfortschrittsdokumentation 1-3</a:t>
            </a:r>
          </a:p>
          <a:p>
            <a:pPr>
              <a:lnSpc>
                <a:spcPct val="125000"/>
              </a:lnSpc>
            </a:pPr>
            <a:r>
              <a:rPr lang="de-DE" dirty="0">
                <a:solidFill>
                  <a:schemeClr val="bg1">
                    <a:lumMod val="95000"/>
                  </a:schemeClr>
                </a:solidFill>
              </a:rPr>
              <a:t>Weiteres Begleitmaterial</a:t>
            </a:r>
          </a:p>
          <a:p>
            <a:pPr>
              <a:lnSpc>
                <a:spcPct val="125000"/>
              </a:lnSpc>
            </a:pPr>
            <a:r>
              <a:rPr lang="de-DE" dirty="0">
                <a:solidFill>
                  <a:schemeClr val="bg1">
                    <a:lumMod val="95000"/>
                  </a:schemeClr>
                </a:solidFill>
              </a:rPr>
              <a:t>Foliensatz Abschluss-Veranstaltung</a:t>
            </a:r>
          </a:p>
        </p:txBody>
      </p:sp>
      <p:pic>
        <p:nvPicPr>
          <p:cNvPr id="5" name="Grafik 4">
            <a:extLst>
              <a:ext uri="{FF2B5EF4-FFF2-40B4-BE49-F238E27FC236}">
                <a16:creationId xmlns:a16="http://schemas.microsoft.com/office/drawing/2014/main" id="{7AB1BB0B-2762-4D1F-9924-ED8C2A882D5A}"/>
              </a:ext>
            </a:extLst>
          </p:cNvPr>
          <p:cNvPicPr>
            <a:picLocks noChangeAspect="1"/>
          </p:cNvPicPr>
          <p:nvPr/>
        </p:nvPicPr>
        <p:blipFill rotWithShape="1">
          <a:blip r:embed="rId2"/>
          <a:srcRect r="658"/>
          <a:stretch/>
        </p:blipFill>
        <p:spPr>
          <a:xfrm>
            <a:off x="7312818" y="825499"/>
            <a:ext cx="3536077" cy="50582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Grafik 5">
            <a:extLst>
              <a:ext uri="{FF2B5EF4-FFF2-40B4-BE49-F238E27FC236}">
                <a16:creationId xmlns:a16="http://schemas.microsoft.com/office/drawing/2014/main" id="{55B6EA87-AF5B-4AA8-A8E8-A1F674B828CE}"/>
              </a:ext>
            </a:extLst>
          </p:cNvPr>
          <p:cNvPicPr>
            <a:picLocks noChangeAspect="1"/>
          </p:cNvPicPr>
          <p:nvPr/>
        </p:nvPicPr>
        <p:blipFill>
          <a:blip r:embed="rId3"/>
          <a:stretch>
            <a:fillRect/>
          </a:stretch>
        </p:blipFill>
        <p:spPr>
          <a:xfrm>
            <a:off x="7308134" y="825499"/>
            <a:ext cx="3540761" cy="50582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Rechteck 8">
            <a:extLst>
              <a:ext uri="{FF2B5EF4-FFF2-40B4-BE49-F238E27FC236}">
                <a16:creationId xmlns:a16="http://schemas.microsoft.com/office/drawing/2014/main" id="{618FFD31-4B73-4E3B-8785-0804467B6DEC}"/>
              </a:ext>
            </a:extLst>
          </p:cNvPr>
          <p:cNvSpPr/>
          <p:nvPr/>
        </p:nvSpPr>
        <p:spPr>
          <a:xfrm>
            <a:off x="7553326" y="902608"/>
            <a:ext cx="552450" cy="4213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6103034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254292-F28A-46EA-ADC9-053CC37C7936}"/>
              </a:ext>
            </a:extLst>
          </p:cNvPr>
          <p:cNvSpPr>
            <a:spLocks noGrp="1"/>
          </p:cNvSpPr>
          <p:nvPr>
            <p:ph type="title"/>
          </p:nvPr>
        </p:nvSpPr>
        <p:spPr>
          <a:xfrm>
            <a:off x="1041400" y="365125"/>
            <a:ext cx="10172700" cy="1325563"/>
          </a:xfrm>
        </p:spPr>
        <p:txBody>
          <a:bodyPr/>
          <a:lstStyle/>
          <a:p>
            <a:r>
              <a:rPr lang="de-DE" dirty="0"/>
              <a:t>Was machen wir heute?</a:t>
            </a:r>
          </a:p>
        </p:txBody>
      </p:sp>
      <p:grpSp>
        <p:nvGrpSpPr>
          <p:cNvPr id="19" name="Gruppieren 18">
            <a:extLst>
              <a:ext uri="{FF2B5EF4-FFF2-40B4-BE49-F238E27FC236}">
                <a16:creationId xmlns:a16="http://schemas.microsoft.com/office/drawing/2014/main" id="{EBE29C78-6835-4F38-8A8A-A33A17EE60FE}"/>
              </a:ext>
            </a:extLst>
          </p:cNvPr>
          <p:cNvGrpSpPr/>
          <p:nvPr/>
        </p:nvGrpSpPr>
        <p:grpSpPr>
          <a:xfrm>
            <a:off x="1422399" y="3181885"/>
            <a:ext cx="965200" cy="876300"/>
            <a:chOff x="1422399" y="3482825"/>
            <a:chExt cx="965200" cy="876300"/>
          </a:xfrm>
          <a:solidFill>
            <a:srgbClr val="3674FF"/>
          </a:solidFill>
        </p:grpSpPr>
        <p:sp>
          <p:nvSpPr>
            <p:cNvPr id="11" name="Ellipse 10">
              <a:extLst>
                <a:ext uri="{FF2B5EF4-FFF2-40B4-BE49-F238E27FC236}">
                  <a16:creationId xmlns:a16="http://schemas.microsoft.com/office/drawing/2014/main" id="{DD0C9F24-8311-4980-9E32-9E6C634C3644}"/>
                </a:ext>
              </a:extLst>
            </p:cNvPr>
            <p:cNvSpPr/>
            <p:nvPr/>
          </p:nvSpPr>
          <p:spPr>
            <a:xfrm>
              <a:off x="1422399" y="3482825"/>
              <a:ext cx="965200" cy="876300"/>
            </a:xfrm>
            <a:prstGeom prst="ellipse">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3" name="Grafik 12" descr="Zahnräder">
              <a:extLst>
                <a:ext uri="{FF2B5EF4-FFF2-40B4-BE49-F238E27FC236}">
                  <a16:creationId xmlns:a16="http://schemas.microsoft.com/office/drawing/2014/main" id="{6A70F188-63B4-40CD-A14B-C5D9E73EB39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06578" y="3560315"/>
              <a:ext cx="796842" cy="721319"/>
            </a:xfrm>
            <a:prstGeom prst="rect">
              <a:avLst/>
            </a:prstGeom>
          </p:spPr>
        </p:pic>
      </p:grpSp>
      <p:grpSp>
        <p:nvGrpSpPr>
          <p:cNvPr id="20" name="Gruppieren 19">
            <a:extLst>
              <a:ext uri="{FF2B5EF4-FFF2-40B4-BE49-F238E27FC236}">
                <a16:creationId xmlns:a16="http://schemas.microsoft.com/office/drawing/2014/main" id="{069F3164-F8A7-47D9-B1FA-3F30CF21010F}"/>
              </a:ext>
            </a:extLst>
          </p:cNvPr>
          <p:cNvGrpSpPr/>
          <p:nvPr/>
        </p:nvGrpSpPr>
        <p:grpSpPr>
          <a:xfrm>
            <a:off x="1422399" y="1900442"/>
            <a:ext cx="965200" cy="876300"/>
            <a:chOff x="1422400" y="1967198"/>
            <a:chExt cx="965200" cy="876300"/>
          </a:xfrm>
          <a:solidFill>
            <a:srgbClr val="FB212A"/>
          </a:solidFill>
        </p:grpSpPr>
        <p:sp>
          <p:nvSpPr>
            <p:cNvPr id="4" name="Ellipse 3">
              <a:extLst>
                <a:ext uri="{FF2B5EF4-FFF2-40B4-BE49-F238E27FC236}">
                  <a16:creationId xmlns:a16="http://schemas.microsoft.com/office/drawing/2014/main" id="{88C93948-BAD6-43AF-89DD-EAE5163E9281}"/>
                </a:ext>
              </a:extLst>
            </p:cNvPr>
            <p:cNvSpPr/>
            <p:nvPr/>
          </p:nvSpPr>
          <p:spPr>
            <a:xfrm>
              <a:off x="1422400" y="1967198"/>
              <a:ext cx="965200" cy="876300"/>
            </a:xfrm>
            <a:prstGeom prst="ellipse">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5" name="Grafik 14" descr="Volltreffer">
              <a:extLst>
                <a:ext uri="{FF2B5EF4-FFF2-40B4-BE49-F238E27FC236}">
                  <a16:creationId xmlns:a16="http://schemas.microsoft.com/office/drawing/2014/main" id="{C489054A-6ADB-4600-9528-B82FB2DA5F3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49827" y="2050175"/>
              <a:ext cx="710345" cy="710345"/>
            </a:xfrm>
            <a:prstGeom prst="rect">
              <a:avLst/>
            </a:prstGeom>
          </p:spPr>
        </p:pic>
      </p:grpSp>
      <p:grpSp>
        <p:nvGrpSpPr>
          <p:cNvPr id="21" name="Gruppieren 20">
            <a:extLst>
              <a:ext uri="{FF2B5EF4-FFF2-40B4-BE49-F238E27FC236}">
                <a16:creationId xmlns:a16="http://schemas.microsoft.com/office/drawing/2014/main" id="{0EE651C3-2138-453F-8BFD-98C939314DA3}"/>
              </a:ext>
            </a:extLst>
          </p:cNvPr>
          <p:cNvGrpSpPr/>
          <p:nvPr/>
        </p:nvGrpSpPr>
        <p:grpSpPr>
          <a:xfrm>
            <a:off x="1422399" y="5785533"/>
            <a:ext cx="965200" cy="876300"/>
            <a:chOff x="1422400" y="5029335"/>
            <a:chExt cx="965200" cy="876300"/>
          </a:xfrm>
          <a:solidFill>
            <a:srgbClr val="2AD01A"/>
          </a:solidFill>
        </p:grpSpPr>
        <p:sp>
          <p:nvSpPr>
            <p:cNvPr id="16" name="Ellipse 15">
              <a:extLst>
                <a:ext uri="{FF2B5EF4-FFF2-40B4-BE49-F238E27FC236}">
                  <a16:creationId xmlns:a16="http://schemas.microsoft.com/office/drawing/2014/main" id="{321FA4A0-A911-437E-BEF6-F8B74AC72FD9}"/>
                </a:ext>
              </a:extLst>
            </p:cNvPr>
            <p:cNvSpPr/>
            <p:nvPr/>
          </p:nvSpPr>
          <p:spPr>
            <a:xfrm>
              <a:off x="1422400" y="5029335"/>
              <a:ext cx="965200" cy="876300"/>
            </a:xfrm>
            <a:prstGeom prst="ellipse">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8" name="Grafik 17" descr="Kopf mit Zahnrädern">
              <a:extLst>
                <a:ext uri="{FF2B5EF4-FFF2-40B4-BE49-F238E27FC236}">
                  <a16:creationId xmlns:a16="http://schemas.microsoft.com/office/drawing/2014/main" id="{39944D41-A020-4CC8-B9A1-C2059068830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561807" y="5118302"/>
              <a:ext cx="698365" cy="698365"/>
            </a:xfrm>
            <a:prstGeom prst="rect">
              <a:avLst/>
            </a:prstGeom>
          </p:spPr>
        </p:pic>
      </p:grpSp>
      <p:sp>
        <p:nvSpPr>
          <p:cNvPr id="24" name="Inhaltsplatzhalter 2">
            <a:extLst>
              <a:ext uri="{FF2B5EF4-FFF2-40B4-BE49-F238E27FC236}">
                <a16:creationId xmlns:a16="http://schemas.microsoft.com/office/drawing/2014/main" id="{21B99AE0-B356-476B-AE48-F7AAD0BCD675}"/>
              </a:ext>
            </a:extLst>
          </p:cNvPr>
          <p:cNvSpPr>
            <a:spLocks noGrp="1"/>
          </p:cNvSpPr>
          <p:nvPr>
            <p:ph idx="1"/>
          </p:nvPr>
        </p:nvSpPr>
        <p:spPr>
          <a:xfrm>
            <a:off x="2676524" y="1885951"/>
            <a:ext cx="8537575" cy="4804216"/>
          </a:xfrm>
        </p:spPr>
        <p:txBody>
          <a:bodyPr>
            <a:normAutofit/>
          </a:bodyPr>
          <a:lstStyle/>
          <a:p>
            <a:pPr marL="0" indent="0">
              <a:buNone/>
            </a:pPr>
            <a:r>
              <a:rPr lang="de-DE" dirty="0"/>
              <a:t>Begrüßung und Kennenlernen </a:t>
            </a:r>
            <a:r>
              <a:rPr lang="de-DE" sz="1600" dirty="0"/>
              <a:t>(10 Min.)</a:t>
            </a:r>
          </a:p>
          <a:p>
            <a:pPr marL="0" indent="0">
              <a:buNone/>
            </a:pPr>
            <a:r>
              <a:rPr lang="de-DE" dirty="0"/>
              <a:t>Übung: Thematische Einführung </a:t>
            </a:r>
            <a:r>
              <a:rPr lang="de-DE" sz="1600" dirty="0"/>
              <a:t>(20 Min.)</a:t>
            </a:r>
          </a:p>
          <a:p>
            <a:pPr marL="0" indent="0">
              <a:buNone/>
            </a:pPr>
            <a:endParaRPr lang="de-DE" dirty="0"/>
          </a:p>
          <a:p>
            <a:pPr marL="0" indent="0">
              <a:buNone/>
            </a:pPr>
            <a:r>
              <a:rPr lang="de-DE" dirty="0"/>
              <a:t>Aufbau und Struktur der Fortbildung </a:t>
            </a:r>
            <a:r>
              <a:rPr lang="de-DE" sz="1600" dirty="0"/>
              <a:t>(30 Min.)</a:t>
            </a:r>
          </a:p>
          <a:p>
            <a:pPr marL="0" indent="0">
              <a:buNone/>
            </a:pPr>
            <a:endParaRPr lang="de-DE" dirty="0"/>
          </a:p>
          <a:p>
            <a:pPr marL="0" indent="0">
              <a:buNone/>
            </a:pPr>
            <a:r>
              <a:rPr lang="de-DE" dirty="0"/>
              <a:t>Technische Bedienung und Navigation </a:t>
            </a:r>
            <a:r>
              <a:rPr lang="de-DE" sz="1600" dirty="0"/>
              <a:t>(20 Min.)</a:t>
            </a:r>
          </a:p>
          <a:p>
            <a:pPr marL="0" indent="0">
              <a:buNone/>
            </a:pPr>
            <a:r>
              <a:rPr lang="de-DE" dirty="0"/>
              <a:t>Übung: Tutorial </a:t>
            </a:r>
            <a:r>
              <a:rPr lang="de-DE" sz="1600" dirty="0"/>
              <a:t>(20 Min.)</a:t>
            </a:r>
          </a:p>
          <a:p>
            <a:pPr marL="0" indent="0">
              <a:buNone/>
            </a:pPr>
            <a:endParaRPr lang="de-DE" dirty="0"/>
          </a:p>
          <a:p>
            <a:pPr marL="0" indent="0">
              <a:buNone/>
            </a:pPr>
            <a:r>
              <a:rPr lang="de-DE" dirty="0"/>
              <a:t>Übung: Wenn-Dann-Pläne </a:t>
            </a:r>
            <a:r>
              <a:rPr lang="de-DE" sz="1600" dirty="0"/>
              <a:t>(20 Min.)</a:t>
            </a:r>
          </a:p>
          <a:p>
            <a:pPr marL="0" indent="0">
              <a:buNone/>
            </a:pPr>
            <a:endParaRPr lang="de-DE" dirty="0">
              <a:solidFill>
                <a:schemeClr val="bg1"/>
              </a:solidFill>
            </a:endParaRPr>
          </a:p>
          <a:p>
            <a:endParaRPr lang="de-DE" dirty="0"/>
          </a:p>
          <a:p>
            <a:endParaRPr lang="de-DE" dirty="0"/>
          </a:p>
        </p:txBody>
      </p:sp>
      <p:grpSp>
        <p:nvGrpSpPr>
          <p:cNvPr id="3" name="Gruppieren 2">
            <a:extLst>
              <a:ext uri="{FF2B5EF4-FFF2-40B4-BE49-F238E27FC236}">
                <a16:creationId xmlns:a16="http://schemas.microsoft.com/office/drawing/2014/main" id="{224684B8-F161-4F21-AB40-B7FE4E8B7448}"/>
              </a:ext>
            </a:extLst>
          </p:cNvPr>
          <p:cNvGrpSpPr/>
          <p:nvPr/>
        </p:nvGrpSpPr>
        <p:grpSpPr>
          <a:xfrm>
            <a:off x="1422399" y="4483709"/>
            <a:ext cx="965200" cy="876300"/>
            <a:chOff x="1422399" y="4483709"/>
            <a:chExt cx="965200" cy="876300"/>
          </a:xfrm>
        </p:grpSpPr>
        <p:sp>
          <p:nvSpPr>
            <p:cNvPr id="17" name="Ellipse 16">
              <a:extLst>
                <a:ext uri="{FF2B5EF4-FFF2-40B4-BE49-F238E27FC236}">
                  <a16:creationId xmlns:a16="http://schemas.microsoft.com/office/drawing/2014/main" id="{B625005D-B42E-44A3-BF80-FE7412ABB9F3}"/>
                </a:ext>
              </a:extLst>
            </p:cNvPr>
            <p:cNvSpPr/>
            <p:nvPr/>
          </p:nvSpPr>
          <p:spPr>
            <a:xfrm>
              <a:off x="1422399" y="4483709"/>
              <a:ext cx="965200" cy="876300"/>
            </a:xfrm>
            <a:prstGeom prst="ellipse">
              <a:avLst/>
            </a:prstGeom>
            <a:solidFill>
              <a:srgbClr val="FFE42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7" name="Grafik 6" descr="Computer">
              <a:extLst>
                <a:ext uri="{FF2B5EF4-FFF2-40B4-BE49-F238E27FC236}">
                  <a16:creationId xmlns:a16="http://schemas.microsoft.com/office/drawing/2014/main" id="{8F34ADFC-C84E-4C44-8BAA-65D065107BF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540812" y="4557673"/>
              <a:ext cx="728371" cy="728371"/>
            </a:xfrm>
            <a:prstGeom prst="rect">
              <a:avLst/>
            </a:prstGeom>
          </p:spPr>
        </p:pic>
      </p:grpSp>
    </p:spTree>
    <p:extLst>
      <p:ext uri="{BB962C8B-B14F-4D97-AF65-F5344CB8AC3E}">
        <p14:creationId xmlns:p14="http://schemas.microsoft.com/office/powerpoint/2010/main" val="35894913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F0BDB2-0E32-4D90-ABB2-89E04096C70B}"/>
              </a:ext>
            </a:extLst>
          </p:cNvPr>
          <p:cNvSpPr>
            <a:spLocks noGrp="1"/>
          </p:cNvSpPr>
          <p:nvPr>
            <p:ph type="title"/>
          </p:nvPr>
        </p:nvSpPr>
        <p:spPr/>
        <p:txBody>
          <a:bodyPr/>
          <a:lstStyle/>
          <a:p>
            <a:r>
              <a:rPr lang="de-DE" dirty="0"/>
              <a:t>Welche Materialien gibt es?</a:t>
            </a:r>
          </a:p>
        </p:txBody>
      </p:sp>
      <p:sp>
        <p:nvSpPr>
          <p:cNvPr id="3" name="Inhaltsplatzhalter 2">
            <a:extLst>
              <a:ext uri="{FF2B5EF4-FFF2-40B4-BE49-F238E27FC236}">
                <a16:creationId xmlns:a16="http://schemas.microsoft.com/office/drawing/2014/main" id="{56DC730D-14C2-4728-9547-E5D0EACE846C}"/>
              </a:ext>
            </a:extLst>
          </p:cNvPr>
          <p:cNvSpPr>
            <a:spLocks noGrp="1"/>
          </p:cNvSpPr>
          <p:nvPr>
            <p:ph idx="1"/>
          </p:nvPr>
        </p:nvSpPr>
        <p:spPr/>
        <p:txBody>
          <a:bodyPr/>
          <a:lstStyle/>
          <a:p>
            <a:pPr>
              <a:lnSpc>
                <a:spcPct val="125000"/>
              </a:lnSpc>
            </a:pPr>
            <a:r>
              <a:rPr lang="de-DE" dirty="0">
                <a:solidFill>
                  <a:schemeClr val="bg1">
                    <a:lumMod val="95000"/>
                  </a:schemeClr>
                </a:solidFill>
              </a:rPr>
              <a:t>Foliensatz Auftakt-Veranstaltung</a:t>
            </a:r>
          </a:p>
          <a:p>
            <a:pPr>
              <a:lnSpc>
                <a:spcPct val="125000"/>
              </a:lnSpc>
            </a:pPr>
            <a:r>
              <a:rPr lang="de-DE" dirty="0">
                <a:solidFill>
                  <a:schemeClr val="bg1">
                    <a:lumMod val="95000"/>
                  </a:schemeClr>
                </a:solidFill>
              </a:rPr>
              <a:t>E-Learning-Einheit 1-3</a:t>
            </a:r>
          </a:p>
          <a:p>
            <a:pPr>
              <a:lnSpc>
                <a:spcPct val="125000"/>
              </a:lnSpc>
            </a:pPr>
            <a:r>
              <a:rPr lang="de-DE" dirty="0"/>
              <a:t>Lernfortschrittsdokumentation 1-3</a:t>
            </a:r>
          </a:p>
          <a:p>
            <a:pPr>
              <a:lnSpc>
                <a:spcPct val="125000"/>
              </a:lnSpc>
            </a:pPr>
            <a:r>
              <a:rPr lang="de-DE" dirty="0">
                <a:solidFill>
                  <a:schemeClr val="bg1">
                    <a:lumMod val="95000"/>
                  </a:schemeClr>
                </a:solidFill>
              </a:rPr>
              <a:t>Weiteres Begleitmaterial</a:t>
            </a:r>
          </a:p>
          <a:p>
            <a:pPr>
              <a:lnSpc>
                <a:spcPct val="125000"/>
              </a:lnSpc>
            </a:pPr>
            <a:r>
              <a:rPr lang="de-DE" dirty="0">
                <a:solidFill>
                  <a:schemeClr val="bg1">
                    <a:lumMod val="95000"/>
                  </a:schemeClr>
                </a:solidFill>
              </a:rPr>
              <a:t>Foliensatz Abschluss-Veranstaltung</a:t>
            </a:r>
          </a:p>
        </p:txBody>
      </p:sp>
      <p:pic>
        <p:nvPicPr>
          <p:cNvPr id="5" name="Grafik 4">
            <a:extLst>
              <a:ext uri="{FF2B5EF4-FFF2-40B4-BE49-F238E27FC236}">
                <a16:creationId xmlns:a16="http://schemas.microsoft.com/office/drawing/2014/main" id="{7AB1BB0B-2762-4D1F-9924-ED8C2A882D5A}"/>
              </a:ext>
            </a:extLst>
          </p:cNvPr>
          <p:cNvPicPr>
            <a:picLocks noChangeAspect="1"/>
          </p:cNvPicPr>
          <p:nvPr/>
        </p:nvPicPr>
        <p:blipFill rotWithShape="1">
          <a:blip r:embed="rId2"/>
          <a:srcRect r="658"/>
          <a:stretch/>
        </p:blipFill>
        <p:spPr>
          <a:xfrm>
            <a:off x="7312818" y="825499"/>
            <a:ext cx="3536077" cy="50582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Grafik 5">
            <a:extLst>
              <a:ext uri="{FF2B5EF4-FFF2-40B4-BE49-F238E27FC236}">
                <a16:creationId xmlns:a16="http://schemas.microsoft.com/office/drawing/2014/main" id="{55B6EA87-AF5B-4AA8-A8E8-A1F674B828CE}"/>
              </a:ext>
            </a:extLst>
          </p:cNvPr>
          <p:cNvPicPr>
            <a:picLocks noChangeAspect="1"/>
          </p:cNvPicPr>
          <p:nvPr/>
        </p:nvPicPr>
        <p:blipFill>
          <a:blip r:embed="rId3"/>
          <a:stretch>
            <a:fillRect/>
          </a:stretch>
        </p:blipFill>
        <p:spPr>
          <a:xfrm>
            <a:off x="7308134" y="825499"/>
            <a:ext cx="3540761" cy="50582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Rechteck 8">
            <a:extLst>
              <a:ext uri="{FF2B5EF4-FFF2-40B4-BE49-F238E27FC236}">
                <a16:creationId xmlns:a16="http://schemas.microsoft.com/office/drawing/2014/main" id="{EA4B1862-2822-4743-834C-7F2E8F0B67DD}"/>
              </a:ext>
            </a:extLst>
          </p:cNvPr>
          <p:cNvSpPr/>
          <p:nvPr/>
        </p:nvSpPr>
        <p:spPr>
          <a:xfrm>
            <a:off x="7553326" y="902608"/>
            <a:ext cx="552450" cy="4213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 name="Grafik 3">
            <a:extLst>
              <a:ext uri="{FF2B5EF4-FFF2-40B4-BE49-F238E27FC236}">
                <a16:creationId xmlns:a16="http://schemas.microsoft.com/office/drawing/2014/main" id="{74B0EE69-58AB-4477-BE3B-B89728ADE24E}"/>
              </a:ext>
            </a:extLst>
          </p:cNvPr>
          <p:cNvPicPr>
            <a:picLocks noChangeAspect="1"/>
          </p:cNvPicPr>
          <p:nvPr/>
        </p:nvPicPr>
        <p:blipFill>
          <a:blip r:embed="rId4"/>
          <a:stretch>
            <a:fillRect/>
          </a:stretch>
        </p:blipFill>
        <p:spPr>
          <a:xfrm>
            <a:off x="7308134" y="825499"/>
            <a:ext cx="3535986" cy="5029636"/>
          </a:xfrm>
          <a:prstGeom prst="rect">
            <a:avLst/>
          </a:prstGeom>
        </p:spPr>
      </p:pic>
    </p:spTree>
    <p:extLst>
      <p:ext uri="{BB962C8B-B14F-4D97-AF65-F5344CB8AC3E}">
        <p14:creationId xmlns:p14="http://schemas.microsoft.com/office/powerpoint/2010/main" val="24120058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F0BDB2-0E32-4D90-ABB2-89E04096C70B}"/>
              </a:ext>
            </a:extLst>
          </p:cNvPr>
          <p:cNvSpPr>
            <a:spLocks noGrp="1"/>
          </p:cNvSpPr>
          <p:nvPr>
            <p:ph type="title"/>
          </p:nvPr>
        </p:nvSpPr>
        <p:spPr/>
        <p:txBody>
          <a:bodyPr/>
          <a:lstStyle/>
          <a:p>
            <a:r>
              <a:rPr lang="de-DE" dirty="0"/>
              <a:t>Welche Materialien gibt es?</a:t>
            </a:r>
          </a:p>
        </p:txBody>
      </p:sp>
      <p:sp>
        <p:nvSpPr>
          <p:cNvPr id="3" name="Inhaltsplatzhalter 2">
            <a:extLst>
              <a:ext uri="{FF2B5EF4-FFF2-40B4-BE49-F238E27FC236}">
                <a16:creationId xmlns:a16="http://schemas.microsoft.com/office/drawing/2014/main" id="{56DC730D-14C2-4728-9547-E5D0EACE846C}"/>
              </a:ext>
            </a:extLst>
          </p:cNvPr>
          <p:cNvSpPr>
            <a:spLocks noGrp="1"/>
          </p:cNvSpPr>
          <p:nvPr>
            <p:ph idx="1"/>
          </p:nvPr>
        </p:nvSpPr>
        <p:spPr/>
        <p:txBody>
          <a:bodyPr/>
          <a:lstStyle/>
          <a:p>
            <a:pPr>
              <a:lnSpc>
                <a:spcPct val="125000"/>
              </a:lnSpc>
            </a:pPr>
            <a:r>
              <a:rPr lang="de-DE" dirty="0">
                <a:solidFill>
                  <a:schemeClr val="bg1">
                    <a:lumMod val="95000"/>
                  </a:schemeClr>
                </a:solidFill>
              </a:rPr>
              <a:t>Foliensatz Auftakt-Veranstaltung</a:t>
            </a:r>
          </a:p>
          <a:p>
            <a:pPr>
              <a:lnSpc>
                <a:spcPct val="125000"/>
              </a:lnSpc>
            </a:pPr>
            <a:r>
              <a:rPr lang="de-DE" dirty="0">
                <a:solidFill>
                  <a:schemeClr val="bg1">
                    <a:lumMod val="95000"/>
                  </a:schemeClr>
                </a:solidFill>
              </a:rPr>
              <a:t>E-Learning-Einheit 1-3</a:t>
            </a:r>
          </a:p>
          <a:p>
            <a:pPr>
              <a:lnSpc>
                <a:spcPct val="125000"/>
              </a:lnSpc>
            </a:pPr>
            <a:r>
              <a:rPr lang="de-DE" dirty="0"/>
              <a:t>Lernfortschrittsdokumentation 1-3</a:t>
            </a:r>
          </a:p>
          <a:p>
            <a:pPr>
              <a:lnSpc>
                <a:spcPct val="125000"/>
              </a:lnSpc>
            </a:pPr>
            <a:r>
              <a:rPr lang="de-DE" dirty="0">
                <a:solidFill>
                  <a:schemeClr val="bg1">
                    <a:lumMod val="95000"/>
                  </a:schemeClr>
                </a:solidFill>
              </a:rPr>
              <a:t>Weiteres Begleitmaterial</a:t>
            </a:r>
          </a:p>
          <a:p>
            <a:pPr>
              <a:lnSpc>
                <a:spcPct val="125000"/>
              </a:lnSpc>
            </a:pPr>
            <a:r>
              <a:rPr lang="de-DE" dirty="0">
                <a:solidFill>
                  <a:schemeClr val="bg1">
                    <a:lumMod val="95000"/>
                  </a:schemeClr>
                </a:solidFill>
              </a:rPr>
              <a:t>Foliensatz Abschluss-Veranstaltung</a:t>
            </a:r>
          </a:p>
        </p:txBody>
      </p:sp>
      <p:pic>
        <p:nvPicPr>
          <p:cNvPr id="5" name="Grafik 4">
            <a:extLst>
              <a:ext uri="{FF2B5EF4-FFF2-40B4-BE49-F238E27FC236}">
                <a16:creationId xmlns:a16="http://schemas.microsoft.com/office/drawing/2014/main" id="{7AB1BB0B-2762-4D1F-9924-ED8C2A882D5A}"/>
              </a:ext>
            </a:extLst>
          </p:cNvPr>
          <p:cNvPicPr>
            <a:picLocks noChangeAspect="1"/>
          </p:cNvPicPr>
          <p:nvPr/>
        </p:nvPicPr>
        <p:blipFill rotWithShape="1">
          <a:blip r:embed="rId3"/>
          <a:srcRect r="658"/>
          <a:stretch/>
        </p:blipFill>
        <p:spPr>
          <a:xfrm>
            <a:off x="7312818" y="825499"/>
            <a:ext cx="3536077" cy="50582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Grafik 5">
            <a:extLst>
              <a:ext uri="{FF2B5EF4-FFF2-40B4-BE49-F238E27FC236}">
                <a16:creationId xmlns:a16="http://schemas.microsoft.com/office/drawing/2014/main" id="{55B6EA87-AF5B-4AA8-A8E8-A1F674B828CE}"/>
              </a:ext>
            </a:extLst>
          </p:cNvPr>
          <p:cNvPicPr>
            <a:picLocks noChangeAspect="1"/>
          </p:cNvPicPr>
          <p:nvPr/>
        </p:nvPicPr>
        <p:blipFill>
          <a:blip r:embed="rId4"/>
          <a:stretch>
            <a:fillRect/>
          </a:stretch>
        </p:blipFill>
        <p:spPr>
          <a:xfrm>
            <a:off x="7308134" y="825499"/>
            <a:ext cx="3540761" cy="50582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Grafik 6">
            <a:extLst>
              <a:ext uri="{FF2B5EF4-FFF2-40B4-BE49-F238E27FC236}">
                <a16:creationId xmlns:a16="http://schemas.microsoft.com/office/drawing/2014/main" id="{A90223BD-CE64-4B18-9E78-46D48F6A0755}"/>
              </a:ext>
            </a:extLst>
          </p:cNvPr>
          <p:cNvPicPr>
            <a:picLocks noChangeAspect="1"/>
          </p:cNvPicPr>
          <p:nvPr/>
        </p:nvPicPr>
        <p:blipFill>
          <a:blip r:embed="rId5"/>
          <a:stretch>
            <a:fillRect/>
          </a:stretch>
        </p:blipFill>
        <p:spPr>
          <a:xfrm>
            <a:off x="7308134" y="825498"/>
            <a:ext cx="3536078" cy="50582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Grafik 7">
            <a:extLst>
              <a:ext uri="{FF2B5EF4-FFF2-40B4-BE49-F238E27FC236}">
                <a16:creationId xmlns:a16="http://schemas.microsoft.com/office/drawing/2014/main" id="{1D0FC8EE-EB63-4C51-B3E5-EF53B494DF69}"/>
              </a:ext>
            </a:extLst>
          </p:cNvPr>
          <p:cNvPicPr>
            <a:picLocks noChangeAspect="1"/>
          </p:cNvPicPr>
          <p:nvPr/>
        </p:nvPicPr>
        <p:blipFill>
          <a:blip r:embed="rId6"/>
          <a:stretch>
            <a:fillRect/>
          </a:stretch>
        </p:blipFill>
        <p:spPr>
          <a:xfrm>
            <a:off x="7303451" y="825500"/>
            <a:ext cx="3536077" cy="50582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Rechteck 8">
            <a:extLst>
              <a:ext uri="{FF2B5EF4-FFF2-40B4-BE49-F238E27FC236}">
                <a16:creationId xmlns:a16="http://schemas.microsoft.com/office/drawing/2014/main" id="{57F13A2B-8F4B-4DE7-8724-EF4DD5944EF4}"/>
              </a:ext>
            </a:extLst>
          </p:cNvPr>
          <p:cNvSpPr/>
          <p:nvPr/>
        </p:nvSpPr>
        <p:spPr>
          <a:xfrm>
            <a:off x="7553326" y="902608"/>
            <a:ext cx="533399" cy="3673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2017303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F0BDB2-0E32-4D90-ABB2-89E04096C70B}"/>
              </a:ext>
            </a:extLst>
          </p:cNvPr>
          <p:cNvSpPr>
            <a:spLocks noGrp="1"/>
          </p:cNvSpPr>
          <p:nvPr>
            <p:ph type="title"/>
          </p:nvPr>
        </p:nvSpPr>
        <p:spPr/>
        <p:txBody>
          <a:bodyPr/>
          <a:lstStyle/>
          <a:p>
            <a:r>
              <a:rPr lang="de-DE" dirty="0"/>
              <a:t>Welche Materialien gibt es?</a:t>
            </a:r>
          </a:p>
        </p:txBody>
      </p:sp>
      <p:sp>
        <p:nvSpPr>
          <p:cNvPr id="3" name="Inhaltsplatzhalter 2">
            <a:extLst>
              <a:ext uri="{FF2B5EF4-FFF2-40B4-BE49-F238E27FC236}">
                <a16:creationId xmlns:a16="http://schemas.microsoft.com/office/drawing/2014/main" id="{56DC730D-14C2-4728-9547-E5D0EACE846C}"/>
              </a:ext>
            </a:extLst>
          </p:cNvPr>
          <p:cNvSpPr>
            <a:spLocks noGrp="1"/>
          </p:cNvSpPr>
          <p:nvPr>
            <p:ph idx="1"/>
          </p:nvPr>
        </p:nvSpPr>
        <p:spPr/>
        <p:txBody>
          <a:bodyPr/>
          <a:lstStyle/>
          <a:p>
            <a:pPr>
              <a:lnSpc>
                <a:spcPct val="125000"/>
              </a:lnSpc>
            </a:pPr>
            <a:r>
              <a:rPr lang="de-DE" dirty="0">
                <a:solidFill>
                  <a:schemeClr val="bg1">
                    <a:lumMod val="95000"/>
                  </a:schemeClr>
                </a:solidFill>
              </a:rPr>
              <a:t>Foliensatz Auftakt-Veranstaltung</a:t>
            </a:r>
          </a:p>
          <a:p>
            <a:pPr>
              <a:lnSpc>
                <a:spcPct val="125000"/>
              </a:lnSpc>
            </a:pPr>
            <a:r>
              <a:rPr lang="de-DE" dirty="0">
                <a:solidFill>
                  <a:schemeClr val="bg1">
                    <a:lumMod val="95000"/>
                  </a:schemeClr>
                </a:solidFill>
              </a:rPr>
              <a:t>E-Learning-Einheit 1-3</a:t>
            </a:r>
          </a:p>
          <a:p>
            <a:pPr>
              <a:lnSpc>
                <a:spcPct val="125000"/>
              </a:lnSpc>
            </a:pPr>
            <a:r>
              <a:rPr lang="de-DE" dirty="0">
                <a:solidFill>
                  <a:schemeClr val="bg1">
                    <a:lumMod val="95000"/>
                  </a:schemeClr>
                </a:solidFill>
              </a:rPr>
              <a:t>Lernfortschrittsdokumentation 1-3</a:t>
            </a:r>
          </a:p>
          <a:p>
            <a:pPr>
              <a:lnSpc>
                <a:spcPct val="125000"/>
              </a:lnSpc>
            </a:pPr>
            <a:r>
              <a:rPr lang="de-DE" dirty="0"/>
              <a:t>Weiteres Begleitmaterial</a:t>
            </a:r>
          </a:p>
          <a:p>
            <a:pPr>
              <a:lnSpc>
                <a:spcPct val="125000"/>
              </a:lnSpc>
            </a:pPr>
            <a:r>
              <a:rPr lang="de-DE" dirty="0">
                <a:solidFill>
                  <a:schemeClr val="bg1">
                    <a:lumMod val="95000"/>
                  </a:schemeClr>
                </a:solidFill>
              </a:rPr>
              <a:t>Foliensatz Abschluss-Veranstaltung</a:t>
            </a:r>
          </a:p>
        </p:txBody>
      </p:sp>
      <p:pic>
        <p:nvPicPr>
          <p:cNvPr id="6" name="Grafik 5">
            <a:extLst>
              <a:ext uri="{FF2B5EF4-FFF2-40B4-BE49-F238E27FC236}">
                <a16:creationId xmlns:a16="http://schemas.microsoft.com/office/drawing/2014/main" id="{A8A5514D-8E3E-4CD5-A3DD-70020AED4584}"/>
              </a:ext>
            </a:extLst>
          </p:cNvPr>
          <p:cNvPicPr>
            <a:picLocks noChangeAspect="1"/>
          </p:cNvPicPr>
          <p:nvPr/>
        </p:nvPicPr>
        <p:blipFill>
          <a:blip r:embed="rId3"/>
          <a:stretch>
            <a:fillRect/>
          </a:stretch>
        </p:blipFill>
        <p:spPr>
          <a:xfrm>
            <a:off x="7213022" y="960437"/>
            <a:ext cx="2755371" cy="39052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Grafik 6">
            <a:extLst>
              <a:ext uri="{FF2B5EF4-FFF2-40B4-BE49-F238E27FC236}">
                <a16:creationId xmlns:a16="http://schemas.microsoft.com/office/drawing/2014/main" id="{942E4950-2428-441E-A1B6-6A571FD8EC99}"/>
              </a:ext>
            </a:extLst>
          </p:cNvPr>
          <p:cNvPicPr>
            <a:picLocks noChangeAspect="1"/>
          </p:cNvPicPr>
          <p:nvPr/>
        </p:nvPicPr>
        <p:blipFill>
          <a:blip r:embed="rId4"/>
          <a:stretch>
            <a:fillRect/>
          </a:stretch>
        </p:blipFill>
        <p:spPr>
          <a:xfrm>
            <a:off x="8235950" y="2406650"/>
            <a:ext cx="2733243" cy="39052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Rechteck 3">
            <a:extLst>
              <a:ext uri="{FF2B5EF4-FFF2-40B4-BE49-F238E27FC236}">
                <a16:creationId xmlns:a16="http://schemas.microsoft.com/office/drawing/2014/main" id="{72D65E46-B280-6E87-E454-60EA55E89476}"/>
              </a:ext>
            </a:extLst>
          </p:cNvPr>
          <p:cNvSpPr/>
          <p:nvPr/>
        </p:nvSpPr>
        <p:spPr>
          <a:xfrm>
            <a:off x="7482206" y="976881"/>
            <a:ext cx="533399" cy="3673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Rechteck 4">
            <a:extLst>
              <a:ext uri="{FF2B5EF4-FFF2-40B4-BE49-F238E27FC236}">
                <a16:creationId xmlns:a16="http://schemas.microsoft.com/office/drawing/2014/main" id="{353F6356-AFB1-4531-8FFD-7C35DA484903}"/>
              </a:ext>
            </a:extLst>
          </p:cNvPr>
          <p:cNvSpPr/>
          <p:nvPr/>
        </p:nvSpPr>
        <p:spPr>
          <a:xfrm>
            <a:off x="8406766" y="2419147"/>
            <a:ext cx="533399" cy="3673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1404196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F0BDB2-0E32-4D90-ABB2-89E04096C70B}"/>
              </a:ext>
            </a:extLst>
          </p:cNvPr>
          <p:cNvSpPr>
            <a:spLocks noGrp="1"/>
          </p:cNvSpPr>
          <p:nvPr>
            <p:ph type="title"/>
          </p:nvPr>
        </p:nvSpPr>
        <p:spPr/>
        <p:txBody>
          <a:bodyPr/>
          <a:lstStyle/>
          <a:p>
            <a:r>
              <a:rPr lang="de-DE" dirty="0"/>
              <a:t>Welche Materialien gibt es?</a:t>
            </a:r>
          </a:p>
        </p:txBody>
      </p:sp>
      <p:sp>
        <p:nvSpPr>
          <p:cNvPr id="3" name="Inhaltsplatzhalter 2">
            <a:extLst>
              <a:ext uri="{FF2B5EF4-FFF2-40B4-BE49-F238E27FC236}">
                <a16:creationId xmlns:a16="http://schemas.microsoft.com/office/drawing/2014/main" id="{56DC730D-14C2-4728-9547-E5D0EACE846C}"/>
              </a:ext>
            </a:extLst>
          </p:cNvPr>
          <p:cNvSpPr>
            <a:spLocks noGrp="1"/>
          </p:cNvSpPr>
          <p:nvPr>
            <p:ph idx="1"/>
          </p:nvPr>
        </p:nvSpPr>
        <p:spPr/>
        <p:txBody>
          <a:bodyPr/>
          <a:lstStyle/>
          <a:p>
            <a:pPr>
              <a:lnSpc>
                <a:spcPct val="125000"/>
              </a:lnSpc>
            </a:pPr>
            <a:r>
              <a:rPr lang="de-DE" dirty="0">
                <a:solidFill>
                  <a:schemeClr val="bg1">
                    <a:lumMod val="95000"/>
                  </a:schemeClr>
                </a:solidFill>
              </a:rPr>
              <a:t>Foliensatz Auftakt-Veranstaltung</a:t>
            </a:r>
          </a:p>
          <a:p>
            <a:pPr>
              <a:lnSpc>
                <a:spcPct val="125000"/>
              </a:lnSpc>
            </a:pPr>
            <a:r>
              <a:rPr lang="de-DE" dirty="0">
                <a:solidFill>
                  <a:schemeClr val="bg1">
                    <a:lumMod val="95000"/>
                  </a:schemeClr>
                </a:solidFill>
              </a:rPr>
              <a:t>E-Learning-Einheit 1-3</a:t>
            </a:r>
          </a:p>
          <a:p>
            <a:pPr>
              <a:lnSpc>
                <a:spcPct val="125000"/>
              </a:lnSpc>
            </a:pPr>
            <a:r>
              <a:rPr lang="de-DE" dirty="0">
                <a:solidFill>
                  <a:schemeClr val="bg1">
                    <a:lumMod val="95000"/>
                  </a:schemeClr>
                </a:solidFill>
              </a:rPr>
              <a:t>Lernfortschrittsdokumentation 1-3</a:t>
            </a:r>
          </a:p>
          <a:p>
            <a:pPr>
              <a:lnSpc>
                <a:spcPct val="125000"/>
              </a:lnSpc>
            </a:pPr>
            <a:r>
              <a:rPr lang="de-DE" dirty="0">
                <a:solidFill>
                  <a:schemeClr val="bg1">
                    <a:lumMod val="95000"/>
                  </a:schemeClr>
                </a:solidFill>
              </a:rPr>
              <a:t>Weiteres Begleitmaterial</a:t>
            </a:r>
          </a:p>
          <a:p>
            <a:pPr>
              <a:lnSpc>
                <a:spcPct val="125000"/>
              </a:lnSpc>
            </a:pPr>
            <a:r>
              <a:rPr lang="de-DE" dirty="0"/>
              <a:t>Foliensatz Abschluss-Veranstaltung</a:t>
            </a:r>
          </a:p>
        </p:txBody>
      </p:sp>
      <p:pic>
        <p:nvPicPr>
          <p:cNvPr id="5" name="Grafik 4" descr="Geöffnetes Laptop-Gerät">
            <a:extLst>
              <a:ext uri="{FF2B5EF4-FFF2-40B4-BE49-F238E27FC236}">
                <a16:creationId xmlns:a16="http://schemas.microsoft.com/office/drawing/2014/main" id="{0D2BF03C-88CB-4C7D-962B-2A77E856E58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52573" y="2266239"/>
            <a:ext cx="4431310" cy="3075677"/>
          </a:xfrm>
          <a:prstGeom prst="rect">
            <a:avLst/>
          </a:prstGeom>
        </p:spPr>
      </p:pic>
      <p:pic>
        <p:nvPicPr>
          <p:cNvPr id="6" name="Grafik 5">
            <a:extLst>
              <a:ext uri="{FF2B5EF4-FFF2-40B4-BE49-F238E27FC236}">
                <a16:creationId xmlns:a16="http://schemas.microsoft.com/office/drawing/2014/main" id="{CA839BD3-AF1A-45E2-B6FB-936B3B5C30D6}"/>
              </a:ext>
            </a:extLst>
          </p:cNvPr>
          <p:cNvPicPr>
            <a:picLocks noChangeAspect="1"/>
          </p:cNvPicPr>
          <p:nvPr/>
        </p:nvPicPr>
        <p:blipFill>
          <a:blip r:embed="rId5"/>
          <a:stretch>
            <a:fillRect/>
          </a:stretch>
        </p:blipFill>
        <p:spPr>
          <a:xfrm>
            <a:off x="7462980" y="2583403"/>
            <a:ext cx="2884855" cy="1624613"/>
          </a:xfrm>
          <a:prstGeom prst="rect">
            <a:avLst/>
          </a:prstGeom>
        </p:spPr>
      </p:pic>
    </p:spTree>
    <p:extLst>
      <p:ext uri="{BB962C8B-B14F-4D97-AF65-F5344CB8AC3E}">
        <p14:creationId xmlns:p14="http://schemas.microsoft.com/office/powerpoint/2010/main" val="13799558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F0BDB2-0E32-4D90-ABB2-89E04096C70B}"/>
              </a:ext>
            </a:extLst>
          </p:cNvPr>
          <p:cNvSpPr>
            <a:spLocks noGrp="1"/>
          </p:cNvSpPr>
          <p:nvPr>
            <p:ph type="title"/>
          </p:nvPr>
        </p:nvSpPr>
        <p:spPr/>
        <p:txBody>
          <a:bodyPr/>
          <a:lstStyle/>
          <a:p>
            <a:r>
              <a:rPr lang="de-DE" dirty="0"/>
              <a:t>Wo finde ich die Materialien?</a:t>
            </a:r>
          </a:p>
        </p:txBody>
      </p:sp>
      <p:sp>
        <p:nvSpPr>
          <p:cNvPr id="3" name="Rechteck 2">
            <a:extLst>
              <a:ext uri="{FF2B5EF4-FFF2-40B4-BE49-F238E27FC236}">
                <a16:creationId xmlns:a16="http://schemas.microsoft.com/office/drawing/2014/main" id="{287D5FB0-7662-8D5F-05AE-650FC031AD00}"/>
              </a:ext>
            </a:extLst>
          </p:cNvPr>
          <p:cNvSpPr/>
          <p:nvPr/>
        </p:nvSpPr>
        <p:spPr>
          <a:xfrm>
            <a:off x="1305384" y="1500876"/>
            <a:ext cx="9766027" cy="38758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feld 2">
            <a:extLst>
              <a:ext uri="{FF2B5EF4-FFF2-40B4-BE49-F238E27FC236}">
                <a16:creationId xmlns:a16="http://schemas.microsoft.com/office/drawing/2014/main" id="{FA2D1563-B25C-7D61-E298-EB5B79FAFA58}"/>
              </a:ext>
            </a:extLst>
          </p:cNvPr>
          <p:cNvSpPr txBox="1">
            <a:spLocks noChangeArrowheads="1"/>
          </p:cNvSpPr>
          <p:nvPr/>
        </p:nvSpPr>
        <p:spPr bwMode="auto">
          <a:xfrm>
            <a:off x="1083404" y="5376736"/>
            <a:ext cx="9988008" cy="1230253"/>
          </a:xfrm>
          <a:custGeom>
            <a:avLst/>
            <a:gdLst>
              <a:gd name="csX0" fmla="*/ 0 w 9988008"/>
              <a:gd name="csY0" fmla="*/ 0 h 1230253"/>
              <a:gd name="csX1" fmla="*/ 665867 w 9988008"/>
              <a:gd name="csY1" fmla="*/ 0 h 1230253"/>
              <a:gd name="csX2" fmla="*/ 1531495 w 9988008"/>
              <a:gd name="csY2" fmla="*/ 0 h 1230253"/>
              <a:gd name="csX3" fmla="*/ 1997602 w 9988008"/>
              <a:gd name="csY3" fmla="*/ 0 h 1230253"/>
              <a:gd name="csX4" fmla="*/ 2563589 w 9988008"/>
              <a:gd name="csY4" fmla="*/ 0 h 1230253"/>
              <a:gd name="csX5" fmla="*/ 3329336 w 9988008"/>
              <a:gd name="csY5" fmla="*/ 0 h 1230253"/>
              <a:gd name="csX6" fmla="*/ 4194963 w 9988008"/>
              <a:gd name="csY6" fmla="*/ 0 h 1230253"/>
              <a:gd name="csX7" fmla="*/ 4960711 w 9988008"/>
              <a:gd name="csY7" fmla="*/ 0 h 1230253"/>
              <a:gd name="csX8" fmla="*/ 5726458 w 9988008"/>
              <a:gd name="csY8" fmla="*/ 0 h 1230253"/>
              <a:gd name="csX9" fmla="*/ 6492205 w 9988008"/>
              <a:gd name="csY9" fmla="*/ 0 h 1230253"/>
              <a:gd name="csX10" fmla="*/ 6958312 w 9988008"/>
              <a:gd name="csY10" fmla="*/ 0 h 1230253"/>
              <a:gd name="csX11" fmla="*/ 7324539 w 9988008"/>
              <a:gd name="csY11" fmla="*/ 0 h 1230253"/>
              <a:gd name="csX12" fmla="*/ 7790646 w 9988008"/>
              <a:gd name="csY12" fmla="*/ 0 h 1230253"/>
              <a:gd name="csX13" fmla="*/ 8656274 w 9988008"/>
              <a:gd name="csY13" fmla="*/ 0 h 1230253"/>
              <a:gd name="csX14" fmla="*/ 9122381 w 9988008"/>
              <a:gd name="csY14" fmla="*/ 0 h 1230253"/>
              <a:gd name="csX15" fmla="*/ 9988008 w 9988008"/>
              <a:gd name="csY15" fmla="*/ 0 h 1230253"/>
              <a:gd name="csX16" fmla="*/ 9988008 w 9988008"/>
              <a:gd name="csY16" fmla="*/ 615127 h 1230253"/>
              <a:gd name="csX17" fmla="*/ 9988008 w 9988008"/>
              <a:gd name="csY17" fmla="*/ 1230253 h 1230253"/>
              <a:gd name="csX18" fmla="*/ 9322141 w 9988008"/>
              <a:gd name="csY18" fmla="*/ 1230253 h 1230253"/>
              <a:gd name="csX19" fmla="*/ 8856034 w 9988008"/>
              <a:gd name="csY19" fmla="*/ 1230253 h 1230253"/>
              <a:gd name="csX20" fmla="*/ 8389927 w 9988008"/>
              <a:gd name="csY20" fmla="*/ 1230253 h 1230253"/>
              <a:gd name="csX21" fmla="*/ 7823940 w 9988008"/>
              <a:gd name="csY21" fmla="*/ 1230253 h 1230253"/>
              <a:gd name="csX22" fmla="*/ 7158072 w 9988008"/>
              <a:gd name="csY22" fmla="*/ 1230253 h 1230253"/>
              <a:gd name="csX23" fmla="*/ 6592085 w 9988008"/>
              <a:gd name="csY23" fmla="*/ 1230253 h 1230253"/>
              <a:gd name="csX24" fmla="*/ 6225858 w 9988008"/>
              <a:gd name="csY24" fmla="*/ 1230253 h 1230253"/>
              <a:gd name="csX25" fmla="*/ 5859631 w 9988008"/>
              <a:gd name="csY25" fmla="*/ 1230253 h 1230253"/>
              <a:gd name="csX26" fmla="*/ 5193764 w 9988008"/>
              <a:gd name="csY26" fmla="*/ 1230253 h 1230253"/>
              <a:gd name="csX27" fmla="*/ 4827537 w 9988008"/>
              <a:gd name="csY27" fmla="*/ 1230253 h 1230253"/>
              <a:gd name="csX28" fmla="*/ 4061790 w 9988008"/>
              <a:gd name="csY28" fmla="*/ 1230253 h 1230253"/>
              <a:gd name="csX29" fmla="*/ 3695563 w 9988008"/>
              <a:gd name="csY29" fmla="*/ 1230253 h 1230253"/>
              <a:gd name="csX30" fmla="*/ 2829936 w 9988008"/>
              <a:gd name="csY30" fmla="*/ 1230253 h 1230253"/>
              <a:gd name="csX31" fmla="*/ 2463709 w 9988008"/>
              <a:gd name="csY31" fmla="*/ 1230253 h 1230253"/>
              <a:gd name="csX32" fmla="*/ 1598081 w 9988008"/>
              <a:gd name="csY32" fmla="*/ 1230253 h 1230253"/>
              <a:gd name="csX33" fmla="*/ 732454 w 9988008"/>
              <a:gd name="csY33" fmla="*/ 1230253 h 1230253"/>
              <a:gd name="csX34" fmla="*/ 0 w 9988008"/>
              <a:gd name="csY34" fmla="*/ 1230253 h 1230253"/>
              <a:gd name="csX35" fmla="*/ 0 w 9988008"/>
              <a:gd name="csY35" fmla="*/ 652034 h 1230253"/>
              <a:gd name="csX36" fmla="*/ 0 w 9988008"/>
              <a:gd name="csY36" fmla="*/ 0 h 123025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Lst>
            <a:rect l="l" t="t" r="r" b="b"/>
            <a:pathLst>
              <a:path w="9988008" h="1230253" fill="none" extrusionOk="0">
                <a:moveTo>
                  <a:pt x="0" y="0"/>
                </a:moveTo>
                <a:cubicBezTo>
                  <a:pt x="180489" y="13024"/>
                  <a:pt x="481706" y="-16587"/>
                  <a:pt x="665867" y="0"/>
                </a:cubicBezTo>
                <a:cubicBezTo>
                  <a:pt x="850028" y="16587"/>
                  <a:pt x="1101996" y="34985"/>
                  <a:pt x="1531495" y="0"/>
                </a:cubicBezTo>
                <a:cubicBezTo>
                  <a:pt x="1960994" y="-34985"/>
                  <a:pt x="1860961" y="-5816"/>
                  <a:pt x="1997602" y="0"/>
                </a:cubicBezTo>
                <a:cubicBezTo>
                  <a:pt x="2134243" y="5816"/>
                  <a:pt x="2445146" y="14028"/>
                  <a:pt x="2563589" y="0"/>
                </a:cubicBezTo>
                <a:cubicBezTo>
                  <a:pt x="2682032" y="-14028"/>
                  <a:pt x="3059354" y="15118"/>
                  <a:pt x="3329336" y="0"/>
                </a:cubicBezTo>
                <a:cubicBezTo>
                  <a:pt x="3599318" y="-15118"/>
                  <a:pt x="3992204" y="38848"/>
                  <a:pt x="4194963" y="0"/>
                </a:cubicBezTo>
                <a:cubicBezTo>
                  <a:pt x="4397722" y="-38848"/>
                  <a:pt x="4799073" y="15951"/>
                  <a:pt x="4960711" y="0"/>
                </a:cubicBezTo>
                <a:cubicBezTo>
                  <a:pt x="5122349" y="-15951"/>
                  <a:pt x="5426416" y="36445"/>
                  <a:pt x="5726458" y="0"/>
                </a:cubicBezTo>
                <a:cubicBezTo>
                  <a:pt x="6026500" y="-36445"/>
                  <a:pt x="6326126" y="-904"/>
                  <a:pt x="6492205" y="0"/>
                </a:cubicBezTo>
                <a:cubicBezTo>
                  <a:pt x="6658284" y="904"/>
                  <a:pt x="6796868" y="-2351"/>
                  <a:pt x="6958312" y="0"/>
                </a:cubicBezTo>
                <a:cubicBezTo>
                  <a:pt x="7119756" y="2351"/>
                  <a:pt x="7178584" y="2357"/>
                  <a:pt x="7324539" y="0"/>
                </a:cubicBezTo>
                <a:cubicBezTo>
                  <a:pt x="7470494" y="-2357"/>
                  <a:pt x="7653803" y="-266"/>
                  <a:pt x="7790646" y="0"/>
                </a:cubicBezTo>
                <a:cubicBezTo>
                  <a:pt x="7927489" y="266"/>
                  <a:pt x="8360551" y="8423"/>
                  <a:pt x="8656274" y="0"/>
                </a:cubicBezTo>
                <a:cubicBezTo>
                  <a:pt x="8951997" y="-8423"/>
                  <a:pt x="8909230" y="-19738"/>
                  <a:pt x="9122381" y="0"/>
                </a:cubicBezTo>
                <a:cubicBezTo>
                  <a:pt x="9335532" y="19738"/>
                  <a:pt x="9669478" y="5935"/>
                  <a:pt x="9988008" y="0"/>
                </a:cubicBezTo>
                <a:cubicBezTo>
                  <a:pt x="9998517" y="159046"/>
                  <a:pt x="9967761" y="412257"/>
                  <a:pt x="9988008" y="615127"/>
                </a:cubicBezTo>
                <a:cubicBezTo>
                  <a:pt x="10008255" y="817997"/>
                  <a:pt x="9991837" y="1106853"/>
                  <a:pt x="9988008" y="1230253"/>
                </a:cubicBezTo>
                <a:cubicBezTo>
                  <a:pt x="9715977" y="1213648"/>
                  <a:pt x="9593041" y="1208495"/>
                  <a:pt x="9322141" y="1230253"/>
                </a:cubicBezTo>
                <a:cubicBezTo>
                  <a:pt x="9051241" y="1252011"/>
                  <a:pt x="9062892" y="1230762"/>
                  <a:pt x="8856034" y="1230253"/>
                </a:cubicBezTo>
                <a:cubicBezTo>
                  <a:pt x="8649176" y="1229744"/>
                  <a:pt x="8585070" y="1227661"/>
                  <a:pt x="8389927" y="1230253"/>
                </a:cubicBezTo>
                <a:cubicBezTo>
                  <a:pt x="8194784" y="1232845"/>
                  <a:pt x="8078076" y="1238478"/>
                  <a:pt x="7823940" y="1230253"/>
                </a:cubicBezTo>
                <a:cubicBezTo>
                  <a:pt x="7569804" y="1222028"/>
                  <a:pt x="7428365" y="1228226"/>
                  <a:pt x="7158072" y="1230253"/>
                </a:cubicBezTo>
                <a:cubicBezTo>
                  <a:pt x="6887779" y="1232280"/>
                  <a:pt x="6780460" y="1214164"/>
                  <a:pt x="6592085" y="1230253"/>
                </a:cubicBezTo>
                <a:cubicBezTo>
                  <a:pt x="6403710" y="1246342"/>
                  <a:pt x="6382860" y="1214808"/>
                  <a:pt x="6225858" y="1230253"/>
                </a:cubicBezTo>
                <a:cubicBezTo>
                  <a:pt x="6068856" y="1245698"/>
                  <a:pt x="6033774" y="1244284"/>
                  <a:pt x="5859631" y="1230253"/>
                </a:cubicBezTo>
                <a:cubicBezTo>
                  <a:pt x="5685488" y="1216222"/>
                  <a:pt x="5462844" y="1224798"/>
                  <a:pt x="5193764" y="1230253"/>
                </a:cubicBezTo>
                <a:cubicBezTo>
                  <a:pt x="4924684" y="1235708"/>
                  <a:pt x="4964958" y="1232609"/>
                  <a:pt x="4827537" y="1230253"/>
                </a:cubicBezTo>
                <a:cubicBezTo>
                  <a:pt x="4690116" y="1227897"/>
                  <a:pt x="4412218" y="1224405"/>
                  <a:pt x="4061790" y="1230253"/>
                </a:cubicBezTo>
                <a:cubicBezTo>
                  <a:pt x="3711362" y="1236101"/>
                  <a:pt x="3845460" y="1218237"/>
                  <a:pt x="3695563" y="1230253"/>
                </a:cubicBezTo>
                <a:cubicBezTo>
                  <a:pt x="3545666" y="1242269"/>
                  <a:pt x="3147010" y="1243425"/>
                  <a:pt x="2829936" y="1230253"/>
                </a:cubicBezTo>
                <a:cubicBezTo>
                  <a:pt x="2512862" y="1217081"/>
                  <a:pt x="2640721" y="1237645"/>
                  <a:pt x="2463709" y="1230253"/>
                </a:cubicBezTo>
                <a:cubicBezTo>
                  <a:pt x="2286697" y="1222861"/>
                  <a:pt x="1897564" y="1237200"/>
                  <a:pt x="1598081" y="1230253"/>
                </a:cubicBezTo>
                <a:cubicBezTo>
                  <a:pt x="1298598" y="1223306"/>
                  <a:pt x="998096" y="1271336"/>
                  <a:pt x="732454" y="1230253"/>
                </a:cubicBezTo>
                <a:cubicBezTo>
                  <a:pt x="466812" y="1189170"/>
                  <a:pt x="245411" y="1217735"/>
                  <a:pt x="0" y="1230253"/>
                </a:cubicBezTo>
                <a:cubicBezTo>
                  <a:pt x="12052" y="1061523"/>
                  <a:pt x="11530" y="832415"/>
                  <a:pt x="0" y="652034"/>
                </a:cubicBezTo>
                <a:cubicBezTo>
                  <a:pt x="-11530" y="471653"/>
                  <a:pt x="782" y="147115"/>
                  <a:pt x="0" y="0"/>
                </a:cubicBezTo>
                <a:close/>
              </a:path>
              <a:path w="9988008" h="1230253" stroke="0" extrusionOk="0">
                <a:moveTo>
                  <a:pt x="0" y="0"/>
                </a:moveTo>
                <a:cubicBezTo>
                  <a:pt x="380276" y="32903"/>
                  <a:pt x="461856" y="-12538"/>
                  <a:pt x="865627" y="0"/>
                </a:cubicBezTo>
                <a:cubicBezTo>
                  <a:pt x="1269398" y="12538"/>
                  <a:pt x="1219334" y="-9135"/>
                  <a:pt x="1531495" y="0"/>
                </a:cubicBezTo>
                <a:cubicBezTo>
                  <a:pt x="1843656" y="9135"/>
                  <a:pt x="1890049" y="-7951"/>
                  <a:pt x="1997602" y="0"/>
                </a:cubicBezTo>
                <a:cubicBezTo>
                  <a:pt x="2105155" y="7951"/>
                  <a:pt x="2479075" y="28620"/>
                  <a:pt x="2663469" y="0"/>
                </a:cubicBezTo>
                <a:cubicBezTo>
                  <a:pt x="2847863" y="-28620"/>
                  <a:pt x="3129387" y="-815"/>
                  <a:pt x="3529096" y="0"/>
                </a:cubicBezTo>
                <a:cubicBezTo>
                  <a:pt x="3928805" y="815"/>
                  <a:pt x="3799512" y="-9362"/>
                  <a:pt x="3995203" y="0"/>
                </a:cubicBezTo>
                <a:cubicBezTo>
                  <a:pt x="4190894" y="9362"/>
                  <a:pt x="4191689" y="-4858"/>
                  <a:pt x="4361430" y="0"/>
                </a:cubicBezTo>
                <a:cubicBezTo>
                  <a:pt x="4531171" y="4858"/>
                  <a:pt x="4857442" y="2034"/>
                  <a:pt x="5027297" y="0"/>
                </a:cubicBezTo>
                <a:cubicBezTo>
                  <a:pt x="5197152" y="-2034"/>
                  <a:pt x="5513882" y="8592"/>
                  <a:pt x="5693165" y="0"/>
                </a:cubicBezTo>
                <a:cubicBezTo>
                  <a:pt x="5872448" y="-8592"/>
                  <a:pt x="6148821" y="-20673"/>
                  <a:pt x="6458912" y="0"/>
                </a:cubicBezTo>
                <a:cubicBezTo>
                  <a:pt x="6769003" y="20673"/>
                  <a:pt x="6791902" y="-19354"/>
                  <a:pt x="7024899" y="0"/>
                </a:cubicBezTo>
                <a:cubicBezTo>
                  <a:pt x="7257896" y="19354"/>
                  <a:pt x="7230607" y="8333"/>
                  <a:pt x="7391126" y="0"/>
                </a:cubicBezTo>
                <a:cubicBezTo>
                  <a:pt x="7551645" y="-8333"/>
                  <a:pt x="7654131" y="18502"/>
                  <a:pt x="7857233" y="0"/>
                </a:cubicBezTo>
                <a:cubicBezTo>
                  <a:pt x="8060335" y="-18502"/>
                  <a:pt x="8483128" y="-12432"/>
                  <a:pt x="8722860" y="0"/>
                </a:cubicBezTo>
                <a:cubicBezTo>
                  <a:pt x="8962592" y="12432"/>
                  <a:pt x="9036906" y="7171"/>
                  <a:pt x="9188967" y="0"/>
                </a:cubicBezTo>
                <a:cubicBezTo>
                  <a:pt x="9341028" y="-7171"/>
                  <a:pt x="9623290" y="-26293"/>
                  <a:pt x="9988008" y="0"/>
                </a:cubicBezTo>
                <a:cubicBezTo>
                  <a:pt x="9981506" y="146727"/>
                  <a:pt x="9978378" y="418298"/>
                  <a:pt x="9988008" y="590521"/>
                </a:cubicBezTo>
                <a:cubicBezTo>
                  <a:pt x="9997638" y="762744"/>
                  <a:pt x="9969529" y="1063462"/>
                  <a:pt x="9988008" y="1230253"/>
                </a:cubicBezTo>
                <a:cubicBezTo>
                  <a:pt x="9833480" y="1232322"/>
                  <a:pt x="9576008" y="1225404"/>
                  <a:pt x="9422021" y="1230253"/>
                </a:cubicBezTo>
                <a:cubicBezTo>
                  <a:pt x="9268034" y="1235102"/>
                  <a:pt x="8904520" y="1209892"/>
                  <a:pt x="8756154" y="1230253"/>
                </a:cubicBezTo>
                <a:cubicBezTo>
                  <a:pt x="8607788" y="1250614"/>
                  <a:pt x="8200837" y="1224810"/>
                  <a:pt x="7890526" y="1230253"/>
                </a:cubicBezTo>
                <a:cubicBezTo>
                  <a:pt x="7580215" y="1235696"/>
                  <a:pt x="7374823" y="1258256"/>
                  <a:pt x="7024899" y="1230253"/>
                </a:cubicBezTo>
                <a:cubicBezTo>
                  <a:pt x="6674975" y="1202250"/>
                  <a:pt x="6520725" y="1252337"/>
                  <a:pt x="6359032" y="1230253"/>
                </a:cubicBezTo>
                <a:cubicBezTo>
                  <a:pt x="6197339" y="1208169"/>
                  <a:pt x="5962754" y="1252121"/>
                  <a:pt x="5693165" y="1230253"/>
                </a:cubicBezTo>
                <a:cubicBezTo>
                  <a:pt x="5423576" y="1208385"/>
                  <a:pt x="5265806" y="1239177"/>
                  <a:pt x="4927417" y="1230253"/>
                </a:cubicBezTo>
                <a:cubicBezTo>
                  <a:pt x="4589028" y="1221329"/>
                  <a:pt x="4475366" y="1199954"/>
                  <a:pt x="4061790" y="1230253"/>
                </a:cubicBezTo>
                <a:cubicBezTo>
                  <a:pt x="3648214" y="1260552"/>
                  <a:pt x="3799566" y="1221732"/>
                  <a:pt x="3695563" y="1230253"/>
                </a:cubicBezTo>
                <a:cubicBezTo>
                  <a:pt x="3591560" y="1238774"/>
                  <a:pt x="3476940" y="1224958"/>
                  <a:pt x="3329336" y="1230253"/>
                </a:cubicBezTo>
                <a:cubicBezTo>
                  <a:pt x="3181732" y="1235548"/>
                  <a:pt x="2934305" y="1204788"/>
                  <a:pt x="2763349" y="1230253"/>
                </a:cubicBezTo>
                <a:cubicBezTo>
                  <a:pt x="2592393" y="1255718"/>
                  <a:pt x="2326685" y="1236764"/>
                  <a:pt x="2097482" y="1230253"/>
                </a:cubicBezTo>
                <a:cubicBezTo>
                  <a:pt x="1868279" y="1223742"/>
                  <a:pt x="1758815" y="1257811"/>
                  <a:pt x="1531495" y="1230253"/>
                </a:cubicBezTo>
                <a:cubicBezTo>
                  <a:pt x="1304175" y="1202695"/>
                  <a:pt x="1058251" y="1240369"/>
                  <a:pt x="765747" y="1230253"/>
                </a:cubicBezTo>
                <a:cubicBezTo>
                  <a:pt x="473243" y="1220137"/>
                  <a:pt x="301641" y="1225192"/>
                  <a:pt x="0" y="1230253"/>
                </a:cubicBezTo>
                <a:cubicBezTo>
                  <a:pt x="17395" y="974923"/>
                  <a:pt x="22789" y="861650"/>
                  <a:pt x="0" y="615127"/>
                </a:cubicBezTo>
                <a:cubicBezTo>
                  <a:pt x="-22789" y="368604"/>
                  <a:pt x="-8779" y="190880"/>
                  <a:pt x="0" y="0"/>
                </a:cubicBezTo>
                <a:close/>
              </a:path>
            </a:pathLst>
          </a:custGeom>
          <a:solidFill>
            <a:srgbClr val="FFFFFF"/>
          </a:solidFill>
          <a:ln w="25400">
            <a:solidFill>
              <a:srgbClr val="A7AAAC">
                <a:lumMod val="75000"/>
              </a:srgbClr>
            </a:solidFill>
            <a:miter lim="800000"/>
            <a:headEnd/>
            <a:tailEnd/>
            <a:extLst>
              <a:ext uri="{C807C97D-BFC1-408E-A445-0C87EB9F89A2}">
                <ask:lineSketchStyleProps xmlns:ask="http://schemas.microsoft.com/office/drawing/2018/sketchyshapes" sd="981765707">
                  <a:prstGeom prst="rect">
                    <a:avLst/>
                  </a:prstGeom>
                  <ask:type>
                    <ask:lineSketchFreehand/>
                  </ask:type>
                </ask:lineSketchStyleProps>
              </a:ext>
            </a:extLst>
          </a:ln>
          <a:effectLst>
            <a:outerShdw blurRad="63500" sx="102000" sy="102000" algn="ctr" rotWithShape="0">
              <a:prstClr val="black">
                <a:alpha val="40000"/>
              </a:prstClr>
            </a:outerShdw>
          </a:effectLst>
        </p:spPr>
        <p:txBody>
          <a:bodyPr rot="0" vert="horz" wrap="square" lIns="91440" tIns="45720" rIns="91440" bIns="45720" anchor="t" anchorCtr="0">
            <a:noAutofit/>
          </a:bodyPr>
          <a:lstStyle>
            <a:lvl1pPr marL="432000" indent="-324000" algn="l" defTabSz="914400" rtl="0" eaLnBrk="1" latinLnBrk="0" hangingPunct="1">
              <a:lnSpc>
                <a:spcPct val="90000"/>
              </a:lnSpc>
              <a:spcBef>
                <a:spcPts val="1417"/>
              </a:spcBef>
              <a:buClr>
                <a:srgbClr val="646567"/>
              </a:buClr>
              <a:buSzPct val="100000"/>
              <a:buFont typeface="Arial" panose="020B0604020202020204" pitchFamily="34" charset="0"/>
              <a:buChar char="•"/>
              <a:defRPr sz="2000" kern="1200">
                <a:solidFill>
                  <a:srgbClr val="646567"/>
                </a:solidFill>
                <a:latin typeface="+mn-lt"/>
                <a:ea typeface="+mn-ea"/>
                <a:cs typeface="+mn-cs"/>
              </a:defRPr>
            </a:lvl1pPr>
            <a:lvl2pPr marL="742950" indent="-285750" algn="l" defTabSz="914400" rtl="0" eaLnBrk="1" latinLnBrk="0" hangingPunct="1">
              <a:lnSpc>
                <a:spcPct val="90000"/>
              </a:lnSpc>
              <a:spcBef>
                <a:spcPts val="500"/>
              </a:spcBef>
              <a:buClr>
                <a:srgbClr val="646567"/>
              </a:buClr>
              <a:buSzPct val="75000"/>
              <a:buFont typeface="Courier New" panose="02070309020205020404" pitchFamily="49" charset="0"/>
              <a:buChar char="o"/>
              <a:defRPr sz="1800" kern="1200">
                <a:solidFill>
                  <a:srgbClr val="646567"/>
                </a:solidFill>
                <a:latin typeface="+mn-lt"/>
                <a:ea typeface="+mn-ea"/>
                <a:cs typeface="+mn-cs"/>
              </a:defRPr>
            </a:lvl2pPr>
            <a:lvl3pPr marL="1143000" indent="-228600" algn="l" defTabSz="914400" rtl="0" eaLnBrk="1" latinLnBrk="0" hangingPunct="1">
              <a:lnSpc>
                <a:spcPct val="90000"/>
              </a:lnSpc>
              <a:spcBef>
                <a:spcPts val="500"/>
              </a:spcBef>
              <a:buClr>
                <a:srgbClr val="646567"/>
              </a:buClr>
              <a:buSzPct val="75000"/>
              <a:buFont typeface="Wingdings" panose="05000000000000000000" pitchFamily="2" charset="2"/>
              <a:buChar char="§"/>
              <a:defRPr sz="1800" kern="1200">
                <a:solidFill>
                  <a:srgbClr val="646567"/>
                </a:solidFill>
                <a:latin typeface="+mn-lt"/>
                <a:ea typeface="+mn-ea"/>
                <a:cs typeface="+mn-cs"/>
              </a:defRPr>
            </a:lvl3pPr>
            <a:lvl4pPr marL="1600200" indent="-228600" algn="l" defTabSz="914400" rtl="0" eaLnBrk="1" latinLnBrk="0" hangingPunct="1">
              <a:lnSpc>
                <a:spcPct val="90000"/>
              </a:lnSpc>
              <a:spcBef>
                <a:spcPts val="500"/>
              </a:spcBef>
              <a:buClr>
                <a:srgbClr val="646567"/>
              </a:buClr>
              <a:buSzPct val="75000"/>
              <a:buFont typeface="Wingdings" panose="05000000000000000000" pitchFamily="2" charset="2"/>
              <a:buChar char="v"/>
              <a:defRPr sz="1600" kern="1200">
                <a:solidFill>
                  <a:srgbClr val="646567"/>
                </a:solidFill>
                <a:latin typeface="+mn-lt"/>
                <a:ea typeface="+mn-ea"/>
                <a:cs typeface="+mn-cs"/>
              </a:defRPr>
            </a:lvl4pPr>
            <a:lvl5pPr marL="2057400" indent="-228600" algn="l" defTabSz="914400" rtl="0" eaLnBrk="1" latinLnBrk="0" hangingPunct="1">
              <a:lnSpc>
                <a:spcPct val="90000"/>
              </a:lnSpc>
              <a:spcBef>
                <a:spcPts val="500"/>
              </a:spcBef>
              <a:buClr>
                <a:srgbClr val="646567"/>
              </a:buClr>
              <a:buSzPct val="75000"/>
              <a:buFont typeface="Courier New" panose="02070309020205020404" pitchFamily="49" charset="0"/>
              <a:buChar char="o"/>
              <a:defRPr sz="1600" kern="1200">
                <a:solidFill>
                  <a:srgbClr val="646567"/>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2400" b="1" dirty="0">
                <a:latin typeface="Bahnschrift SemiCondensed" panose="020B0502040204020203" pitchFamily="34" charset="0"/>
              </a:rPr>
              <a:t>Link zum Materialordner:</a:t>
            </a:r>
          </a:p>
        </p:txBody>
      </p:sp>
      <p:sp>
        <p:nvSpPr>
          <p:cNvPr id="5" name="Textfeld 4">
            <a:extLst>
              <a:ext uri="{FF2B5EF4-FFF2-40B4-BE49-F238E27FC236}">
                <a16:creationId xmlns:a16="http://schemas.microsoft.com/office/drawing/2014/main" id="{51FF739B-F252-7DD3-D37F-E2E9BF680A47}"/>
              </a:ext>
            </a:extLst>
          </p:cNvPr>
          <p:cNvSpPr txBox="1"/>
          <p:nvPr/>
        </p:nvSpPr>
        <p:spPr>
          <a:xfrm>
            <a:off x="4690672" y="3178328"/>
            <a:ext cx="2995449" cy="1200329"/>
          </a:xfrm>
          <a:prstGeom prst="rect">
            <a:avLst/>
          </a:prstGeom>
          <a:noFill/>
        </p:spPr>
        <p:txBody>
          <a:bodyPr wrap="square" rtlCol="0">
            <a:spAutoFit/>
          </a:bodyPr>
          <a:lstStyle/>
          <a:p>
            <a:r>
              <a:rPr lang="de-DE" dirty="0">
                <a:latin typeface="Bahnschrift SemiCondensed" panose="020B0502040204020203" pitchFamily="34" charset="0"/>
                <a:cs typeface="Times New Roman" panose="02020603050405020304" pitchFamily="18" charset="0"/>
              </a:rPr>
              <a:t>[ggf. Abbildung/ Screenshot des zur Verfügung gestellten Materialordners]</a:t>
            </a:r>
            <a:endParaRPr lang="de-DE" dirty="0">
              <a:latin typeface="Bahnschrift SemiCondensed" panose="020B0502040204020203" pitchFamily="34" charset="0"/>
            </a:endParaRPr>
          </a:p>
          <a:p>
            <a:endParaRPr lang="de-DE" dirty="0"/>
          </a:p>
        </p:txBody>
      </p:sp>
    </p:spTree>
    <p:extLst>
      <p:ext uri="{BB962C8B-B14F-4D97-AF65-F5344CB8AC3E}">
        <p14:creationId xmlns:p14="http://schemas.microsoft.com/office/powerpoint/2010/main" val="22498830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Freihandform: Form 47">
            <a:extLst>
              <a:ext uri="{FF2B5EF4-FFF2-40B4-BE49-F238E27FC236}">
                <a16:creationId xmlns:a16="http://schemas.microsoft.com/office/drawing/2014/main" id="{99BA59CE-655A-E15A-6A6F-0FDE510932B7}"/>
              </a:ext>
            </a:extLst>
          </p:cNvPr>
          <p:cNvSpPr/>
          <p:nvPr/>
        </p:nvSpPr>
        <p:spPr>
          <a:xfrm>
            <a:off x="-1" y="-1"/>
            <a:ext cx="6027745" cy="4285648"/>
          </a:xfrm>
          <a:custGeom>
            <a:avLst/>
            <a:gdLst>
              <a:gd name="connsiteX0" fmla="*/ 0 w 6027745"/>
              <a:gd name="connsiteY0" fmla="*/ 0 h 4285648"/>
              <a:gd name="connsiteX1" fmla="*/ 6027745 w 6027745"/>
              <a:gd name="connsiteY1" fmla="*/ 0 h 4285648"/>
              <a:gd name="connsiteX2" fmla="*/ 6027745 w 6027745"/>
              <a:gd name="connsiteY2" fmla="*/ 109295 h 4285648"/>
              <a:gd name="connsiteX3" fmla="*/ 6023713 w 6027745"/>
              <a:gd name="connsiteY3" fmla="*/ 108680 h 4285648"/>
              <a:gd name="connsiteX4" fmla="*/ 5940825 w 6027745"/>
              <a:gd name="connsiteY4" fmla="*/ 104494 h 4285648"/>
              <a:gd name="connsiteX5" fmla="*/ 5130136 w 6027745"/>
              <a:gd name="connsiteY5" fmla="*/ 915183 h 4285648"/>
              <a:gd name="connsiteX6" fmla="*/ 5940825 w 6027745"/>
              <a:gd name="connsiteY6" fmla="*/ 1725872 h 4285648"/>
              <a:gd name="connsiteX7" fmla="*/ 6023713 w 6027745"/>
              <a:gd name="connsiteY7" fmla="*/ 1721687 h 4285648"/>
              <a:gd name="connsiteX8" fmla="*/ 6027745 w 6027745"/>
              <a:gd name="connsiteY8" fmla="*/ 1721071 h 4285648"/>
              <a:gd name="connsiteX9" fmla="*/ 6027745 w 6027745"/>
              <a:gd name="connsiteY9" fmla="*/ 1817239 h 4285648"/>
              <a:gd name="connsiteX10" fmla="*/ 3524903 w 6027745"/>
              <a:gd name="connsiteY10" fmla="*/ 1817239 h 4285648"/>
              <a:gd name="connsiteX11" fmla="*/ 2986314 w 6027745"/>
              <a:gd name="connsiteY11" fmla="*/ 2355828 h 4285648"/>
              <a:gd name="connsiteX12" fmla="*/ 2986314 w 6027745"/>
              <a:gd name="connsiteY12" fmla="*/ 3358655 h 4285648"/>
              <a:gd name="connsiteX13" fmla="*/ 1981658 w 6027745"/>
              <a:gd name="connsiteY13" fmla="*/ 3358655 h 4285648"/>
              <a:gd name="connsiteX14" fmla="*/ 2013989 w 6027745"/>
              <a:gd name="connsiteY14" fmla="*/ 3462808 h 4285648"/>
              <a:gd name="connsiteX15" fmla="*/ 2027902 w 6027745"/>
              <a:gd name="connsiteY15" fmla="*/ 3600824 h 4285648"/>
              <a:gd name="connsiteX16" fmla="*/ 1343078 w 6027745"/>
              <a:gd name="connsiteY16" fmla="*/ 4285648 h 4285648"/>
              <a:gd name="connsiteX17" fmla="*/ 658254 w 6027745"/>
              <a:gd name="connsiteY17" fmla="*/ 3600824 h 4285648"/>
              <a:gd name="connsiteX18" fmla="*/ 672167 w 6027745"/>
              <a:gd name="connsiteY18" fmla="*/ 3462808 h 4285648"/>
              <a:gd name="connsiteX19" fmla="*/ 704498 w 6027745"/>
              <a:gd name="connsiteY19" fmla="*/ 3358655 h 4285648"/>
              <a:gd name="connsiteX20" fmla="*/ 0 w 6027745"/>
              <a:gd name="connsiteY20" fmla="*/ 3358655 h 4285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27745" h="4285648">
                <a:moveTo>
                  <a:pt x="0" y="0"/>
                </a:moveTo>
                <a:lnTo>
                  <a:pt x="6027745" y="0"/>
                </a:lnTo>
                <a:lnTo>
                  <a:pt x="6027745" y="109295"/>
                </a:lnTo>
                <a:lnTo>
                  <a:pt x="6023713" y="108680"/>
                </a:lnTo>
                <a:cubicBezTo>
                  <a:pt x="5996461" y="105912"/>
                  <a:pt x="5968808" y="104494"/>
                  <a:pt x="5940825" y="104494"/>
                </a:cubicBezTo>
                <a:cubicBezTo>
                  <a:pt x="5493094" y="104494"/>
                  <a:pt x="5130136" y="467452"/>
                  <a:pt x="5130136" y="915183"/>
                </a:cubicBezTo>
                <a:cubicBezTo>
                  <a:pt x="5130136" y="1362914"/>
                  <a:pt x="5493094" y="1725872"/>
                  <a:pt x="5940825" y="1725872"/>
                </a:cubicBezTo>
                <a:cubicBezTo>
                  <a:pt x="5968808" y="1725872"/>
                  <a:pt x="5996461" y="1724454"/>
                  <a:pt x="6023713" y="1721687"/>
                </a:cubicBezTo>
                <a:lnTo>
                  <a:pt x="6027745" y="1721071"/>
                </a:lnTo>
                <a:lnTo>
                  <a:pt x="6027745" y="1817239"/>
                </a:lnTo>
                <a:lnTo>
                  <a:pt x="3524903" y="1817239"/>
                </a:lnTo>
                <a:cubicBezTo>
                  <a:pt x="3227449" y="1817239"/>
                  <a:pt x="2986314" y="2058374"/>
                  <a:pt x="2986314" y="2355828"/>
                </a:cubicBezTo>
                <a:lnTo>
                  <a:pt x="2986314" y="3358655"/>
                </a:lnTo>
                <a:lnTo>
                  <a:pt x="1981658" y="3358655"/>
                </a:lnTo>
                <a:lnTo>
                  <a:pt x="2013989" y="3462808"/>
                </a:lnTo>
                <a:cubicBezTo>
                  <a:pt x="2023111" y="3507389"/>
                  <a:pt x="2027902" y="3553547"/>
                  <a:pt x="2027902" y="3600824"/>
                </a:cubicBezTo>
                <a:cubicBezTo>
                  <a:pt x="2027902" y="3979042"/>
                  <a:pt x="1721296" y="4285648"/>
                  <a:pt x="1343078" y="4285648"/>
                </a:cubicBezTo>
                <a:cubicBezTo>
                  <a:pt x="964860" y="4285648"/>
                  <a:pt x="658254" y="3979042"/>
                  <a:pt x="658254" y="3600824"/>
                </a:cubicBezTo>
                <a:cubicBezTo>
                  <a:pt x="658254" y="3553547"/>
                  <a:pt x="663045" y="3507389"/>
                  <a:pt x="672167" y="3462808"/>
                </a:cubicBezTo>
                <a:lnTo>
                  <a:pt x="704498" y="3358655"/>
                </a:lnTo>
                <a:lnTo>
                  <a:pt x="0" y="3358655"/>
                </a:lnTo>
                <a:close/>
              </a:path>
            </a:pathLst>
          </a:custGeom>
          <a:gradFill flip="none" rotWithShape="1">
            <a:gsLst>
              <a:gs pos="0">
                <a:srgbClr val="FB212A">
                  <a:shade val="30000"/>
                  <a:satMod val="115000"/>
                </a:srgbClr>
              </a:gs>
              <a:gs pos="50000">
                <a:srgbClr val="FB212A">
                  <a:shade val="67500"/>
                  <a:satMod val="115000"/>
                </a:srgbClr>
              </a:gs>
              <a:gs pos="100000">
                <a:srgbClr val="FB212A">
                  <a:shade val="100000"/>
                  <a:satMod val="115000"/>
                </a:srgbClr>
              </a:gs>
            </a:gsLst>
            <a:lin ang="2700000" scaled="1"/>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53" name="Freihandform: Form 52">
            <a:extLst>
              <a:ext uri="{FF2B5EF4-FFF2-40B4-BE49-F238E27FC236}">
                <a16:creationId xmlns:a16="http://schemas.microsoft.com/office/drawing/2014/main" id="{8432CA11-79F9-5748-ECD9-8F029C16C711}"/>
              </a:ext>
            </a:extLst>
          </p:cNvPr>
          <p:cNvSpPr/>
          <p:nvPr/>
        </p:nvSpPr>
        <p:spPr>
          <a:xfrm>
            <a:off x="-1" y="3499345"/>
            <a:ext cx="6949649" cy="3364728"/>
          </a:xfrm>
          <a:custGeom>
            <a:avLst/>
            <a:gdLst>
              <a:gd name="connsiteX0" fmla="*/ 0 w 6949649"/>
              <a:gd name="connsiteY0" fmla="*/ 0 h 3364728"/>
              <a:gd name="connsiteX1" fmla="*/ 539477 w 6949649"/>
              <a:gd name="connsiteY1" fmla="*/ 0 h 3364728"/>
              <a:gd name="connsiteX2" fmla="*/ 530716 w 6949649"/>
              <a:gd name="connsiteY2" fmla="*/ 86904 h 3364728"/>
              <a:gd name="connsiteX3" fmla="*/ 1341405 w 6949649"/>
              <a:gd name="connsiteY3" fmla="*/ 897593 h 3364728"/>
              <a:gd name="connsiteX4" fmla="*/ 2152094 w 6949649"/>
              <a:gd name="connsiteY4" fmla="*/ 86904 h 3364728"/>
              <a:gd name="connsiteX5" fmla="*/ 2143334 w 6949649"/>
              <a:gd name="connsiteY5" fmla="*/ 0 h 3364728"/>
              <a:gd name="connsiteX6" fmla="*/ 2984377 w 6949649"/>
              <a:gd name="connsiteY6" fmla="*/ 0 h 3364728"/>
              <a:gd name="connsiteX7" fmla="*/ 2984377 w 6949649"/>
              <a:gd name="connsiteY7" fmla="*/ 1006802 h 3364728"/>
              <a:gd name="connsiteX8" fmla="*/ 3522966 w 6949649"/>
              <a:gd name="connsiteY8" fmla="*/ 1545391 h 3364728"/>
              <a:gd name="connsiteX9" fmla="*/ 6025807 w 6949649"/>
              <a:gd name="connsiteY9" fmla="*/ 1545391 h 3364728"/>
              <a:gd name="connsiteX10" fmla="*/ 6025807 w 6949649"/>
              <a:gd name="connsiteY10" fmla="*/ 1841799 h 3364728"/>
              <a:gd name="connsiteX11" fmla="*/ 6126809 w 6949649"/>
              <a:gd name="connsiteY11" fmla="*/ 1810446 h 3364728"/>
              <a:gd name="connsiteX12" fmla="*/ 6264825 w 6949649"/>
              <a:gd name="connsiteY12" fmla="*/ 1796533 h 3364728"/>
              <a:gd name="connsiteX13" fmla="*/ 6949649 w 6949649"/>
              <a:gd name="connsiteY13" fmla="*/ 2481357 h 3364728"/>
              <a:gd name="connsiteX14" fmla="*/ 6264825 w 6949649"/>
              <a:gd name="connsiteY14" fmla="*/ 3166181 h 3364728"/>
              <a:gd name="connsiteX15" fmla="*/ 6126809 w 6949649"/>
              <a:gd name="connsiteY15" fmla="*/ 3152268 h 3364728"/>
              <a:gd name="connsiteX16" fmla="*/ 6025807 w 6949649"/>
              <a:gd name="connsiteY16" fmla="*/ 3120915 h 3364728"/>
              <a:gd name="connsiteX17" fmla="*/ 6025807 w 6949649"/>
              <a:gd name="connsiteY17" fmla="*/ 3364728 h 3364728"/>
              <a:gd name="connsiteX18" fmla="*/ 0 w 6949649"/>
              <a:gd name="connsiteY18" fmla="*/ 3364728 h 3364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949649" h="3364728">
                <a:moveTo>
                  <a:pt x="0" y="0"/>
                </a:moveTo>
                <a:lnTo>
                  <a:pt x="539477" y="0"/>
                </a:lnTo>
                <a:lnTo>
                  <a:pt x="530716" y="86904"/>
                </a:lnTo>
                <a:cubicBezTo>
                  <a:pt x="530716" y="534635"/>
                  <a:pt x="893674" y="897593"/>
                  <a:pt x="1341405" y="897593"/>
                </a:cubicBezTo>
                <a:cubicBezTo>
                  <a:pt x="1789136" y="897593"/>
                  <a:pt x="2152094" y="534635"/>
                  <a:pt x="2152094" y="86904"/>
                </a:cubicBezTo>
                <a:lnTo>
                  <a:pt x="2143334" y="0"/>
                </a:lnTo>
                <a:lnTo>
                  <a:pt x="2984377" y="0"/>
                </a:lnTo>
                <a:lnTo>
                  <a:pt x="2984377" y="1006802"/>
                </a:lnTo>
                <a:cubicBezTo>
                  <a:pt x="2984377" y="1304256"/>
                  <a:pt x="3225512" y="1545391"/>
                  <a:pt x="3522966" y="1545391"/>
                </a:cubicBezTo>
                <a:lnTo>
                  <a:pt x="6025807" y="1545391"/>
                </a:lnTo>
                <a:lnTo>
                  <a:pt x="6025807" y="1841799"/>
                </a:lnTo>
                <a:lnTo>
                  <a:pt x="6126809" y="1810446"/>
                </a:lnTo>
                <a:cubicBezTo>
                  <a:pt x="6171390" y="1801324"/>
                  <a:pt x="6217548" y="1796533"/>
                  <a:pt x="6264825" y="1796533"/>
                </a:cubicBezTo>
                <a:cubicBezTo>
                  <a:pt x="6643043" y="1796533"/>
                  <a:pt x="6949649" y="2103139"/>
                  <a:pt x="6949649" y="2481357"/>
                </a:cubicBezTo>
                <a:cubicBezTo>
                  <a:pt x="6949649" y="2859575"/>
                  <a:pt x="6643043" y="3166181"/>
                  <a:pt x="6264825" y="3166181"/>
                </a:cubicBezTo>
                <a:cubicBezTo>
                  <a:pt x="6217548" y="3166181"/>
                  <a:pt x="6171390" y="3161391"/>
                  <a:pt x="6126809" y="3152268"/>
                </a:cubicBezTo>
                <a:lnTo>
                  <a:pt x="6025807" y="3120915"/>
                </a:lnTo>
                <a:lnTo>
                  <a:pt x="6025807" y="3364728"/>
                </a:lnTo>
                <a:lnTo>
                  <a:pt x="0" y="3364728"/>
                </a:lnTo>
                <a:close/>
              </a:path>
            </a:pathLst>
          </a:custGeom>
          <a:gradFill flip="none" rotWithShape="1">
            <a:gsLst>
              <a:gs pos="0">
                <a:srgbClr val="3674FF">
                  <a:shade val="30000"/>
                  <a:satMod val="115000"/>
                </a:srgbClr>
              </a:gs>
              <a:gs pos="50000">
                <a:srgbClr val="3674FF">
                  <a:shade val="67500"/>
                  <a:satMod val="115000"/>
                </a:srgbClr>
              </a:gs>
              <a:gs pos="100000">
                <a:srgbClr val="3674FF">
                  <a:shade val="100000"/>
                  <a:satMod val="115000"/>
                </a:srgbClr>
              </a:gs>
            </a:gsLst>
            <a:path path="circle">
              <a:fillToRect t="100000" r="100000"/>
            </a:path>
            <a:tileRect l="-100000" b="-100000"/>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52" name="Freihandform: Form 51">
            <a:extLst>
              <a:ext uri="{FF2B5EF4-FFF2-40B4-BE49-F238E27FC236}">
                <a16:creationId xmlns:a16="http://schemas.microsoft.com/office/drawing/2014/main" id="{CE98A387-7F5A-A949-C7A6-B324E7F582E2}"/>
              </a:ext>
            </a:extLst>
          </p:cNvPr>
          <p:cNvSpPr/>
          <p:nvPr/>
        </p:nvSpPr>
        <p:spPr>
          <a:xfrm>
            <a:off x="6157960" y="2589796"/>
            <a:ext cx="6027746" cy="4266330"/>
          </a:xfrm>
          <a:custGeom>
            <a:avLst/>
            <a:gdLst>
              <a:gd name="connsiteX0" fmla="*/ 4600510 w 6027746"/>
              <a:gd name="connsiteY0" fmla="*/ 0 h 4266330"/>
              <a:gd name="connsiteX1" fmla="*/ 5285334 w 6027746"/>
              <a:gd name="connsiteY1" fmla="*/ 684824 h 4266330"/>
              <a:gd name="connsiteX2" fmla="*/ 5271421 w 6027746"/>
              <a:gd name="connsiteY2" fmla="*/ 822840 h 4266330"/>
              <a:gd name="connsiteX3" fmla="*/ 5239322 w 6027746"/>
              <a:gd name="connsiteY3" fmla="*/ 926244 h 4266330"/>
              <a:gd name="connsiteX4" fmla="*/ 6027746 w 6027746"/>
              <a:gd name="connsiteY4" fmla="*/ 926244 h 4266330"/>
              <a:gd name="connsiteX5" fmla="*/ 6027746 w 6027746"/>
              <a:gd name="connsiteY5" fmla="*/ 4266330 h 4266330"/>
              <a:gd name="connsiteX6" fmla="*/ 0 w 6027746"/>
              <a:gd name="connsiteY6" fmla="*/ 4266330 h 4266330"/>
              <a:gd name="connsiteX7" fmla="*/ 0 w 6027746"/>
              <a:gd name="connsiteY7" fmla="*/ 4190072 h 4266330"/>
              <a:gd name="connsiteX8" fmla="*/ 23976 w 6027746"/>
              <a:gd name="connsiteY8" fmla="*/ 4193731 h 4266330"/>
              <a:gd name="connsiteX9" fmla="*/ 106864 w 6027746"/>
              <a:gd name="connsiteY9" fmla="*/ 4197916 h 4266330"/>
              <a:gd name="connsiteX10" fmla="*/ 917553 w 6027746"/>
              <a:gd name="connsiteY10" fmla="*/ 3387227 h 4266330"/>
              <a:gd name="connsiteX11" fmla="*/ 106864 w 6027746"/>
              <a:gd name="connsiteY11" fmla="*/ 2576538 h 4266330"/>
              <a:gd name="connsiteX12" fmla="*/ 23976 w 6027746"/>
              <a:gd name="connsiteY12" fmla="*/ 2580724 h 4266330"/>
              <a:gd name="connsiteX13" fmla="*/ 0 w 6027746"/>
              <a:gd name="connsiteY13" fmla="*/ 2584383 h 4266330"/>
              <a:gd name="connsiteX14" fmla="*/ 0 w 6027746"/>
              <a:gd name="connsiteY14" fmla="*/ 2451289 h 4266330"/>
              <a:gd name="connsiteX15" fmla="*/ 2511075 w 6027746"/>
              <a:gd name="connsiteY15" fmla="*/ 2451289 h 4266330"/>
              <a:gd name="connsiteX16" fmla="*/ 3049664 w 6027746"/>
              <a:gd name="connsiteY16" fmla="*/ 1912700 h 4266330"/>
              <a:gd name="connsiteX17" fmla="*/ 3049664 w 6027746"/>
              <a:gd name="connsiteY17" fmla="*/ 926244 h 4266330"/>
              <a:gd name="connsiteX18" fmla="*/ 3961698 w 6027746"/>
              <a:gd name="connsiteY18" fmla="*/ 926244 h 4266330"/>
              <a:gd name="connsiteX19" fmla="*/ 3929599 w 6027746"/>
              <a:gd name="connsiteY19" fmla="*/ 822840 h 4266330"/>
              <a:gd name="connsiteX20" fmla="*/ 3915686 w 6027746"/>
              <a:gd name="connsiteY20" fmla="*/ 684824 h 4266330"/>
              <a:gd name="connsiteX21" fmla="*/ 4600510 w 6027746"/>
              <a:gd name="connsiteY21" fmla="*/ 0 h 426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27746" h="4266330">
                <a:moveTo>
                  <a:pt x="4600510" y="0"/>
                </a:moveTo>
                <a:cubicBezTo>
                  <a:pt x="4978728" y="0"/>
                  <a:pt x="5285334" y="306606"/>
                  <a:pt x="5285334" y="684824"/>
                </a:cubicBezTo>
                <a:cubicBezTo>
                  <a:pt x="5285334" y="732101"/>
                  <a:pt x="5280543" y="778260"/>
                  <a:pt x="5271421" y="822840"/>
                </a:cubicBezTo>
                <a:lnTo>
                  <a:pt x="5239322" y="926244"/>
                </a:lnTo>
                <a:lnTo>
                  <a:pt x="6027746" y="926244"/>
                </a:lnTo>
                <a:lnTo>
                  <a:pt x="6027746" y="4266330"/>
                </a:lnTo>
                <a:lnTo>
                  <a:pt x="0" y="4266330"/>
                </a:lnTo>
                <a:lnTo>
                  <a:pt x="0" y="4190072"/>
                </a:lnTo>
                <a:lnTo>
                  <a:pt x="23976" y="4193731"/>
                </a:lnTo>
                <a:cubicBezTo>
                  <a:pt x="51229" y="4196498"/>
                  <a:pt x="78881" y="4197916"/>
                  <a:pt x="106864" y="4197916"/>
                </a:cubicBezTo>
                <a:cubicBezTo>
                  <a:pt x="554595" y="4197916"/>
                  <a:pt x="917553" y="3834958"/>
                  <a:pt x="917553" y="3387227"/>
                </a:cubicBezTo>
                <a:cubicBezTo>
                  <a:pt x="917553" y="2939496"/>
                  <a:pt x="554595" y="2576538"/>
                  <a:pt x="106864" y="2576538"/>
                </a:cubicBezTo>
                <a:cubicBezTo>
                  <a:pt x="78881" y="2576538"/>
                  <a:pt x="51229" y="2577956"/>
                  <a:pt x="23976" y="2580724"/>
                </a:cubicBezTo>
                <a:lnTo>
                  <a:pt x="0" y="2584383"/>
                </a:lnTo>
                <a:lnTo>
                  <a:pt x="0" y="2451289"/>
                </a:lnTo>
                <a:lnTo>
                  <a:pt x="2511075" y="2451289"/>
                </a:lnTo>
                <a:cubicBezTo>
                  <a:pt x="2808529" y="2451289"/>
                  <a:pt x="3049664" y="2210154"/>
                  <a:pt x="3049664" y="1912700"/>
                </a:cubicBezTo>
                <a:lnTo>
                  <a:pt x="3049664" y="926244"/>
                </a:lnTo>
                <a:lnTo>
                  <a:pt x="3961698" y="926244"/>
                </a:lnTo>
                <a:lnTo>
                  <a:pt x="3929599" y="822840"/>
                </a:lnTo>
                <a:cubicBezTo>
                  <a:pt x="3920477" y="778260"/>
                  <a:pt x="3915686" y="732101"/>
                  <a:pt x="3915686" y="684824"/>
                </a:cubicBezTo>
                <a:cubicBezTo>
                  <a:pt x="3915686" y="306606"/>
                  <a:pt x="4222292" y="0"/>
                  <a:pt x="4600510" y="0"/>
                </a:cubicBezTo>
                <a:close/>
              </a:path>
            </a:pathLst>
          </a:custGeom>
          <a:gradFill flip="none" rotWithShape="1">
            <a:gsLst>
              <a:gs pos="0">
                <a:srgbClr val="FFE423">
                  <a:shade val="30000"/>
                  <a:satMod val="115000"/>
                </a:srgbClr>
              </a:gs>
              <a:gs pos="50000">
                <a:srgbClr val="FFE423">
                  <a:shade val="67500"/>
                  <a:satMod val="115000"/>
                </a:srgbClr>
              </a:gs>
              <a:gs pos="100000">
                <a:srgbClr val="FFE423">
                  <a:shade val="100000"/>
                  <a:satMod val="115000"/>
                </a:srgbClr>
              </a:gs>
            </a:gsLst>
            <a:lin ang="13500000" scaled="1"/>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51" name="Freihandform: Form 50">
            <a:extLst>
              <a:ext uri="{FF2B5EF4-FFF2-40B4-BE49-F238E27FC236}">
                <a16:creationId xmlns:a16="http://schemas.microsoft.com/office/drawing/2014/main" id="{7E3EC2B1-105B-6E43-1D3C-D206397A84D2}"/>
              </a:ext>
            </a:extLst>
          </p:cNvPr>
          <p:cNvSpPr/>
          <p:nvPr/>
        </p:nvSpPr>
        <p:spPr>
          <a:xfrm>
            <a:off x="5255999" y="1"/>
            <a:ext cx="6929706" cy="3353228"/>
          </a:xfrm>
          <a:custGeom>
            <a:avLst/>
            <a:gdLst>
              <a:gd name="connsiteX0" fmla="*/ 911091 w 6929706"/>
              <a:gd name="connsiteY0" fmla="*/ 0 h 3353228"/>
              <a:gd name="connsiteX1" fmla="*/ 6929706 w 6929706"/>
              <a:gd name="connsiteY1" fmla="*/ 0 h 3353228"/>
              <a:gd name="connsiteX2" fmla="*/ 6929706 w 6929706"/>
              <a:gd name="connsiteY2" fmla="*/ 3353228 h 3353228"/>
              <a:gd name="connsiteX3" fmla="*/ 6305235 w 6929706"/>
              <a:gd name="connsiteY3" fmla="*/ 3353228 h 3353228"/>
              <a:gd name="connsiteX4" fmla="*/ 6313159 w 6929706"/>
              <a:gd name="connsiteY4" fmla="*/ 3274619 h 3353228"/>
              <a:gd name="connsiteX5" fmla="*/ 5502470 w 6929706"/>
              <a:gd name="connsiteY5" fmla="*/ 2463930 h 3353228"/>
              <a:gd name="connsiteX6" fmla="*/ 4691781 w 6929706"/>
              <a:gd name="connsiteY6" fmla="*/ 3274619 h 3353228"/>
              <a:gd name="connsiteX7" fmla="*/ 4699705 w 6929706"/>
              <a:gd name="connsiteY7" fmla="*/ 3353228 h 3353228"/>
              <a:gd name="connsiteX8" fmla="*/ 3953562 w 6929706"/>
              <a:gd name="connsiteY8" fmla="*/ 3353228 h 3353228"/>
              <a:gd name="connsiteX9" fmla="*/ 3953562 w 6929706"/>
              <a:gd name="connsiteY9" fmla="*/ 2355826 h 3353228"/>
              <a:gd name="connsiteX10" fmla="*/ 3414973 w 6929706"/>
              <a:gd name="connsiteY10" fmla="*/ 1817237 h 3353228"/>
              <a:gd name="connsiteX11" fmla="*/ 911091 w 6929706"/>
              <a:gd name="connsiteY11" fmla="*/ 1817237 h 3353228"/>
              <a:gd name="connsiteX12" fmla="*/ 911091 w 6929706"/>
              <a:gd name="connsiteY12" fmla="*/ 1558698 h 3353228"/>
              <a:gd name="connsiteX13" fmla="*/ 822840 w 6929706"/>
              <a:gd name="connsiteY13" fmla="*/ 1586093 h 3353228"/>
              <a:gd name="connsiteX14" fmla="*/ 684824 w 6929706"/>
              <a:gd name="connsiteY14" fmla="*/ 1600006 h 3353228"/>
              <a:gd name="connsiteX15" fmla="*/ 0 w 6929706"/>
              <a:gd name="connsiteY15" fmla="*/ 915182 h 3353228"/>
              <a:gd name="connsiteX16" fmla="*/ 684824 w 6929706"/>
              <a:gd name="connsiteY16" fmla="*/ 230358 h 3353228"/>
              <a:gd name="connsiteX17" fmla="*/ 822840 w 6929706"/>
              <a:gd name="connsiteY17" fmla="*/ 244271 h 3353228"/>
              <a:gd name="connsiteX18" fmla="*/ 911091 w 6929706"/>
              <a:gd name="connsiteY18" fmla="*/ 271666 h 3353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929706" h="3353228">
                <a:moveTo>
                  <a:pt x="911091" y="0"/>
                </a:moveTo>
                <a:lnTo>
                  <a:pt x="6929706" y="0"/>
                </a:lnTo>
                <a:lnTo>
                  <a:pt x="6929706" y="3353228"/>
                </a:lnTo>
                <a:lnTo>
                  <a:pt x="6305235" y="3353228"/>
                </a:lnTo>
                <a:lnTo>
                  <a:pt x="6313159" y="3274619"/>
                </a:lnTo>
                <a:cubicBezTo>
                  <a:pt x="6313159" y="2826888"/>
                  <a:pt x="5950201" y="2463930"/>
                  <a:pt x="5502470" y="2463930"/>
                </a:cubicBezTo>
                <a:cubicBezTo>
                  <a:pt x="5054739" y="2463930"/>
                  <a:pt x="4691781" y="2826888"/>
                  <a:pt x="4691781" y="3274619"/>
                </a:cubicBezTo>
                <a:lnTo>
                  <a:pt x="4699705" y="3353228"/>
                </a:lnTo>
                <a:lnTo>
                  <a:pt x="3953562" y="3353228"/>
                </a:lnTo>
                <a:lnTo>
                  <a:pt x="3953562" y="2355826"/>
                </a:lnTo>
                <a:cubicBezTo>
                  <a:pt x="3953562" y="2058372"/>
                  <a:pt x="3712427" y="1817237"/>
                  <a:pt x="3414973" y="1817237"/>
                </a:cubicBezTo>
                <a:lnTo>
                  <a:pt x="911091" y="1817237"/>
                </a:lnTo>
                <a:lnTo>
                  <a:pt x="911091" y="1558698"/>
                </a:lnTo>
                <a:lnTo>
                  <a:pt x="822840" y="1586093"/>
                </a:lnTo>
                <a:cubicBezTo>
                  <a:pt x="778259" y="1595215"/>
                  <a:pt x="732101" y="1600006"/>
                  <a:pt x="684824" y="1600006"/>
                </a:cubicBezTo>
                <a:cubicBezTo>
                  <a:pt x="306606" y="1600006"/>
                  <a:pt x="0" y="1293400"/>
                  <a:pt x="0" y="915182"/>
                </a:cubicBezTo>
                <a:cubicBezTo>
                  <a:pt x="0" y="536964"/>
                  <a:pt x="306606" y="230358"/>
                  <a:pt x="684824" y="230358"/>
                </a:cubicBezTo>
                <a:cubicBezTo>
                  <a:pt x="732101" y="230358"/>
                  <a:pt x="778259" y="235149"/>
                  <a:pt x="822840" y="244271"/>
                </a:cubicBezTo>
                <a:lnTo>
                  <a:pt x="911091" y="271666"/>
                </a:lnTo>
                <a:close/>
              </a:path>
            </a:pathLst>
          </a:custGeom>
          <a:gradFill flip="none" rotWithShape="1">
            <a:gsLst>
              <a:gs pos="0">
                <a:srgbClr val="2AD01A">
                  <a:shade val="30000"/>
                  <a:satMod val="115000"/>
                </a:srgbClr>
              </a:gs>
              <a:gs pos="50000">
                <a:srgbClr val="2AD01A">
                  <a:shade val="67500"/>
                  <a:satMod val="115000"/>
                </a:srgbClr>
              </a:gs>
              <a:gs pos="100000">
                <a:srgbClr val="2AD01A">
                  <a:shade val="100000"/>
                  <a:satMod val="115000"/>
                </a:srgbClr>
              </a:gs>
            </a:gsLst>
            <a:lin ang="8100000" scaled="1"/>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4" name="Textfeld 3">
            <a:hlinkClick r:id="" action="ppaction://hlinkshowjump?jump=nextslide"/>
            <a:extLst>
              <a:ext uri="{FF2B5EF4-FFF2-40B4-BE49-F238E27FC236}">
                <a16:creationId xmlns:a16="http://schemas.microsoft.com/office/drawing/2014/main" id="{93576249-DCE9-B92D-8BB5-F1E364647832}"/>
              </a:ext>
            </a:extLst>
          </p:cNvPr>
          <p:cNvSpPr txBox="1"/>
          <p:nvPr/>
        </p:nvSpPr>
        <p:spPr>
          <a:xfrm>
            <a:off x="3541032" y="2705725"/>
            <a:ext cx="5233856" cy="1446550"/>
          </a:xfrm>
          <a:prstGeom prst="rect">
            <a:avLst/>
          </a:prstGeom>
          <a:noFill/>
          <a:scene3d>
            <a:camera prst="orthographicFront"/>
            <a:lightRig rig="threePt" dir="t"/>
          </a:scene3d>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400" b="1"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Calibri" panose="020F0502020204030204" pitchFamily="34" charset="0"/>
              </a:rPr>
              <a:t>Technische Bedienung und Navigation</a:t>
            </a:r>
            <a:endParaRPr kumimoji="0" lang="de-DE" sz="4000" b="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Calibri" panose="020F0502020204030204" pitchFamily="34" charset="0"/>
            </a:endParaRPr>
          </a:p>
        </p:txBody>
      </p:sp>
    </p:spTree>
    <p:extLst>
      <p:ext uri="{BB962C8B-B14F-4D97-AF65-F5344CB8AC3E}">
        <p14:creationId xmlns:p14="http://schemas.microsoft.com/office/powerpoint/2010/main" val="5520042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09AAF5-2140-4271-8F0D-6C62BB451AA6}"/>
              </a:ext>
            </a:extLst>
          </p:cNvPr>
          <p:cNvSpPr>
            <a:spLocks noGrp="1"/>
          </p:cNvSpPr>
          <p:nvPr>
            <p:ph type="title"/>
          </p:nvPr>
        </p:nvSpPr>
        <p:spPr/>
        <p:txBody>
          <a:bodyPr/>
          <a:lstStyle/>
          <a:p>
            <a:r>
              <a:rPr lang="de-DE" dirty="0"/>
              <a:t>Wie funktionieren die E-Learning-Einheiten?</a:t>
            </a:r>
          </a:p>
        </p:txBody>
      </p:sp>
      <p:sp>
        <p:nvSpPr>
          <p:cNvPr id="3" name="Inhaltsplatzhalter 2">
            <a:extLst>
              <a:ext uri="{FF2B5EF4-FFF2-40B4-BE49-F238E27FC236}">
                <a16:creationId xmlns:a16="http://schemas.microsoft.com/office/drawing/2014/main" id="{D23E2587-FD53-4A16-BA9A-DE84D80530D4}"/>
              </a:ext>
            </a:extLst>
          </p:cNvPr>
          <p:cNvSpPr>
            <a:spLocks noGrp="1"/>
          </p:cNvSpPr>
          <p:nvPr>
            <p:ph idx="1"/>
          </p:nvPr>
        </p:nvSpPr>
        <p:spPr>
          <a:xfrm>
            <a:off x="1041400" y="1825624"/>
            <a:ext cx="10172700" cy="4806669"/>
          </a:xfrm>
        </p:spPr>
        <p:txBody>
          <a:bodyPr>
            <a:normAutofit/>
          </a:bodyPr>
          <a:lstStyle/>
          <a:p>
            <a:pPr marL="514350" indent="-514350">
              <a:lnSpc>
                <a:spcPct val="125000"/>
              </a:lnSpc>
              <a:buFont typeface="+mj-lt"/>
              <a:buAutoNum type="arabicPeriod"/>
            </a:pPr>
            <a:r>
              <a:rPr lang="de-DE" dirty="0"/>
              <a:t>Sie laden sich aus dem Materialordner die aktuelle E-Learning-Einheit herunter. Danach funktionieren alle Dateien ohne aktive Internetverbindung.</a:t>
            </a:r>
          </a:p>
          <a:p>
            <a:pPr marL="514350" indent="-514350">
              <a:lnSpc>
                <a:spcPct val="125000"/>
              </a:lnSpc>
              <a:buFont typeface="+mj-lt"/>
              <a:buAutoNum type="arabicPeriod"/>
            </a:pPr>
            <a:r>
              <a:rPr lang="de-DE" dirty="0"/>
              <a:t>Sie starten die Datei mit MS-Office PowerPoint, wechseln in den Vollbildmodus und navigieren nur noch mit dem Mauszeiger.</a:t>
            </a:r>
          </a:p>
          <a:p>
            <a:pPr marL="514350" indent="-514350">
              <a:lnSpc>
                <a:spcPct val="125000"/>
              </a:lnSpc>
              <a:buFont typeface="+mj-lt"/>
              <a:buAutoNum type="arabicPeriod"/>
            </a:pPr>
            <a:endParaRPr lang="de-DE" dirty="0"/>
          </a:p>
        </p:txBody>
      </p:sp>
      <p:sp>
        <p:nvSpPr>
          <p:cNvPr id="4" name="Textfeld 2">
            <a:extLst>
              <a:ext uri="{FF2B5EF4-FFF2-40B4-BE49-F238E27FC236}">
                <a16:creationId xmlns:a16="http://schemas.microsoft.com/office/drawing/2014/main" id="{5FB5F0E9-FEC5-40C1-AFFA-046997B4DFD6}"/>
              </a:ext>
            </a:extLst>
          </p:cNvPr>
          <p:cNvSpPr txBox="1">
            <a:spLocks noChangeArrowheads="1"/>
          </p:cNvSpPr>
          <p:nvPr/>
        </p:nvSpPr>
        <p:spPr bwMode="auto">
          <a:xfrm>
            <a:off x="1062402" y="4785064"/>
            <a:ext cx="10151698" cy="1847229"/>
          </a:xfrm>
          <a:custGeom>
            <a:avLst/>
            <a:gdLst>
              <a:gd name="csX0" fmla="*/ 0 w 10151698"/>
              <a:gd name="csY0" fmla="*/ 0 h 1847229"/>
              <a:gd name="csX1" fmla="*/ 879814 w 10151698"/>
              <a:gd name="csY1" fmla="*/ 0 h 1847229"/>
              <a:gd name="csX2" fmla="*/ 1455077 w 10151698"/>
              <a:gd name="csY2" fmla="*/ 0 h 1847229"/>
              <a:gd name="csX3" fmla="*/ 2233374 w 10151698"/>
              <a:gd name="csY3" fmla="*/ 0 h 1847229"/>
              <a:gd name="csX4" fmla="*/ 3113187 w 10151698"/>
              <a:gd name="csY4" fmla="*/ 0 h 1847229"/>
              <a:gd name="csX5" fmla="*/ 3891484 w 10151698"/>
              <a:gd name="csY5" fmla="*/ 0 h 1847229"/>
              <a:gd name="csX6" fmla="*/ 4669781 w 10151698"/>
              <a:gd name="csY6" fmla="*/ 0 h 1847229"/>
              <a:gd name="csX7" fmla="*/ 5448078 w 10151698"/>
              <a:gd name="csY7" fmla="*/ 0 h 1847229"/>
              <a:gd name="csX8" fmla="*/ 5921824 w 10151698"/>
              <a:gd name="csY8" fmla="*/ 0 h 1847229"/>
              <a:gd name="csX9" fmla="*/ 6294053 w 10151698"/>
              <a:gd name="csY9" fmla="*/ 0 h 1847229"/>
              <a:gd name="csX10" fmla="*/ 6767799 w 10151698"/>
              <a:gd name="csY10" fmla="*/ 0 h 1847229"/>
              <a:gd name="csX11" fmla="*/ 7647612 w 10151698"/>
              <a:gd name="csY11" fmla="*/ 0 h 1847229"/>
              <a:gd name="csX12" fmla="*/ 8121358 w 10151698"/>
              <a:gd name="csY12" fmla="*/ 0 h 1847229"/>
              <a:gd name="csX13" fmla="*/ 8696621 w 10151698"/>
              <a:gd name="csY13" fmla="*/ 0 h 1847229"/>
              <a:gd name="csX14" fmla="*/ 9373401 w 10151698"/>
              <a:gd name="csY14" fmla="*/ 0 h 1847229"/>
              <a:gd name="csX15" fmla="*/ 10151698 w 10151698"/>
              <a:gd name="csY15" fmla="*/ 0 h 1847229"/>
              <a:gd name="csX16" fmla="*/ 10151698 w 10151698"/>
              <a:gd name="csY16" fmla="*/ 634215 h 1847229"/>
              <a:gd name="csX17" fmla="*/ 10151698 w 10151698"/>
              <a:gd name="csY17" fmla="*/ 1286903 h 1847229"/>
              <a:gd name="csX18" fmla="*/ 10151698 w 10151698"/>
              <a:gd name="csY18" fmla="*/ 1847229 h 1847229"/>
              <a:gd name="csX19" fmla="*/ 9576435 w 10151698"/>
              <a:gd name="csY19" fmla="*/ 1847229 h 1847229"/>
              <a:gd name="csX20" fmla="*/ 8899655 w 10151698"/>
              <a:gd name="csY20" fmla="*/ 1847229 h 1847229"/>
              <a:gd name="csX21" fmla="*/ 8324392 w 10151698"/>
              <a:gd name="csY21" fmla="*/ 1847229 h 1847229"/>
              <a:gd name="csX22" fmla="*/ 7952163 w 10151698"/>
              <a:gd name="csY22" fmla="*/ 1847229 h 1847229"/>
              <a:gd name="csX23" fmla="*/ 7579935 w 10151698"/>
              <a:gd name="csY23" fmla="*/ 1847229 h 1847229"/>
              <a:gd name="csX24" fmla="*/ 6903155 w 10151698"/>
              <a:gd name="csY24" fmla="*/ 1847229 h 1847229"/>
              <a:gd name="csX25" fmla="*/ 6530926 w 10151698"/>
              <a:gd name="csY25" fmla="*/ 1847229 h 1847229"/>
              <a:gd name="csX26" fmla="*/ 5752629 w 10151698"/>
              <a:gd name="csY26" fmla="*/ 1847229 h 1847229"/>
              <a:gd name="csX27" fmla="*/ 5380400 w 10151698"/>
              <a:gd name="csY27" fmla="*/ 1847229 h 1847229"/>
              <a:gd name="csX28" fmla="*/ 4500586 w 10151698"/>
              <a:gd name="csY28" fmla="*/ 1847229 h 1847229"/>
              <a:gd name="csX29" fmla="*/ 4128357 w 10151698"/>
              <a:gd name="csY29" fmla="*/ 1847229 h 1847229"/>
              <a:gd name="csX30" fmla="*/ 3248543 w 10151698"/>
              <a:gd name="csY30" fmla="*/ 1847229 h 1847229"/>
              <a:gd name="csX31" fmla="*/ 2368730 w 10151698"/>
              <a:gd name="csY31" fmla="*/ 1847229 h 1847229"/>
              <a:gd name="csX32" fmla="*/ 1691950 w 10151698"/>
              <a:gd name="csY32" fmla="*/ 1847229 h 1847229"/>
              <a:gd name="csX33" fmla="*/ 1319721 w 10151698"/>
              <a:gd name="csY33" fmla="*/ 1847229 h 1847229"/>
              <a:gd name="csX34" fmla="*/ 947492 w 10151698"/>
              <a:gd name="csY34" fmla="*/ 1847229 h 1847229"/>
              <a:gd name="csX35" fmla="*/ 0 w 10151698"/>
              <a:gd name="csY35" fmla="*/ 1847229 h 1847229"/>
              <a:gd name="csX36" fmla="*/ 0 w 10151698"/>
              <a:gd name="csY36" fmla="*/ 1268431 h 1847229"/>
              <a:gd name="csX37" fmla="*/ 0 w 10151698"/>
              <a:gd name="csY37" fmla="*/ 652688 h 1847229"/>
              <a:gd name="csX38" fmla="*/ 0 w 10151698"/>
              <a:gd name="csY38" fmla="*/ 0 h 184722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Lst>
            <a:rect l="l" t="t" r="r" b="b"/>
            <a:pathLst>
              <a:path w="10151698" h="1847229" fill="none" extrusionOk="0">
                <a:moveTo>
                  <a:pt x="0" y="0"/>
                </a:moveTo>
                <a:cubicBezTo>
                  <a:pt x="181701" y="38566"/>
                  <a:pt x="503810" y="-35754"/>
                  <a:pt x="879814" y="0"/>
                </a:cubicBezTo>
                <a:cubicBezTo>
                  <a:pt x="1255818" y="35754"/>
                  <a:pt x="1221596" y="16457"/>
                  <a:pt x="1455077" y="0"/>
                </a:cubicBezTo>
                <a:cubicBezTo>
                  <a:pt x="1688558" y="-16457"/>
                  <a:pt x="1972863" y="15102"/>
                  <a:pt x="2233374" y="0"/>
                </a:cubicBezTo>
                <a:cubicBezTo>
                  <a:pt x="2493885" y="-15102"/>
                  <a:pt x="2700885" y="-14723"/>
                  <a:pt x="3113187" y="0"/>
                </a:cubicBezTo>
                <a:cubicBezTo>
                  <a:pt x="3525489" y="14723"/>
                  <a:pt x="3555301" y="-31741"/>
                  <a:pt x="3891484" y="0"/>
                </a:cubicBezTo>
                <a:cubicBezTo>
                  <a:pt x="4227667" y="31741"/>
                  <a:pt x="4403599" y="-18458"/>
                  <a:pt x="4669781" y="0"/>
                </a:cubicBezTo>
                <a:cubicBezTo>
                  <a:pt x="4935963" y="18458"/>
                  <a:pt x="5268519" y="-35038"/>
                  <a:pt x="5448078" y="0"/>
                </a:cubicBezTo>
                <a:cubicBezTo>
                  <a:pt x="5627637" y="35038"/>
                  <a:pt x="5769076" y="13323"/>
                  <a:pt x="5921824" y="0"/>
                </a:cubicBezTo>
                <a:cubicBezTo>
                  <a:pt x="6074572" y="-13323"/>
                  <a:pt x="6195280" y="182"/>
                  <a:pt x="6294053" y="0"/>
                </a:cubicBezTo>
                <a:cubicBezTo>
                  <a:pt x="6392826" y="-182"/>
                  <a:pt x="6621496" y="12118"/>
                  <a:pt x="6767799" y="0"/>
                </a:cubicBezTo>
                <a:cubicBezTo>
                  <a:pt x="6914102" y="-12118"/>
                  <a:pt x="7394746" y="19089"/>
                  <a:pt x="7647612" y="0"/>
                </a:cubicBezTo>
                <a:cubicBezTo>
                  <a:pt x="7900478" y="-19089"/>
                  <a:pt x="7930483" y="331"/>
                  <a:pt x="8121358" y="0"/>
                </a:cubicBezTo>
                <a:cubicBezTo>
                  <a:pt x="8312233" y="-331"/>
                  <a:pt x="8545754" y="-8739"/>
                  <a:pt x="8696621" y="0"/>
                </a:cubicBezTo>
                <a:cubicBezTo>
                  <a:pt x="8847488" y="8739"/>
                  <a:pt x="9138838" y="-712"/>
                  <a:pt x="9373401" y="0"/>
                </a:cubicBezTo>
                <a:cubicBezTo>
                  <a:pt x="9607964" y="712"/>
                  <a:pt x="9951871" y="-14327"/>
                  <a:pt x="10151698" y="0"/>
                </a:cubicBezTo>
                <a:cubicBezTo>
                  <a:pt x="10177026" y="287469"/>
                  <a:pt x="10156643" y="489348"/>
                  <a:pt x="10151698" y="634215"/>
                </a:cubicBezTo>
                <a:cubicBezTo>
                  <a:pt x="10146753" y="779082"/>
                  <a:pt x="10162741" y="1026534"/>
                  <a:pt x="10151698" y="1286903"/>
                </a:cubicBezTo>
                <a:cubicBezTo>
                  <a:pt x="10140655" y="1547272"/>
                  <a:pt x="10127890" y="1605492"/>
                  <a:pt x="10151698" y="1847229"/>
                </a:cubicBezTo>
                <a:cubicBezTo>
                  <a:pt x="9959253" y="1842499"/>
                  <a:pt x="9781851" y="1829933"/>
                  <a:pt x="9576435" y="1847229"/>
                </a:cubicBezTo>
                <a:cubicBezTo>
                  <a:pt x="9371019" y="1864525"/>
                  <a:pt x="9174152" y="1859017"/>
                  <a:pt x="8899655" y="1847229"/>
                </a:cubicBezTo>
                <a:cubicBezTo>
                  <a:pt x="8625158" y="1835441"/>
                  <a:pt x="8449887" y="1836697"/>
                  <a:pt x="8324392" y="1847229"/>
                </a:cubicBezTo>
                <a:cubicBezTo>
                  <a:pt x="8198897" y="1857761"/>
                  <a:pt x="8108409" y="1830386"/>
                  <a:pt x="7952163" y="1847229"/>
                </a:cubicBezTo>
                <a:cubicBezTo>
                  <a:pt x="7795917" y="1864072"/>
                  <a:pt x="7756000" y="1849563"/>
                  <a:pt x="7579935" y="1847229"/>
                </a:cubicBezTo>
                <a:cubicBezTo>
                  <a:pt x="7403870" y="1844895"/>
                  <a:pt x="7134849" y="1840771"/>
                  <a:pt x="6903155" y="1847229"/>
                </a:cubicBezTo>
                <a:cubicBezTo>
                  <a:pt x="6671461" y="1853687"/>
                  <a:pt x="6632775" y="1848201"/>
                  <a:pt x="6530926" y="1847229"/>
                </a:cubicBezTo>
                <a:cubicBezTo>
                  <a:pt x="6429077" y="1846257"/>
                  <a:pt x="5917115" y="1810740"/>
                  <a:pt x="5752629" y="1847229"/>
                </a:cubicBezTo>
                <a:cubicBezTo>
                  <a:pt x="5588143" y="1883718"/>
                  <a:pt x="5535807" y="1834518"/>
                  <a:pt x="5380400" y="1847229"/>
                </a:cubicBezTo>
                <a:cubicBezTo>
                  <a:pt x="5224993" y="1859940"/>
                  <a:pt x="4859641" y="1853442"/>
                  <a:pt x="4500586" y="1847229"/>
                </a:cubicBezTo>
                <a:cubicBezTo>
                  <a:pt x="4141531" y="1841016"/>
                  <a:pt x="4223963" y="1840637"/>
                  <a:pt x="4128357" y="1847229"/>
                </a:cubicBezTo>
                <a:cubicBezTo>
                  <a:pt x="4032751" y="1853821"/>
                  <a:pt x="3555878" y="1857046"/>
                  <a:pt x="3248543" y="1847229"/>
                </a:cubicBezTo>
                <a:cubicBezTo>
                  <a:pt x="2941208" y="1837412"/>
                  <a:pt x="2556075" y="1869550"/>
                  <a:pt x="2368730" y="1847229"/>
                </a:cubicBezTo>
                <a:cubicBezTo>
                  <a:pt x="2181385" y="1824908"/>
                  <a:pt x="1893198" y="1857267"/>
                  <a:pt x="1691950" y="1847229"/>
                </a:cubicBezTo>
                <a:cubicBezTo>
                  <a:pt x="1490702" y="1837191"/>
                  <a:pt x="1439940" y="1861182"/>
                  <a:pt x="1319721" y="1847229"/>
                </a:cubicBezTo>
                <a:cubicBezTo>
                  <a:pt x="1199502" y="1833276"/>
                  <a:pt x="1105411" y="1836146"/>
                  <a:pt x="947492" y="1847229"/>
                </a:cubicBezTo>
                <a:cubicBezTo>
                  <a:pt x="789573" y="1858312"/>
                  <a:pt x="432157" y="1857628"/>
                  <a:pt x="0" y="1847229"/>
                </a:cubicBezTo>
                <a:cubicBezTo>
                  <a:pt x="-14914" y="1679663"/>
                  <a:pt x="22675" y="1515322"/>
                  <a:pt x="0" y="1268431"/>
                </a:cubicBezTo>
                <a:cubicBezTo>
                  <a:pt x="-22675" y="1021540"/>
                  <a:pt x="-7875" y="863359"/>
                  <a:pt x="0" y="652688"/>
                </a:cubicBezTo>
                <a:cubicBezTo>
                  <a:pt x="7875" y="442017"/>
                  <a:pt x="-21195" y="170295"/>
                  <a:pt x="0" y="0"/>
                </a:cubicBezTo>
                <a:close/>
              </a:path>
              <a:path w="10151698" h="1847229" stroke="0" extrusionOk="0">
                <a:moveTo>
                  <a:pt x="0" y="0"/>
                </a:moveTo>
                <a:cubicBezTo>
                  <a:pt x="185352" y="33734"/>
                  <a:pt x="468311" y="-35593"/>
                  <a:pt x="879814" y="0"/>
                </a:cubicBezTo>
                <a:cubicBezTo>
                  <a:pt x="1291317" y="35593"/>
                  <a:pt x="1226287" y="-19029"/>
                  <a:pt x="1556594" y="0"/>
                </a:cubicBezTo>
                <a:cubicBezTo>
                  <a:pt x="1886901" y="19029"/>
                  <a:pt x="1848877" y="5333"/>
                  <a:pt x="2030340" y="0"/>
                </a:cubicBezTo>
                <a:cubicBezTo>
                  <a:pt x="2211803" y="-5333"/>
                  <a:pt x="2497475" y="1971"/>
                  <a:pt x="2707119" y="0"/>
                </a:cubicBezTo>
                <a:cubicBezTo>
                  <a:pt x="2916763" y="-1971"/>
                  <a:pt x="3269503" y="37980"/>
                  <a:pt x="3586933" y="0"/>
                </a:cubicBezTo>
                <a:cubicBezTo>
                  <a:pt x="3904363" y="-37980"/>
                  <a:pt x="3944058" y="15894"/>
                  <a:pt x="4060679" y="0"/>
                </a:cubicBezTo>
                <a:cubicBezTo>
                  <a:pt x="4177300" y="-15894"/>
                  <a:pt x="4253008" y="-17113"/>
                  <a:pt x="4432908" y="0"/>
                </a:cubicBezTo>
                <a:cubicBezTo>
                  <a:pt x="4612808" y="17113"/>
                  <a:pt x="4912331" y="-8955"/>
                  <a:pt x="5109688" y="0"/>
                </a:cubicBezTo>
                <a:cubicBezTo>
                  <a:pt x="5307045" y="8955"/>
                  <a:pt x="5641759" y="-1647"/>
                  <a:pt x="5786468" y="0"/>
                </a:cubicBezTo>
                <a:cubicBezTo>
                  <a:pt x="5931177" y="1647"/>
                  <a:pt x="6226591" y="19953"/>
                  <a:pt x="6564765" y="0"/>
                </a:cubicBezTo>
                <a:cubicBezTo>
                  <a:pt x="6902939" y="-19953"/>
                  <a:pt x="6990183" y="18092"/>
                  <a:pt x="7140028" y="0"/>
                </a:cubicBezTo>
                <a:cubicBezTo>
                  <a:pt x="7289873" y="-18092"/>
                  <a:pt x="7369401" y="-1715"/>
                  <a:pt x="7512257" y="0"/>
                </a:cubicBezTo>
                <a:cubicBezTo>
                  <a:pt x="7655113" y="1715"/>
                  <a:pt x="7757816" y="-2637"/>
                  <a:pt x="7986002" y="0"/>
                </a:cubicBezTo>
                <a:cubicBezTo>
                  <a:pt x="8214189" y="2637"/>
                  <a:pt x="8486311" y="-41481"/>
                  <a:pt x="8865816" y="0"/>
                </a:cubicBezTo>
                <a:cubicBezTo>
                  <a:pt x="9245321" y="41481"/>
                  <a:pt x="9210157" y="-15134"/>
                  <a:pt x="9339562" y="0"/>
                </a:cubicBezTo>
                <a:cubicBezTo>
                  <a:pt x="9468967" y="15134"/>
                  <a:pt x="9962041" y="6373"/>
                  <a:pt x="10151698" y="0"/>
                </a:cubicBezTo>
                <a:cubicBezTo>
                  <a:pt x="10148381" y="278598"/>
                  <a:pt x="10154884" y="411953"/>
                  <a:pt x="10151698" y="578798"/>
                </a:cubicBezTo>
                <a:cubicBezTo>
                  <a:pt x="10148512" y="745643"/>
                  <a:pt x="10133012" y="1084345"/>
                  <a:pt x="10151698" y="1231486"/>
                </a:cubicBezTo>
                <a:cubicBezTo>
                  <a:pt x="10170384" y="1378627"/>
                  <a:pt x="10166533" y="1558775"/>
                  <a:pt x="10151698" y="1847229"/>
                </a:cubicBezTo>
                <a:cubicBezTo>
                  <a:pt x="10042563" y="1861664"/>
                  <a:pt x="9800558" y="1829416"/>
                  <a:pt x="9677952" y="1847229"/>
                </a:cubicBezTo>
                <a:cubicBezTo>
                  <a:pt x="9555346" y="1865042"/>
                  <a:pt x="9069634" y="1827044"/>
                  <a:pt x="8798138" y="1847229"/>
                </a:cubicBezTo>
                <a:cubicBezTo>
                  <a:pt x="8526642" y="1867414"/>
                  <a:pt x="8180737" y="1875896"/>
                  <a:pt x="7918324" y="1847229"/>
                </a:cubicBezTo>
                <a:cubicBezTo>
                  <a:pt x="7655911" y="1818562"/>
                  <a:pt x="7523336" y="1855722"/>
                  <a:pt x="7241545" y="1847229"/>
                </a:cubicBezTo>
                <a:cubicBezTo>
                  <a:pt x="6959754" y="1838736"/>
                  <a:pt x="6751256" y="1872020"/>
                  <a:pt x="6564765" y="1847229"/>
                </a:cubicBezTo>
                <a:cubicBezTo>
                  <a:pt x="6378274" y="1822438"/>
                  <a:pt x="6018243" y="1812227"/>
                  <a:pt x="5786468" y="1847229"/>
                </a:cubicBezTo>
                <a:cubicBezTo>
                  <a:pt x="5554693" y="1882231"/>
                  <a:pt x="5326051" y="1862091"/>
                  <a:pt x="4906654" y="1847229"/>
                </a:cubicBezTo>
                <a:cubicBezTo>
                  <a:pt x="4487257" y="1832367"/>
                  <a:pt x="4685885" y="1844538"/>
                  <a:pt x="4534425" y="1847229"/>
                </a:cubicBezTo>
                <a:cubicBezTo>
                  <a:pt x="4382965" y="1849920"/>
                  <a:pt x="4268209" y="1863192"/>
                  <a:pt x="4162196" y="1847229"/>
                </a:cubicBezTo>
                <a:cubicBezTo>
                  <a:pt x="4056183" y="1831266"/>
                  <a:pt x="3855170" y="1829934"/>
                  <a:pt x="3586933" y="1847229"/>
                </a:cubicBezTo>
                <a:cubicBezTo>
                  <a:pt x="3318696" y="1864524"/>
                  <a:pt x="3094059" y="1872550"/>
                  <a:pt x="2910153" y="1847229"/>
                </a:cubicBezTo>
                <a:cubicBezTo>
                  <a:pt x="2726247" y="1821908"/>
                  <a:pt x="2580641" y="1853489"/>
                  <a:pt x="2334891" y="1847229"/>
                </a:cubicBezTo>
                <a:cubicBezTo>
                  <a:pt x="2089141" y="1840969"/>
                  <a:pt x="1850270" y="1817652"/>
                  <a:pt x="1556594" y="1847229"/>
                </a:cubicBezTo>
                <a:cubicBezTo>
                  <a:pt x="1262918" y="1876806"/>
                  <a:pt x="974300" y="1865570"/>
                  <a:pt x="676780" y="1847229"/>
                </a:cubicBezTo>
                <a:cubicBezTo>
                  <a:pt x="379260" y="1828888"/>
                  <a:pt x="215870" y="1856652"/>
                  <a:pt x="0" y="1847229"/>
                </a:cubicBezTo>
                <a:cubicBezTo>
                  <a:pt x="9362" y="1585239"/>
                  <a:pt x="-9427" y="1379291"/>
                  <a:pt x="0" y="1249958"/>
                </a:cubicBezTo>
                <a:cubicBezTo>
                  <a:pt x="9427" y="1120625"/>
                  <a:pt x="8297" y="788135"/>
                  <a:pt x="0" y="634215"/>
                </a:cubicBezTo>
                <a:cubicBezTo>
                  <a:pt x="-8297" y="480295"/>
                  <a:pt x="-2394" y="176032"/>
                  <a:pt x="0" y="0"/>
                </a:cubicBezTo>
                <a:close/>
              </a:path>
            </a:pathLst>
          </a:custGeom>
          <a:solidFill>
            <a:srgbClr val="FFFFFF"/>
          </a:solidFill>
          <a:ln w="25400">
            <a:solidFill>
              <a:srgbClr val="A7AAAC">
                <a:lumMod val="75000"/>
              </a:srgbClr>
            </a:solidFill>
            <a:miter lim="800000"/>
            <a:headEnd/>
            <a:tailEnd/>
            <a:extLst>
              <a:ext uri="{C807C97D-BFC1-408E-A445-0C87EB9F89A2}">
                <ask:lineSketchStyleProps xmlns:ask="http://schemas.microsoft.com/office/drawing/2018/sketchyshapes" sd="981765707">
                  <a:prstGeom prst="rect">
                    <a:avLst/>
                  </a:prstGeom>
                  <ask:type>
                    <ask:lineSketchFreehand/>
                  </ask:type>
                </ask:lineSketchStyleProps>
              </a:ext>
            </a:extLst>
          </a:ln>
          <a:effectLst>
            <a:outerShdw blurRad="63500" sx="102000" sy="102000" algn="ctr" rotWithShape="0">
              <a:prstClr val="black">
                <a:alpha val="40000"/>
              </a:prstClr>
            </a:outerShdw>
          </a:effectLst>
        </p:spPr>
        <p:txBody>
          <a:bodyPr rot="0" vert="horz" wrap="square" lIns="91440" tIns="45720" rIns="91440" bIns="45720" anchor="t" anchorCtr="0">
            <a:noAutofit/>
          </a:bodyPr>
          <a:lstStyle>
            <a:lvl1pPr marL="432000" indent="-324000" algn="l" defTabSz="914400" rtl="0" eaLnBrk="1" latinLnBrk="0" hangingPunct="1">
              <a:lnSpc>
                <a:spcPct val="90000"/>
              </a:lnSpc>
              <a:spcBef>
                <a:spcPts val="1417"/>
              </a:spcBef>
              <a:buClr>
                <a:srgbClr val="646567"/>
              </a:buClr>
              <a:buSzPct val="100000"/>
              <a:buFont typeface="Arial" panose="020B0604020202020204" pitchFamily="34" charset="0"/>
              <a:buChar char="•"/>
              <a:defRPr sz="2000" kern="1200">
                <a:solidFill>
                  <a:srgbClr val="646567"/>
                </a:solidFill>
                <a:latin typeface="+mn-lt"/>
                <a:ea typeface="+mn-ea"/>
                <a:cs typeface="+mn-cs"/>
              </a:defRPr>
            </a:lvl1pPr>
            <a:lvl2pPr marL="742950" indent="-285750" algn="l" defTabSz="914400" rtl="0" eaLnBrk="1" latinLnBrk="0" hangingPunct="1">
              <a:lnSpc>
                <a:spcPct val="90000"/>
              </a:lnSpc>
              <a:spcBef>
                <a:spcPts val="500"/>
              </a:spcBef>
              <a:buClr>
                <a:srgbClr val="646567"/>
              </a:buClr>
              <a:buSzPct val="75000"/>
              <a:buFont typeface="Courier New" panose="02070309020205020404" pitchFamily="49" charset="0"/>
              <a:buChar char="o"/>
              <a:defRPr sz="1800" kern="1200">
                <a:solidFill>
                  <a:srgbClr val="646567"/>
                </a:solidFill>
                <a:latin typeface="+mn-lt"/>
                <a:ea typeface="+mn-ea"/>
                <a:cs typeface="+mn-cs"/>
              </a:defRPr>
            </a:lvl2pPr>
            <a:lvl3pPr marL="1143000" indent="-228600" algn="l" defTabSz="914400" rtl="0" eaLnBrk="1" latinLnBrk="0" hangingPunct="1">
              <a:lnSpc>
                <a:spcPct val="90000"/>
              </a:lnSpc>
              <a:spcBef>
                <a:spcPts val="500"/>
              </a:spcBef>
              <a:buClr>
                <a:srgbClr val="646567"/>
              </a:buClr>
              <a:buSzPct val="75000"/>
              <a:buFont typeface="Wingdings" panose="05000000000000000000" pitchFamily="2" charset="2"/>
              <a:buChar char="§"/>
              <a:defRPr sz="1800" kern="1200">
                <a:solidFill>
                  <a:srgbClr val="646567"/>
                </a:solidFill>
                <a:latin typeface="+mn-lt"/>
                <a:ea typeface="+mn-ea"/>
                <a:cs typeface="+mn-cs"/>
              </a:defRPr>
            </a:lvl3pPr>
            <a:lvl4pPr marL="1600200" indent="-228600" algn="l" defTabSz="914400" rtl="0" eaLnBrk="1" latinLnBrk="0" hangingPunct="1">
              <a:lnSpc>
                <a:spcPct val="90000"/>
              </a:lnSpc>
              <a:spcBef>
                <a:spcPts val="500"/>
              </a:spcBef>
              <a:buClr>
                <a:srgbClr val="646567"/>
              </a:buClr>
              <a:buSzPct val="75000"/>
              <a:buFont typeface="Wingdings" panose="05000000000000000000" pitchFamily="2" charset="2"/>
              <a:buChar char="v"/>
              <a:defRPr sz="1600" kern="1200">
                <a:solidFill>
                  <a:srgbClr val="646567"/>
                </a:solidFill>
                <a:latin typeface="+mn-lt"/>
                <a:ea typeface="+mn-ea"/>
                <a:cs typeface="+mn-cs"/>
              </a:defRPr>
            </a:lvl4pPr>
            <a:lvl5pPr marL="2057400" indent="-228600" algn="l" defTabSz="914400" rtl="0" eaLnBrk="1" latinLnBrk="0" hangingPunct="1">
              <a:lnSpc>
                <a:spcPct val="90000"/>
              </a:lnSpc>
              <a:spcBef>
                <a:spcPts val="500"/>
              </a:spcBef>
              <a:buClr>
                <a:srgbClr val="646567"/>
              </a:buClr>
              <a:buSzPct val="75000"/>
              <a:buFont typeface="Courier New" panose="02070309020205020404" pitchFamily="49" charset="0"/>
              <a:buChar char="o"/>
              <a:defRPr sz="1600" kern="1200">
                <a:solidFill>
                  <a:srgbClr val="646567"/>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2400" b="1" dirty="0">
                <a:latin typeface="Bahnschrift SemiCondensed" panose="020B0502040204020203" pitchFamily="34" charset="0"/>
              </a:rPr>
              <a:t>Hinweise:</a:t>
            </a:r>
          </a:p>
          <a:p>
            <a:r>
              <a:rPr lang="de-DE" sz="2400" dirty="0">
                <a:latin typeface="Bahnschrift SemiCondensed" panose="020B0502040204020203" pitchFamily="34" charset="0"/>
              </a:rPr>
              <a:t>Legen Sie Ihre Lernfortschrittsdokumentation zur Aufgabenbearbeitung bereit.</a:t>
            </a:r>
          </a:p>
          <a:p>
            <a:r>
              <a:rPr lang="de-DE" sz="2400" dirty="0">
                <a:latin typeface="Bahnschrift SemiCondensed" panose="020B0502040204020203" pitchFamily="34" charset="0"/>
              </a:rPr>
              <a:t>Verlassen Sie die Einheit über das Kreuz in der oberen rechten Ecke. Wichtig: Ihr Fortschritt </a:t>
            </a:r>
            <a:r>
              <a:rPr lang="de-DE" sz="2400" b="1" dirty="0">
                <a:latin typeface="Bahnschrift SemiCondensed" panose="020B0502040204020203" pitchFamily="34" charset="0"/>
              </a:rPr>
              <a:t>nicht</a:t>
            </a:r>
            <a:r>
              <a:rPr lang="de-DE" sz="2400" dirty="0">
                <a:latin typeface="Bahnschrift SemiCondensed" panose="020B0502040204020203" pitchFamily="34" charset="0"/>
              </a:rPr>
              <a:t> gespeichert.</a:t>
            </a:r>
          </a:p>
        </p:txBody>
      </p:sp>
      <p:grpSp>
        <p:nvGrpSpPr>
          <p:cNvPr id="6" name="Gruppieren 5">
            <a:extLst>
              <a:ext uri="{FF2B5EF4-FFF2-40B4-BE49-F238E27FC236}">
                <a16:creationId xmlns:a16="http://schemas.microsoft.com/office/drawing/2014/main" id="{C92DCAB4-F407-41E1-A53D-CDB0F531BC36}"/>
              </a:ext>
            </a:extLst>
          </p:cNvPr>
          <p:cNvGrpSpPr/>
          <p:nvPr/>
        </p:nvGrpSpPr>
        <p:grpSpPr>
          <a:xfrm>
            <a:off x="10138299" y="4500978"/>
            <a:ext cx="736352" cy="722235"/>
            <a:chOff x="1422399" y="4483709"/>
            <a:chExt cx="965200" cy="876300"/>
          </a:xfrm>
        </p:grpSpPr>
        <p:sp>
          <p:nvSpPr>
            <p:cNvPr id="7" name="Ellipse 6">
              <a:extLst>
                <a:ext uri="{FF2B5EF4-FFF2-40B4-BE49-F238E27FC236}">
                  <a16:creationId xmlns:a16="http://schemas.microsoft.com/office/drawing/2014/main" id="{C73E750E-930D-416F-BBFC-A715A18B5BCC}"/>
                </a:ext>
              </a:extLst>
            </p:cNvPr>
            <p:cNvSpPr/>
            <p:nvPr/>
          </p:nvSpPr>
          <p:spPr>
            <a:xfrm>
              <a:off x="1422399" y="4483709"/>
              <a:ext cx="965200" cy="876300"/>
            </a:xfrm>
            <a:prstGeom prst="ellipse">
              <a:avLst/>
            </a:prstGeom>
            <a:solidFill>
              <a:srgbClr val="FFE42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descr="Computer">
              <a:extLst>
                <a:ext uri="{FF2B5EF4-FFF2-40B4-BE49-F238E27FC236}">
                  <a16:creationId xmlns:a16="http://schemas.microsoft.com/office/drawing/2014/main" id="{6902DFFB-F30C-45AE-A262-9FA021F165B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40812" y="4557673"/>
              <a:ext cx="728371" cy="728371"/>
            </a:xfrm>
            <a:prstGeom prst="rect">
              <a:avLst/>
            </a:prstGeom>
          </p:spPr>
        </p:pic>
      </p:grpSp>
    </p:spTree>
    <p:extLst>
      <p:ext uri="{BB962C8B-B14F-4D97-AF65-F5344CB8AC3E}">
        <p14:creationId xmlns:p14="http://schemas.microsoft.com/office/powerpoint/2010/main" val="7631601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FB8A4F-997D-473B-B160-271AC65818F1}"/>
              </a:ext>
            </a:extLst>
          </p:cNvPr>
          <p:cNvSpPr>
            <a:spLocks noGrp="1"/>
          </p:cNvSpPr>
          <p:nvPr>
            <p:ph type="title"/>
          </p:nvPr>
        </p:nvSpPr>
        <p:spPr/>
        <p:txBody>
          <a:bodyPr>
            <a:normAutofit/>
          </a:bodyPr>
          <a:lstStyle/>
          <a:p>
            <a:r>
              <a:rPr lang="de-DE" dirty="0"/>
              <a:t>Wie funktionieren die E-Learning-Einheiten?</a:t>
            </a:r>
          </a:p>
        </p:txBody>
      </p:sp>
      <p:sp>
        <p:nvSpPr>
          <p:cNvPr id="3" name="Inhaltsplatzhalter 2">
            <a:extLst>
              <a:ext uri="{FF2B5EF4-FFF2-40B4-BE49-F238E27FC236}">
                <a16:creationId xmlns:a16="http://schemas.microsoft.com/office/drawing/2014/main" id="{DE21B9D8-4445-4635-8734-CEF4CA062580}"/>
              </a:ext>
            </a:extLst>
          </p:cNvPr>
          <p:cNvSpPr>
            <a:spLocks noGrp="1"/>
          </p:cNvSpPr>
          <p:nvPr>
            <p:ph idx="1"/>
          </p:nvPr>
        </p:nvSpPr>
        <p:spPr>
          <a:xfrm>
            <a:off x="1041400" y="1690688"/>
            <a:ext cx="10172700" cy="4486275"/>
          </a:xfrm>
        </p:spPr>
        <p:txBody>
          <a:bodyPr/>
          <a:lstStyle/>
          <a:p>
            <a:endParaRPr lang="de-DE" dirty="0"/>
          </a:p>
        </p:txBody>
      </p:sp>
      <p:pic>
        <p:nvPicPr>
          <p:cNvPr id="7" name="Grafik 6" descr="Geöffnetes Laptop-Gerät">
            <a:extLst>
              <a:ext uri="{FF2B5EF4-FFF2-40B4-BE49-F238E27FC236}">
                <a16:creationId xmlns:a16="http://schemas.microsoft.com/office/drawing/2014/main" id="{111FC4D0-F0A9-46B7-9DFA-26069D710F4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98090" y="1447089"/>
            <a:ext cx="7795820" cy="5410911"/>
          </a:xfrm>
          <a:prstGeom prst="rect">
            <a:avLst/>
          </a:prstGeom>
        </p:spPr>
      </p:pic>
    </p:spTree>
    <p:extLst>
      <p:ext uri="{BB962C8B-B14F-4D97-AF65-F5344CB8AC3E}">
        <p14:creationId xmlns:p14="http://schemas.microsoft.com/office/powerpoint/2010/main" val="35507931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FB8A4F-997D-473B-B160-271AC65818F1}"/>
              </a:ext>
            </a:extLst>
          </p:cNvPr>
          <p:cNvSpPr>
            <a:spLocks noGrp="1"/>
          </p:cNvSpPr>
          <p:nvPr>
            <p:ph type="title"/>
          </p:nvPr>
        </p:nvSpPr>
        <p:spPr/>
        <p:txBody>
          <a:bodyPr>
            <a:normAutofit/>
          </a:bodyPr>
          <a:lstStyle/>
          <a:p>
            <a:r>
              <a:rPr lang="de-DE" dirty="0"/>
              <a:t>Navigation: Einführungsvideos</a:t>
            </a:r>
          </a:p>
        </p:txBody>
      </p:sp>
      <p:sp>
        <p:nvSpPr>
          <p:cNvPr id="3" name="Inhaltsplatzhalter 2">
            <a:extLst>
              <a:ext uri="{FF2B5EF4-FFF2-40B4-BE49-F238E27FC236}">
                <a16:creationId xmlns:a16="http://schemas.microsoft.com/office/drawing/2014/main" id="{DE21B9D8-4445-4635-8734-CEF4CA062580}"/>
              </a:ext>
            </a:extLst>
          </p:cNvPr>
          <p:cNvSpPr>
            <a:spLocks noGrp="1"/>
          </p:cNvSpPr>
          <p:nvPr>
            <p:ph idx="1"/>
          </p:nvPr>
        </p:nvSpPr>
        <p:spPr>
          <a:xfrm>
            <a:off x="1041400" y="1690688"/>
            <a:ext cx="10172700" cy="4486275"/>
          </a:xfrm>
        </p:spPr>
        <p:txBody>
          <a:bodyPr/>
          <a:lstStyle/>
          <a:p>
            <a:endParaRPr lang="de-DE" dirty="0"/>
          </a:p>
        </p:txBody>
      </p:sp>
      <p:pic>
        <p:nvPicPr>
          <p:cNvPr id="7" name="Grafik 6" descr="Geöffnetes Laptop-Gerät">
            <a:extLst>
              <a:ext uri="{FF2B5EF4-FFF2-40B4-BE49-F238E27FC236}">
                <a16:creationId xmlns:a16="http://schemas.microsoft.com/office/drawing/2014/main" id="{111FC4D0-F0A9-46B7-9DFA-26069D710F4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98090" y="1447089"/>
            <a:ext cx="7795820" cy="5410911"/>
          </a:xfrm>
          <a:prstGeom prst="rect">
            <a:avLst/>
          </a:prstGeom>
        </p:spPr>
      </p:pic>
      <p:sp>
        <p:nvSpPr>
          <p:cNvPr id="9" name="Textfeld 8">
            <a:extLst>
              <a:ext uri="{FF2B5EF4-FFF2-40B4-BE49-F238E27FC236}">
                <a16:creationId xmlns:a16="http://schemas.microsoft.com/office/drawing/2014/main" id="{8FCA9285-10DB-4EF9-ABEC-154D54719E2E}"/>
              </a:ext>
            </a:extLst>
          </p:cNvPr>
          <p:cNvSpPr txBox="1"/>
          <p:nvPr/>
        </p:nvSpPr>
        <p:spPr>
          <a:xfrm>
            <a:off x="1454561" y="3336745"/>
            <a:ext cx="1807054" cy="1477328"/>
          </a:xfrm>
          <a:prstGeom prst="rect">
            <a:avLst/>
          </a:prstGeom>
          <a:noFill/>
        </p:spPr>
        <p:txBody>
          <a:bodyPr wrap="square" rtlCol="0">
            <a:spAutoFit/>
          </a:bodyPr>
          <a:lstStyle/>
          <a:p>
            <a:pPr algn="ctr"/>
            <a:r>
              <a:rPr lang="de-DE" dirty="0">
                <a:latin typeface="Bahnschrift SemiCondensed" panose="020B0502040204020203" pitchFamily="34" charset="0"/>
              </a:rPr>
              <a:t>Es wird ein fiktives Szenario dargestellt, das Sie persönlich einbezieht!</a:t>
            </a:r>
          </a:p>
        </p:txBody>
      </p:sp>
      <p:cxnSp>
        <p:nvCxnSpPr>
          <p:cNvPr id="10" name="Verbinder: gekrümmt 9">
            <a:extLst>
              <a:ext uri="{FF2B5EF4-FFF2-40B4-BE49-F238E27FC236}">
                <a16:creationId xmlns:a16="http://schemas.microsoft.com/office/drawing/2014/main" id="{4B2D42CB-7EAB-4B4D-8DDC-DCF888C543A5}"/>
              </a:ext>
            </a:extLst>
          </p:cNvPr>
          <p:cNvCxnSpPr>
            <a:cxnSpLocks/>
          </p:cNvCxnSpPr>
          <p:nvPr/>
        </p:nvCxnSpPr>
        <p:spPr>
          <a:xfrm rot="5400000" flipH="1" flipV="1">
            <a:off x="2399055" y="2586166"/>
            <a:ext cx="736600" cy="818534"/>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sp>
        <p:nvSpPr>
          <p:cNvPr id="11" name="Textfeld 10">
            <a:extLst>
              <a:ext uri="{FF2B5EF4-FFF2-40B4-BE49-F238E27FC236}">
                <a16:creationId xmlns:a16="http://schemas.microsoft.com/office/drawing/2014/main" id="{E721F7CF-0703-4443-8364-45F87FC832CA}"/>
              </a:ext>
            </a:extLst>
          </p:cNvPr>
          <p:cNvSpPr txBox="1"/>
          <p:nvPr/>
        </p:nvSpPr>
        <p:spPr>
          <a:xfrm>
            <a:off x="9018890" y="2614721"/>
            <a:ext cx="1807054" cy="923330"/>
          </a:xfrm>
          <a:prstGeom prst="rect">
            <a:avLst/>
          </a:prstGeom>
          <a:noFill/>
        </p:spPr>
        <p:txBody>
          <a:bodyPr wrap="square" rtlCol="0">
            <a:spAutoFit/>
          </a:bodyPr>
          <a:lstStyle/>
          <a:p>
            <a:pPr algn="ctr"/>
            <a:r>
              <a:rPr lang="de-DE" dirty="0">
                <a:latin typeface="Bahnschrift SemiCondensed" panose="020B0502040204020203" pitchFamily="34" charset="0"/>
              </a:rPr>
              <a:t>Einfach mit einem Klick auf „Play“ starten.</a:t>
            </a:r>
          </a:p>
        </p:txBody>
      </p:sp>
      <p:pic>
        <p:nvPicPr>
          <p:cNvPr id="4" name="Grafik 3">
            <a:extLst>
              <a:ext uri="{FF2B5EF4-FFF2-40B4-BE49-F238E27FC236}">
                <a16:creationId xmlns:a16="http://schemas.microsoft.com/office/drawing/2014/main" id="{29D6BBEA-312D-4905-BB44-2BB05B42EFF9}"/>
              </a:ext>
            </a:extLst>
          </p:cNvPr>
          <p:cNvPicPr>
            <a:picLocks noChangeAspect="1"/>
          </p:cNvPicPr>
          <p:nvPr/>
        </p:nvPicPr>
        <p:blipFill>
          <a:blip r:embed="rId4"/>
          <a:stretch>
            <a:fillRect/>
          </a:stretch>
        </p:blipFill>
        <p:spPr>
          <a:xfrm rot="10800000">
            <a:off x="9020131" y="3538051"/>
            <a:ext cx="902286" cy="823031"/>
          </a:xfrm>
          <a:prstGeom prst="rect">
            <a:avLst/>
          </a:prstGeom>
        </p:spPr>
      </p:pic>
      <p:pic>
        <p:nvPicPr>
          <p:cNvPr id="5" name="Grafik 4">
            <a:extLst>
              <a:ext uri="{FF2B5EF4-FFF2-40B4-BE49-F238E27FC236}">
                <a16:creationId xmlns:a16="http://schemas.microsoft.com/office/drawing/2014/main" id="{4EE68930-4D32-4C6E-B373-19E1A154F8B7}"/>
              </a:ext>
            </a:extLst>
          </p:cNvPr>
          <p:cNvPicPr>
            <a:picLocks noChangeAspect="1"/>
          </p:cNvPicPr>
          <p:nvPr/>
        </p:nvPicPr>
        <p:blipFill>
          <a:blip r:embed="rId5"/>
          <a:stretch>
            <a:fillRect/>
          </a:stretch>
        </p:blipFill>
        <p:spPr>
          <a:xfrm>
            <a:off x="3630968" y="2030394"/>
            <a:ext cx="5069150" cy="2821519"/>
          </a:xfrm>
          <a:prstGeom prst="rect">
            <a:avLst/>
          </a:prstGeom>
        </p:spPr>
      </p:pic>
    </p:spTree>
    <p:extLst>
      <p:ext uri="{BB962C8B-B14F-4D97-AF65-F5344CB8AC3E}">
        <p14:creationId xmlns:p14="http://schemas.microsoft.com/office/powerpoint/2010/main" val="11890761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FB8A4F-997D-473B-B160-271AC65818F1}"/>
              </a:ext>
            </a:extLst>
          </p:cNvPr>
          <p:cNvSpPr>
            <a:spLocks noGrp="1"/>
          </p:cNvSpPr>
          <p:nvPr>
            <p:ph type="title"/>
          </p:nvPr>
        </p:nvSpPr>
        <p:spPr/>
        <p:txBody>
          <a:bodyPr>
            <a:normAutofit/>
          </a:bodyPr>
          <a:lstStyle/>
          <a:p>
            <a:r>
              <a:rPr lang="de-DE" dirty="0"/>
              <a:t>Navigation: Das Home-Menü</a:t>
            </a:r>
          </a:p>
        </p:txBody>
      </p:sp>
      <p:sp>
        <p:nvSpPr>
          <p:cNvPr id="3" name="Inhaltsplatzhalter 2">
            <a:extLst>
              <a:ext uri="{FF2B5EF4-FFF2-40B4-BE49-F238E27FC236}">
                <a16:creationId xmlns:a16="http://schemas.microsoft.com/office/drawing/2014/main" id="{DE21B9D8-4445-4635-8734-CEF4CA062580}"/>
              </a:ext>
            </a:extLst>
          </p:cNvPr>
          <p:cNvSpPr>
            <a:spLocks noGrp="1"/>
          </p:cNvSpPr>
          <p:nvPr>
            <p:ph idx="1"/>
          </p:nvPr>
        </p:nvSpPr>
        <p:spPr>
          <a:xfrm>
            <a:off x="1041400" y="1690688"/>
            <a:ext cx="10172700" cy="4486275"/>
          </a:xfrm>
        </p:spPr>
        <p:txBody>
          <a:bodyPr/>
          <a:lstStyle/>
          <a:p>
            <a:endParaRPr lang="de-DE" dirty="0"/>
          </a:p>
        </p:txBody>
      </p:sp>
      <p:pic>
        <p:nvPicPr>
          <p:cNvPr id="7" name="Grafik 6" descr="Geöffnetes Laptop-Gerät">
            <a:extLst>
              <a:ext uri="{FF2B5EF4-FFF2-40B4-BE49-F238E27FC236}">
                <a16:creationId xmlns:a16="http://schemas.microsoft.com/office/drawing/2014/main" id="{111FC4D0-F0A9-46B7-9DFA-26069D710F4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98090" y="1447089"/>
            <a:ext cx="7795820" cy="5410911"/>
          </a:xfrm>
          <a:prstGeom prst="rect">
            <a:avLst/>
          </a:prstGeom>
        </p:spPr>
      </p:pic>
      <p:pic>
        <p:nvPicPr>
          <p:cNvPr id="8" name="Grafik 7">
            <a:extLst>
              <a:ext uri="{FF2B5EF4-FFF2-40B4-BE49-F238E27FC236}">
                <a16:creationId xmlns:a16="http://schemas.microsoft.com/office/drawing/2014/main" id="{3A77E76C-F05C-471A-A0AF-D292CB151405}"/>
              </a:ext>
            </a:extLst>
          </p:cNvPr>
          <p:cNvPicPr>
            <a:picLocks noChangeAspect="1"/>
          </p:cNvPicPr>
          <p:nvPr/>
        </p:nvPicPr>
        <p:blipFill rotWithShape="1">
          <a:blip r:embed="rId4"/>
          <a:srcRect r="50000" b="6909"/>
          <a:stretch/>
        </p:blipFill>
        <p:spPr>
          <a:xfrm>
            <a:off x="3647236" y="2032001"/>
            <a:ext cx="5057526" cy="2925392"/>
          </a:xfrm>
          <a:prstGeom prst="rect">
            <a:avLst/>
          </a:prstGeom>
        </p:spPr>
      </p:pic>
      <p:sp>
        <p:nvSpPr>
          <p:cNvPr id="9" name="Textfeld 8">
            <a:extLst>
              <a:ext uri="{FF2B5EF4-FFF2-40B4-BE49-F238E27FC236}">
                <a16:creationId xmlns:a16="http://schemas.microsoft.com/office/drawing/2014/main" id="{8FCA9285-10DB-4EF9-ABEC-154D54719E2E}"/>
              </a:ext>
            </a:extLst>
          </p:cNvPr>
          <p:cNvSpPr txBox="1"/>
          <p:nvPr/>
        </p:nvSpPr>
        <p:spPr>
          <a:xfrm>
            <a:off x="1454561" y="4011448"/>
            <a:ext cx="1807054" cy="646331"/>
          </a:xfrm>
          <a:prstGeom prst="rect">
            <a:avLst/>
          </a:prstGeom>
          <a:noFill/>
        </p:spPr>
        <p:txBody>
          <a:bodyPr wrap="square" rtlCol="0">
            <a:spAutoFit/>
          </a:bodyPr>
          <a:lstStyle/>
          <a:p>
            <a:pPr algn="ctr"/>
            <a:r>
              <a:rPr lang="de-DE" dirty="0">
                <a:latin typeface="Bahnschrift SemiCondensed" panose="020B0502040204020203" pitchFamily="34" charset="0"/>
              </a:rPr>
              <a:t>Auswahlmenü für die Unterkapitel</a:t>
            </a:r>
          </a:p>
        </p:txBody>
      </p:sp>
      <p:cxnSp>
        <p:nvCxnSpPr>
          <p:cNvPr id="10" name="Verbinder: gekrümmt 9">
            <a:extLst>
              <a:ext uri="{FF2B5EF4-FFF2-40B4-BE49-F238E27FC236}">
                <a16:creationId xmlns:a16="http://schemas.microsoft.com/office/drawing/2014/main" id="{4B2D42CB-7EAB-4B4D-8DDC-DCF888C543A5}"/>
              </a:ext>
            </a:extLst>
          </p:cNvPr>
          <p:cNvCxnSpPr>
            <a:cxnSpLocks/>
          </p:cNvCxnSpPr>
          <p:nvPr/>
        </p:nvCxnSpPr>
        <p:spPr>
          <a:xfrm rot="5400000" flipH="1" flipV="1">
            <a:off x="2399055" y="3260869"/>
            <a:ext cx="736600" cy="818534"/>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2832735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Freihandform: Form 47">
            <a:extLst>
              <a:ext uri="{FF2B5EF4-FFF2-40B4-BE49-F238E27FC236}">
                <a16:creationId xmlns:a16="http://schemas.microsoft.com/office/drawing/2014/main" id="{99BA59CE-655A-E15A-6A6F-0FDE510932B7}"/>
              </a:ext>
            </a:extLst>
          </p:cNvPr>
          <p:cNvSpPr/>
          <p:nvPr/>
        </p:nvSpPr>
        <p:spPr>
          <a:xfrm>
            <a:off x="-1" y="-1"/>
            <a:ext cx="6027745" cy="4285648"/>
          </a:xfrm>
          <a:custGeom>
            <a:avLst/>
            <a:gdLst>
              <a:gd name="connsiteX0" fmla="*/ 0 w 6027745"/>
              <a:gd name="connsiteY0" fmla="*/ 0 h 4285648"/>
              <a:gd name="connsiteX1" fmla="*/ 6027745 w 6027745"/>
              <a:gd name="connsiteY1" fmla="*/ 0 h 4285648"/>
              <a:gd name="connsiteX2" fmla="*/ 6027745 w 6027745"/>
              <a:gd name="connsiteY2" fmla="*/ 109295 h 4285648"/>
              <a:gd name="connsiteX3" fmla="*/ 6023713 w 6027745"/>
              <a:gd name="connsiteY3" fmla="*/ 108680 h 4285648"/>
              <a:gd name="connsiteX4" fmla="*/ 5940825 w 6027745"/>
              <a:gd name="connsiteY4" fmla="*/ 104494 h 4285648"/>
              <a:gd name="connsiteX5" fmla="*/ 5130136 w 6027745"/>
              <a:gd name="connsiteY5" fmla="*/ 915183 h 4285648"/>
              <a:gd name="connsiteX6" fmla="*/ 5940825 w 6027745"/>
              <a:gd name="connsiteY6" fmla="*/ 1725872 h 4285648"/>
              <a:gd name="connsiteX7" fmla="*/ 6023713 w 6027745"/>
              <a:gd name="connsiteY7" fmla="*/ 1721687 h 4285648"/>
              <a:gd name="connsiteX8" fmla="*/ 6027745 w 6027745"/>
              <a:gd name="connsiteY8" fmla="*/ 1721071 h 4285648"/>
              <a:gd name="connsiteX9" fmla="*/ 6027745 w 6027745"/>
              <a:gd name="connsiteY9" fmla="*/ 1817239 h 4285648"/>
              <a:gd name="connsiteX10" fmla="*/ 3524903 w 6027745"/>
              <a:gd name="connsiteY10" fmla="*/ 1817239 h 4285648"/>
              <a:gd name="connsiteX11" fmla="*/ 2986314 w 6027745"/>
              <a:gd name="connsiteY11" fmla="*/ 2355828 h 4285648"/>
              <a:gd name="connsiteX12" fmla="*/ 2986314 w 6027745"/>
              <a:gd name="connsiteY12" fmla="*/ 3358655 h 4285648"/>
              <a:gd name="connsiteX13" fmla="*/ 1981658 w 6027745"/>
              <a:gd name="connsiteY13" fmla="*/ 3358655 h 4285648"/>
              <a:gd name="connsiteX14" fmla="*/ 2013989 w 6027745"/>
              <a:gd name="connsiteY14" fmla="*/ 3462808 h 4285648"/>
              <a:gd name="connsiteX15" fmla="*/ 2027902 w 6027745"/>
              <a:gd name="connsiteY15" fmla="*/ 3600824 h 4285648"/>
              <a:gd name="connsiteX16" fmla="*/ 1343078 w 6027745"/>
              <a:gd name="connsiteY16" fmla="*/ 4285648 h 4285648"/>
              <a:gd name="connsiteX17" fmla="*/ 658254 w 6027745"/>
              <a:gd name="connsiteY17" fmla="*/ 3600824 h 4285648"/>
              <a:gd name="connsiteX18" fmla="*/ 672167 w 6027745"/>
              <a:gd name="connsiteY18" fmla="*/ 3462808 h 4285648"/>
              <a:gd name="connsiteX19" fmla="*/ 704498 w 6027745"/>
              <a:gd name="connsiteY19" fmla="*/ 3358655 h 4285648"/>
              <a:gd name="connsiteX20" fmla="*/ 0 w 6027745"/>
              <a:gd name="connsiteY20" fmla="*/ 3358655 h 4285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27745" h="4285648">
                <a:moveTo>
                  <a:pt x="0" y="0"/>
                </a:moveTo>
                <a:lnTo>
                  <a:pt x="6027745" y="0"/>
                </a:lnTo>
                <a:lnTo>
                  <a:pt x="6027745" y="109295"/>
                </a:lnTo>
                <a:lnTo>
                  <a:pt x="6023713" y="108680"/>
                </a:lnTo>
                <a:cubicBezTo>
                  <a:pt x="5996461" y="105912"/>
                  <a:pt x="5968808" y="104494"/>
                  <a:pt x="5940825" y="104494"/>
                </a:cubicBezTo>
                <a:cubicBezTo>
                  <a:pt x="5493094" y="104494"/>
                  <a:pt x="5130136" y="467452"/>
                  <a:pt x="5130136" y="915183"/>
                </a:cubicBezTo>
                <a:cubicBezTo>
                  <a:pt x="5130136" y="1362914"/>
                  <a:pt x="5493094" y="1725872"/>
                  <a:pt x="5940825" y="1725872"/>
                </a:cubicBezTo>
                <a:cubicBezTo>
                  <a:pt x="5968808" y="1725872"/>
                  <a:pt x="5996461" y="1724454"/>
                  <a:pt x="6023713" y="1721687"/>
                </a:cubicBezTo>
                <a:lnTo>
                  <a:pt x="6027745" y="1721071"/>
                </a:lnTo>
                <a:lnTo>
                  <a:pt x="6027745" y="1817239"/>
                </a:lnTo>
                <a:lnTo>
                  <a:pt x="3524903" y="1817239"/>
                </a:lnTo>
                <a:cubicBezTo>
                  <a:pt x="3227449" y="1817239"/>
                  <a:pt x="2986314" y="2058374"/>
                  <a:pt x="2986314" y="2355828"/>
                </a:cubicBezTo>
                <a:lnTo>
                  <a:pt x="2986314" y="3358655"/>
                </a:lnTo>
                <a:lnTo>
                  <a:pt x="1981658" y="3358655"/>
                </a:lnTo>
                <a:lnTo>
                  <a:pt x="2013989" y="3462808"/>
                </a:lnTo>
                <a:cubicBezTo>
                  <a:pt x="2023111" y="3507389"/>
                  <a:pt x="2027902" y="3553547"/>
                  <a:pt x="2027902" y="3600824"/>
                </a:cubicBezTo>
                <a:cubicBezTo>
                  <a:pt x="2027902" y="3979042"/>
                  <a:pt x="1721296" y="4285648"/>
                  <a:pt x="1343078" y="4285648"/>
                </a:cubicBezTo>
                <a:cubicBezTo>
                  <a:pt x="964860" y="4285648"/>
                  <a:pt x="658254" y="3979042"/>
                  <a:pt x="658254" y="3600824"/>
                </a:cubicBezTo>
                <a:cubicBezTo>
                  <a:pt x="658254" y="3553547"/>
                  <a:pt x="663045" y="3507389"/>
                  <a:pt x="672167" y="3462808"/>
                </a:cubicBezTo>
                <a:lnTo>
                  <a:pt x="704498" y="3358655"/>
                </a:lnTo>
                <a:lnTo>
                  <a:pt x="0" y="3358655"/>
                </a:lnTo>
                <a:close/>
              </a:path>
            </a:pathLst>
          </a:custGeom>
          <a:gradFill flip="none" rotWithShape="1">
            <a:gsLst>
              <a:gs pos="0">
                <a:srgbClr val="FB212A">
                  <a:shade val="30000"/>
                  <a:satMod val="115000"/>
                </a:srgbClr>
              </a:gs>
              <a:gs pos="50000">
                <a:srgbClr val="FB212A">
                  <a:shade val="67500"/>
                  <a:satMod val="115000"/>
                </a:srgbClr>
              </a:gs>
              <a:gs pos="100000">
                <a:srgbClr val="FB212A">
                  <a:shade val="100000"/>
                  <a:satMod val="115000"/>
                </a:srgbClr>
              </a:gs>
            </a:gsLst>
            <a:lin ang="2700000" scaled="1"/>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Neue Haas Grotesk Text Pro"/>
              <a:ea typeface="+mn-ea"/>
              <a:cs typeface="+mn-cs"/>
            </a:endParaRPr>
          </a:p>
        </p:txBody>
      </p:sp>
      <p:sp>
        <p:nvSpPr>
          <p:cNvPr id="53" name="Freihandform: Form 52">
            <a:extLst>
              <a:ext uri="{FF2B5EF4-FFF2-40B4-BE49-F238E27FC236}">
                <a16:creationId xmlns:a16="http://schemas.microsoft.com/office/drawing/2014/main" id="{8432CA11-79F9-5748-ECD9-8F029C16C711}"/>
              </a:ext>
            </a:extLst>
          </p:cNvPr>
          <p:cNvSpPr/>
          <p:nvPr/>
        </p:nvSpPr>
        <p:spPr>
          <a:xfrm>
            <a:off x="-1" y="3499345"/>
            <a:ext cx="6949649" cy="3364728"/>
          </a:xfrm>
          <a:custGeom>
            <a:avLst/>
            <a:gdLst>
              <a:gd name="connsiteX0" fmla="*/ 0 w 6949649"/>
              <a:gd name="connsiteY0" fmla="*/ 0 h 3364728"/>
              <a:gd name="connsiteX1" fmla="*/ 539477 w 6949649"/>
              <a:gd name="connsiteY1" fmla="*/ 0 h 3364728"/>
              <a:gd name="connsiteX2" fmla="*/ 530716 w 6949649"/>
              <a:gd name="connsiteY2" fmla="*/ 86904 h 3364728"/>
              <a:gd name="connsiteX3" fmla="*/ 1341405 w 6949649"/>
              <a:gd name="connsiteY3" fmla="*/ 897593 h 3364728"/>
              <a:gd name="connsiteX4" fmla="*/ 2152094 w 6949649"/>
              <a:gd name="connsiteY4" fmla="*/ 86904 h 3364728"/>
              <a:gd name="connsiteX5" fmla="*/ 2143334 w 6949649"/>
              <a:gd name="connsiteY5" fmla="*/ 0 h 3364728"/>
              <a:gd name="connsiteX6" fmla="*/ 2984377 w 6949649"/>
              <a:gd name="connsiteY6" fmla="*/ 0 h 3364728"/>
              <a:gd name="connsiteX7" fmla="*/ 2984377 w 6949649"/>
              <a:gd name="connsiteY7" fmla="*/ 1006802 h 3364728"/>
              <a:gd name="connsiteX8" fmla="*/ 3522966 w 6949649"/>
              <a:gd name="connsiteY8" fmla="*/ 1545391 h 3364728"/>
              <a:gd name="connsiteX9" fmla="*/ 6025807 w 6949649"/>
              <a:gd name="connsiteY9" fmla="*/ 1545391 h 3364728"/>
              <a:gd name="connsiteX10" fmla="*/ 6025807 w 6949649"/>
              <a:gd name="connsiteY10" fmla="*/ 1841799 h 3364728"/>
              <a:gd name="connsiteX11" fmla="*/ 6126809 w 6949649"/>
              <a:gd name="connsiteY11" fmla="*/ 1810446 h 3364728"/>
              <a:gd name="connsiteX12" fmla="*/ 6264825 w 6949649"/>
              <a:gd name="connsiteY12" fmla="*/ 1796533 h 3364728"/>
              <a:gd name="connsiteX13" fmla="*/ 6949649 w 6949649"/>
              <a:gd name="connsiteY13" fmla="*/ 2481357 h 3364728"/>
              <a:gd name="connsiteX14" fmla="*/ 6264825 w 6949649"/>
              <a:gd name="connsiteY14" fmla="*/ 3166181 h 3364728"/>
              <a:gd name="connsiteX15" fmla="*/ 6126809 w 6949649"/>
              <a:gd name="connsiteY15" fmla="*/ 3152268 h 3364728"/>
              <a:gd name="connsiteX16" fmla="*/ 6025807 w 6949649"/>
              <a:gd name="connsiteY16" fmla="*/ 3120915 h 3364728"/>
              <a:gd name="connsiteX17" fmla="*/ 6025807 w 6949649"/>
              <a:gd name="connsiteY17" fmla="*/ 3364728 h 3364728"/>
              <a:gd name="connsiteX18" fmla="*/ 0 w 6949649"/>
              <a:gd name="connsiteY18" fmla="*/ 3364728 h 3364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949649" h="3364728">
                <a:moveTo>
                  <a:pt x="0" y="0"/>
                </a:moveTo>
                <a:lnTo>
                  <a:pt x="539477" y="0"/>
                </a:lnTo>
                <a:lnTo>
                  <a:pt x="530716" y="86904"/>
                </a:lnTo>
                <a:cubicBezTo>
                  <a:pt x="530716" y="534635"/>
                  <a:pt x="893674" y="897593"/>
                  <a:pt x="1341405" y="897593"/>
                </a:cubicBezTo>
                <a:cubicBezTo>
                  <a:pt x="1789136" y="897593"/>
                  <a:pt x="2152094" y="534635"/>
                  <a:pt x="2152094" y="86904"/>
                </a:cubicBezTo>
                <a:lnTo>
                  <a:pt x="2143334" y="0"/>
                </a:lnTo>
                <a:lnTo>
                  <a:pt x="2984377" y="0"/>
                </a:lnTo>
                <a:lnTo>
                  <a:pt x="2984377" y="1006802"/>
                </a:lnTo>
                <a:cubicBezTo>
                  <a:pt x="2984377" y="1304256"/>
                  <a:pt x="3225512" y="1545391"/>
                  <a:pt x="3522966" y="1545391"/>
                </a:cubicBezTo>
                <a:lnTo>
                  <a:pt x="6025807" y="1545391"/>
                </a:lnTo>
                <a:lnTo>
                  <a:pt x="6025807" y="1841799"/>
                </a:lnTo>
                <a:lnTo>
                  <a:pt x="6126809" y="1810446"/>
                </a:lnTo>
                <a:cubicBezTo>
                  <a:pt x="6171390" y="1801324"/>
                  <a:pt x="6217548" y="1796533"/>
                  <a:pt x="6264825" y="1796533"/>
                </a:cubicBezTo>
                <a:cubicBezTo>
                  <a:pt x="6643043" y="1796533"/>
                  <a:pt x="6949649" y="2103139"/>
                  <a:pt x="6949649" y="2481357"/>
                </a:cubicBezTo>
                <a:cubicBezTo>
                  <a:pt x="6949649" y="2859575"/>
                  <a:pt x="6643043" y="3166181"/>
                  <a:pt x="6264825" y="3166181"/>
                </a:cubicBezTo>
                <a:cubicBezTo>
                  <a:pt x="6217548" y="3166181"/>
                  <a:pt x="6171390" y="3161391"/>
                  <a:pt x="6126809" y="3152268"/>
                </a:cubicBezTo>
                <a:lnTo>
                  <a:pt x="6025807" y="3120915"/>
                </a:lnTo>
                <a:lnTo>
                  <a:pt x="6025807" y="3364728"/>
                </a:lnTo>
                <a:lnTo>
                  <a:pt x="0" y="3364728"/>
                </a:lnTo>
                <a:close/>
              </a:path>
            </a:pathLst>
          </a:custGeom>
          <a:gradFill flip="none" rotWithShape="1">
            <a:gsLst>
              <a:gs pos="0">
                <a:srgbClr val="3674FF">
                  <a:shade val="30000"/>
                  <a:satMod val="115000"/>
                </a:srgbClr>
              </a:gs>
              <a:gs pos="50000">
                <a:srgbClr val="3674FF">
                  <a:shade val="67500"/>
                  <a:satMod val="115000"/>
                </a:srgbClr>
              </a:gs>
              <a:gs pos="100000">
                <a:srgbClr val="3674FF">
                  <a:shade val="100000"/>
                  <a:satMod val="115000"/>
                </a:srgbClr>
              </a:gs>
            </a:gsLst>
            <a:path path="circle">
              <a:fillToRect t="100000" r="100000"/>
            </a:path>
            <a:tileRect l="-100000" b="-100000"/>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Neue Haas Grotesk Text Pro"/>
              <a:ea typeface="+mn-ea"/>
              <a:cs typeface="+mn-cs"/>
            </a:endParaRPr>
          </a:p>
        </p:txBody>
      </p:sp>
      <p:sp>
        <p:nvSpPr>
          <p:cNvPr id="52" name="Freihandform: Form 51">
            <a:extLst>
              <a:ext uri="{FF2B5EF4-FFF2-40B4-BE49-F238E27FC236}">
                <a16:creationId xmlns:a16="http://schemas.microsoft.com/office/drawing/2014/main" id="{CE98A387-7F5A-A949-C7A6-B324E7F582E2}"/>
              </a:ext>
            </a:extLst>
          </p:cNvPr>
          <p:cNvSpPr/>
          <p:nvPr/>
        </p:nvSpPr>
        <p:spPr>
          <a:xfrm>
            <a:off x="6157960" y="2589796"/>
            <a:ext cx="6027746" cy="4266330"/>
          </a:xfrm>
          <a:custGeom>
            <a:avLst/>
            <a:gdLst>
              <a:gd name="connsiteX0" fmla="*/ 4600510 w 6027746"/>
              <a:gd name="connsiteY0" fmla="*/ 0 h 4266330"/>
              <a:gd name="connsiteX1" fmla="*/ 5285334 w 6027746"/>
              <a:gd name="connsiteY1" fmla="*/ 684824 h 4266330"/>
              <a:gd name="connsiteX2" fmla="*/ 5271421 w 6027746"/>
              <a:gd name="connsiteY2" fmla="*/ 822840 h 4266330"/>
              <a:gd name="connsiteX3" fmla="*/ 5239322 w 6027746"/>
              <a:gd name="connsiteY3" fmla="*/ 926244 h 4266330"/>
              <a:gd name="connsiteX4" fmla="*/ 6027746 w 6027746"/>
              <a:gd name="connsiteY4" fmla="*/ 926244 h 4266330"/>
              <a:gd name="connsiteX5" fmla="*/ 6027746 w 6027746"/>
              <a:gd name="connsiteY5" fmla="*/ 4266330 h 4266330"/>
              <a:gd name="connsiteX6" fmla="*/ 0 w 6027746"/>
              <a:gd name="connsiteY6" fmla="*/ 4266330 h 4266330"/>
              <a:gd name="connsiteX7" fmla="*/ 0 w 6027746"/>
              <a:gd name="connsiteY7" fmla="*/ 4190072 h 4266330"/>
              <a:gd name="connsiteX8" fmla="*/ 23976 w 6027746"/>
              <a:gd name="connsiteY8" fmla="*/ 4193731 h 4266330"/>
              <a:gd name="connsiteX9" fmla="*/ 106864 w 6027746"/>
              <a:gd name="connsiteY9" fmla="*/ 4197916 h 4266330"/>
              <a:gd name="connsiteX10" fmla="*/ 917553 w 6027746"/>
              <a:gd name="connsiteY10" fmla="*/ 3387227 h 4266330"/>
              <a:gd name="connsiteX11" fmla="*/ 106864 w 6027746"/>
              <a:gd name="connsiteY11" fmla="*/ 2576538 h 4266330"/>
              <a:gd name="connsiteX12" fmla="*/ 23976 w 6027746"/>
              <a:gd name="connsiteY12" fmla="*/ 2580724 h 4266330"/>
              <a:gd name="connsiteX13" fmla="*/ 0 w 6027746"/>
              <a:gd name="connsiteY13" fmla="*/ 2584383 h 4266330"/>
              <a:gd name="connsiteX14" fmla="*/ 0 w 6027746"/>
              <a:gd name="connsiteY14" fmla="*/ 2451289 h 4266330"/>
              <a:gd name="connsiteX15" fmla="*/ 2511075 w 6027746"/>
              <a:gd name="connsiteY15" fmla="*/ 2451289 h 4266330"/>
              <a:gd name="connsiteX16" fmla="*/ 3049664 w 6027746"/>
              <a:gd name="connsiteY16" fmla="*/ 1912700 h 4266330"/>
              <a:gd name="connsiteX17" fmla="*/ 3049664 w 6027746"/>
              <a:gd name="connsiteY17" fmla="*/ 926244 h 4266330"/>
              <a:gd name="connsiteX18" fmla="*/ 3961698 w 6027746"/>
              <a:gd name="connsiteY18" fmla="*/ 926244 h 4266330"/>
              <a:gd name="connsiteX19" fmla="*/ 3929599 w 6027746"/>
              <a:gd name="connsiteY19" fmla="*/ 822840 h 4266330"/>
              <a:gd name="connsiteX20" fmla="*/ 3915686 w 6027746"/>
              <a:gd name="connsiteY20" fmla="*/ 684824 h 4266330"/>
              <a:gd name="connsiteX21" fmla="*/ 4600510 w 6027746"/>
              <a:gd name="connsiteY21" fmla="*/ 0 h 426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27746" h="4266330">
                <a:moveTo>
                  <a:pt x="4600510" y="0"/>
                </a:moveTo>
                <a:cubicBezTo>
                  <a:pt x="4978728" y="0"/>
                  <a:pt x="5285334" y="306606"/>
                  <a:pt x="5285334" y="684824"/>
                </a:cubicBezTo>
                <a:cubicBezTo>
                  <a:pt x="5285334" y="732101"/>
                  <a:pt x="5280543" y="778260"/>
                  <a:pt x="5271421" y="822840"/>
                </a:cubicBezTo>
                <a:lnTo>
                  <a:pt x="5239322" y="926244"/>
                </a:lnTo>
                <a:lnTo>
                  <a:pt x="6027746" y="926244"/>
                </a:lnTo>
                <a:lnTo>
                  <a:pt x="6027746" y="4266330"/>
                </a:lnTo>
                <a:lnTo>
                  <a:pt x="0" y="4266330"/>
                </a:lnTo>
                <a:lnTo>
                  <a:pt x="0" y="4190072"/>
                </a:lnTo>
                <a:lnTo>
                  <a:pt x="23976" y="4193731"/>
                </a:lnTo>
                <a:cubicBezTo>
                  <a:pt x="51229" y="4196498"/>
                  <a:pt x="78881" y="4197916"/>
                  <a:pt x="106864" y="4197916"/>
                </a:cubicBezTo>
                <a:cubicBezTo>
                  <a:pt x="554595" y="4197916"/>
                  <a:pt x="917553" y="3834958"/>
                  <a:pt x="917553" y="3387227"/>
                </a:cubicBezTo>
                <a:cubicBezTo>
                  <a:pt x="917553" y="2939496"/>
                  <a:pt x="554595" y="2576538"/>
                  <a:pt x="106864" y="2576538"/>
                </a:cubicBezTo>
                <a:cubicBezTo>
                  <a:pt x="78881" y="2576538"/>
                  <a:pt x="51229" y="2577956"/>
                  <a:pt x="23976" y="2580724"/>
                </a:cubicBezTo>
                <a:lnTo>
                  <a:pt x="0" y="2584383"/>
                </a:lnTo>
                <a:lnTo>
                  <a:pt x="0" y="2451289"/>
                </a:lnTo>
                <a:lnTo>
                  <a:pt x="2511075" y="2451289"/>
                </a:lnTo>
                <a:cubicBezTo>
                  <a:pt x="2808529" y="2451289"/>
                  <a:pt x="3049664" y="2210154"/>
                  <a:pt x="3049664" y="1912700"/>
                </a:cubicBezTo>
                <a:lnTo>
                  <a:pt x="3049664" y="926244"/>
                </a:lnTo>
                <a:lnTo>
                  <a:pt x="3961698" y="926244"/>
                </a:lnTo>
                <a:lnTo>
                  <a:pt x="3929599" y="822840"/>
                </a:lnTo>
                <a:cubicBezTo>
                  <a:pt x="3920477" y="778260"/>
                  <a:pt x="3915686" y="732101"/>
                  <a:pt x="3915686" y="684824"/>
                </a:cubicBezTo>
                <a:cubicBezTo>
                  <a:pt x="3915686" y="306606"/>
                  <a:pt x="4222292" y="0"/>
                  <a:pt x="4600510" y="0"/>
                </a:cubicBezTo>
                <a:close/>
              </a:path>
            </a:pathLst>
          </a:custGeom>
          <a:gradFill flip="none" rotWithShape="1">
            <a:gsLst>
              <a:gs pos="0">
                <a:srgbClr val="FFE423">
                  <a:shade val="30000"/>
                  <a:satMod val="115000"/>
                </a:srgbClr>
              </a:gs>
              <a:gs pos="50000">
                <a:srgbClr val="FFE423">
                  <a:shade val="67500"/>
                  <a:satMod val="115000"/>
                </a:srgbClr>
              </a:gs>
              <a:gs pos="100000">
                <a:srgbClr val="FFE423">
                  <a:shade val="100000"/>
                  <a:satMod val="115000"/>
                </a:srgbClr>
              </a:gs>
            </a:gsLst>
            <a:lin ang="13500000" scaled="1"/>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Neue Haas Grotesk Text Pro"/>
              <a:ea typeface="+mn-ea"/>
              <a:cs typeface="+mn-cs"/>
            </a:endParaRPr>
          </a:p>
        </p:txBody>
      </p:sp>
      <p:sp>
        <p:nvSpPr>
          <p:cNvPr id="51" name="Freihandform: Form 50">
            <a:extLst>
              <a:ext uri="{FF2B5EF4-FFF2-40B4-BE49-F238E27FC236}">
                <a16:creationId xmlns:a16="http://schemas.microsoft.com/office/drawing/2014/main" id="{7E3EC2B1-105B-6E43-1D3C-D206397A84D2}"/>
              </a:ext>
            </a:extLst>
          </p:cNvPr>
          <p:cNvSpPr/>
          <p:nvPr/>
        </p:nvSpPr>
        <p:spPr>
          <a:xfrm>
            <a:off x="5255999" y="1"/>
            <a:ext cx="6929706" cy="3353228"/>
          </a:xfrm>
          <a:custGeom>
            <a:avLst/>
            <a:gdLst>
              <a:gd name="connsiteX0" fmla="*/ 911091 w 6929706"/>
              <a:gd name="connsiteY0" fmla="*/ 0 h 3353228"/>
              <a:gd name="connsiteX1" fmla="*/ 6929706 w 6929706"/>
              <a:gd name="connsiteY1" fmla="*/ 0 h 3353228"/>
              <a:gd name="connsiteX2" fmla="*/ 6929706 w 6929706"/>
              <a:gd name="connsiteY2" fmla="*/ 3353228 h 3353228"/>
              <a:gd name="connsiteX3" fmla="*/ 6305235 w 6929706"/>
              <a:gd name="connsiteY3" fmla="*/ 3353228 h 3353228"/>
              <a:gd name="connsiteX4" fmla="*/ 6313159 w 6929706"/>
              <a:gd name="connsiteY4" fmla="*/ 3274619 h 3353228"/>
              <a:gd name="connsiteX5" fmla="*/ 5502470 w 6929706"/>
              <a:gd name="connsiteY5" fmla="*/ 2463930 h 3353228"/>
              <a:gd name="connsiteX6" fmla="*/ 4691781 w 6929706"/>
              <a:gd name="connsiteY6" fmla="*/ 3274619 h 3353228"/>
              <a:gd name="connsiteX7" fmla="*/ 4699705 w 6929706"/>
              <a:gd name="connsiteY7" fmla="*/ 3353228 h 3353228"/>
              <a:gd name="connsiteX8" fmla="*/ 3953562 w 6929706"/>
              <a:gd name="connsiteY8" fmla="*/ 3353228 h 3353228"/>
              <a:gd name="connsiteX9" fmla="*/ 3953562 w 6929706"/>
              <a:gd name="connsiteY9" fmla="*/ 2355826 h 3353228"/>
              <a:gd name="connsiteX10" fmla="*/ 3414973 w 6929706"/>
              <a:gd name="connsiteY10" fmla="*/ 1817237 h 3353228"/>
              <a:gd name="connsiteX11" fmla="*/ 911091 w 6929706"/>
              <a:gd name="connsiteY11" fmla="*/ 1817237 h 3353228"/>
              <a:gd name="connsiteX12" fmla="*/ 911091 w 6929706"/>
              <a:gd name="connsiteY12" fmla="*/ 1558698 h 3353228"/>
              <a:gd name="connsiteX13" fmla="*/ 822840 w 6929706"/>
              <a:gd name="connsiteY13" fmla="*/ 1586093 h 3353228"/>
              <a:gd name="connsiteX14" fmla="*/ 684824 w 6929706"/>
              <a:gd name="connsiteY14" fmla="*/ 1600006 h 3353228"/>
              <a:gd name="connsiteX15" fmla="*/ 0 w 6929706"/>
              <a:gd name="connsiteY15" fmla="*/ 915182 h 3353228"/>
              <a:gd name="connsiteX16" fmla="*/ 684824 w 6929706"/>
              <a:gd name="connsiteY16" fmla="*/ 230358 h 3353228"/>
              <a:gd name="connsiteX17" fmla="*/ 822840 w 6929706"/>
              <a:gd name="connsiteY17" fmla="*/ 244271 h 3353228"/>
              <a:gd name="connsiteX18" fmla="*/ 911091 w 6929706"/>
              <a:gd name="connsiteY18" fmla="*/ 271666 h 3353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929706" h="3353228">
                <a:moveTo>
                  <a:pt x="911091" y="0"/>
                </a:moveTo>
                <a:lnTo>
                  <a:pt x="6929706" y="0"/>
                </a:lnTo>
                <a:lnTo>
                  <a:pt x="6929706" y="3353228"/>
                </a:lnTo>
                <a:lnTo>
                  <a:pt x="6305235" y="3353228"/>
                </a:lnTo>
                <a:lnTo>
                  <a:pt x="6313159" y="3274619"/>
                </a:lnTo>
                <a:cubicBezTo>
                  <a:pt x="6313159" y="2826888"/>
                  <a:pt x="5950201" y="2463930"/>
                  <a:pt x="5502470" y="2463930"/>
                </a:cubicBezTo>
                <a:cubicBezTo>
                  <a:pt x="5054739" y="2463930"/>
                  <a:pt x="4691781" y="2826888"/>
                  <a:pt x="4691781" y="3274619"/>
                </a:cubicBezTo>
                <a:lnTo>
                  <a:pt x="4699705" y="3353228"/>
                </a:lnTo>
                <a:lnTo>
                  <a:pt x="3953562" y="3353228"/>
                </a:lnTo>
                <a:lnTo>
                  <a:pt x="3953562" y="2355826"/>
                </a:lnTo>
                <a:cubicBezTo>
                  <a:pt x="3953562" y="2058372"/>
                  <a:pt x="3712427" y="1817237"/>
                  <a:pt x="3414973" y="1817237"/>
                </a:cubicBezTo>
                <a:lnTo>
                  <a:pt x="911091" y="1817237"/>
                </a:lnTo>
                <a:lnTo>
                  <a:pt x="911091" y="1558698"/>
                </a:lnTo>
                <a:lnTo>
                  <a:pt x="822840" y="1586093"/>
                </a:lnTo>
                <a:cubicBezTo>
                  <a:pt x="778259" y="1595215"/>
                  <a:pt x="732101" y="1600006"/>
                  <a:pt x="684824" y="1600006"/>
                </a:cubicBezTo>
                <a:cubicBezTo>
                  <a:pt x="306606" y="1600006"/>
                  <a:pt x="0" y="1293400"/>
                  <a:pt x="0" y="915182"/>
                </a:cubicBezTo>
                <a:cubicBezTo>
                  <a:pt x="0" y="536964"/>
                  <a:pt x="306606" y="230358"/>
                  <a:pt x="684824" y="230358"/>
                </a:cubicBezTo>
                <a:cubicBezTo>
                  <a:pt x="732101" y="230358"/>
                  <a:pt x="778259" y="235149"/>
                  <a:pt x="822840" y="244271"/>
                </a:cubicBezTo>
                <a:lnTo>
                  <a:pt x="911091" y="271666"/>
                </a:lnTo>
                <a:close/>
              </a:path>
            </a:pathLst>
          </a:custGeom>
          <a:gradFill flip="none" rotWithShape="1">
            <a:gsLst>
              <a:gs pos="0">
                <a:srgbClr val="2AD01A">
                  <a:shade val="30000"/>
                  <a:satMod val="115000"/>
                </a:srgbClr>
              </a:gs>
              <a:gs pos="50000">
                <a:srgbClr val="2AD01A">
                  <a:shade val="67500"/>
                  <a:satMod val="115000"/>
                </a:srgbClr>
              </a:gs>
              <a:gs pos="100000">
                <a:srgbClr val="2AD01A">
                  <a:shade val="100000"/>
                  <a:satMod val="115000"/>
                </a:srgbClr>
              </a:gs>
            </a:gsLst>
            <a:lin ang="8100000" scaled="1"/>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Neue Haas Grotesk Text Pro"/>
              <a:ea typeface="+mn-ea"/>
              <a:cs typeface="+mn-cs"/>
            </a:endParaRPr>
          </a:p>
        </p:txBody>
      </p:sp>
      <p:sp>
        <p:nvSpPr>
          <p:cNvPr id="4" name="Textfeld 3">
            <a:hlinkClick r:id="" action="ppaction://hlinkshowjump?jump=nextslide"/>
            <a:extLst>
              <a:ext uri="{FF2B5EF4-FFF2-40B4-BE49-F238E27FC236}">
                <a16:creationId xmlns:a16="http://schemas.microsoft.com/office/drawing/2014/main" id="{93576249-DCE9-B92D-8BB5-F1E364647832}"/>
              </a:ext>
            </a:extLst>
          </p:cNvPr>
          <p:cNvSpPr txBox="1"/>
          <p:nvPr/>
        </p:nvSpPr>
        <p:spPr>
          <a:xfrm>
            <a:off x="3541032" y="2703012"/>
            <a:ext cx="5233856" cy="1446550"/>
          </a:xfrm>
          <a:prstGeom prst="rect">
            <a:avLst/>
          </a:prstGeom>
          <a:noFill/>
          <a:scene3d>
            <a:camera prst="orthographicFront"/>
            <a:lightRig rig="threePt" dir="t"/>
          </a:scene3d>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4400" b="1" dirty="0">
                <a:solidFill>
                  <a:prstClr val="black"/>
                </a:solidFill>
                <a:latin typeface="Bahnschrift SemiCondensed" panose="020B0502040204020203" pitchFamily="34" charset="0"/>
                <a:cs typeface="Calibri" panose="020F0502020204030204" pitchFamily="34" charset="0"/>
              </a:rPr>
              <a:t>Begrüßung und Kennenlernen</a:t>
            </a:r>
            <a:endParaRPr kumimoji="0" lang="de-DE" sz="4000" b="0" i="1"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Calibri" panose="020F0502020204030204" pitchFamily="34" charset="0"/>
            </a:endParaRPr>
          </a:p>
        </p:txBody>
      </p:sp>
    </p:spTree>
    <p:extLst>
      <p:ext uri="{BB962C8B-B14F-4D97-AF65-F5344CB8AC3E}">
        <p14:creationId xmlns:p14="http://schemas.microsoft.com/office/powerpoint/2010/main" val="1126548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FB8A4F-997D-473B-B160-271AC65818F1}"/>
              </a:ext>
            </a:extLst>
          </p:cNvPr>
          <p:cNvSpPr>
            <a:spLocks noGrp="1"/>
          </p:cNvSpPr>
          <p:nvPr>
            <p:ph type="title"/>
          </p:nvPr>
        </p:nvSpPr>
        <p:spPr/>
        <p:txBody>
          <a:bodyPr>
            <a:normAutofit/>
          </a:bodyPr>
          <a:lstStyle/>
          <a:p>
            <a:r>
              <a:rPr lang="de-DE" dirty="0"/>
              <a:t>Navigation: Das Home-Menü</a:t>
            </a:r>
          </a:p>
        </p:txBody>
      </p:sp>
      <p:sp>
        <p:nvSpPr>
          <p:cNvPr id="3" name="Inhaltsplatzhalter 2">
            <a:extLst>
              <a:ext uri="{FF2B5EF4-FFF2-40B4-BE49-F238E27FC236}">
                <a16:creationId xmlns:a16="http://schemas.microsoft.com/office/drawing/2014/main" id="{DE21B9D8-4445-4635-8734-CEF4CA062580}"/>
              </a:ext>
            </a:extLst>
          </p:cNvPr>
          <p:cNvSpPr>
            <a:spLocks noGrp="1"/>
          </p:cNvSpPr>
          <p:nvPr>
            <p:ph idx="1"/>
          </p:nvPr>
        </p:nvSpPr>
        <p:spPr>
          <a:xfrm>
            <a:off x="1041400" y="1690688"/>
            <a:ext cx="10172700" cy="4486275"/>
          </a:xfrm>
        </p:spPr>
        <p:txBody>
          <a:bodyPr/>
          <a:lstStyle/>
          <a:p>
            <a:endParaRPr lang="de-DE" dirty="0"/>
          </a:p>
        </p:txBody>
      </p:sp>
      <p:pic>
        <p:nvPicPr>
          <p:cNvPr id="7" name="Grafik 6" descr="Geöffnetes Laptop-Gerät">
            <a:extLst>
              <a:ext uri="{FF2B5EF4-FFF2-40B4-BE49-F238E27FC236}">
                <a16:creationId xmlns:a16="http://schemas.microsoft.com/office/drawing/2014/main" id="{111FC4D0-F0A9-46B7-9DFA-26069D710F4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98090" y="1447089"/>
            <a:ext cx="7795820" cy="5410911"/>
          </a:xfrm>
          <a:prstGeom prst="rect">
            <a:avLst/>
          </a:prstGeom>
        </p:spPr>
      </p:pic>
      <p:pic>
        <p:nvPicPr>
          <p:cNvPr id="8" name="Grafik 7">
            <a:extLst>
              <a:ext uri="{FF2B5EF4-FFF2-40B4-BE49-F238E27FC236}">
                <a16:creationId xmlns:a16="http://schemas.microsoft.com/office/drawing/2014/main" id="{3A77E76C-F05C-471A-A0AF-D292CB151405}"/>
              </a:ext>
            </a:extLst>
          </p:cNvPr>
          <p:cNvPicPr>
            <a:picLocks noChangeAspect="1"/>
          </p:cNvPicPr>
          <p:nvPr/>
        </p:nvPicPr>
        <p:blipFill rotWithShape="1">
          <a:blip r:embed="rId4"/>
          <a:srcRect r="50000" b="6909"/>
          <a:stretch/>
        </p:blipFill>
        <p:spPr>
          <a:xfrm>
            <a:off x="3647236" y="2032001"/>
            <a:ext cx="5057526" cy="2925392"/>
          </a:xfrm>
          <a:prstGeom prst="rect">
            <a:avLst/>
          </a:prstGeom>
        </p:spPr>
      </p:pic>
      <p:sp>
        <p:nvSpPr>
          <p:cNvPr id="9" name="Textfeld 8">
            <a:extLst>
              <a:ext uri="{FF2B5EF4-FFF2-40B4-BE49-F238E27FC236}">
                <a16:creationId xmlns:a16="http://schemas.microsoft.com/office/drawing/2014/main" id="{8FCA9285-10DB-4EF9-ABEC-154D54719E2E}"/>
              </a:ext>
            </a:extLst>
          </p:cNvPr>
          <p:cNvSpPr txBox="1"/>
          <p:nvPr/>
        </p:nvSpPr>
        <p:spPr>
          <a:xfrm>
            <a:off x="1454561" y="4011448"/>
            <a:ext cx="1807054" cy="646331"/>
          </a:xfrm>
          <a:prstGeom prst="rect">
            <a:avLst/>
          </a:prstGeom>
          <a:noFill/>
        </p:spPr>
        <p:txBody>
          <a:bodyPr wrap="square" rtlCol="0">
            <a:spAutoFit/>
          </a:bodyPr>
          <a:lstStyle/>
          <a:p>
            <a:pPr algn="ctr"/>
            <a:r>
              <a:rPr lang="de-DE" dirty="0">
                <a:latin typeface="Bahnschrift SemiCondensed" panose="020B0502040204020203" pitchFamily="34" charset="0"/>
              </a:rPr>
              <a:t>Auswahlmenü für die Unterkapitel</a:t>
            </a:r>
          </a:p>
        </p:txBody>
      </p:sp>
      <p:cxnSp>
        <p:nvCxnSpPr>
          <p:cNvPr id="10" name="Verbinder: gekrümmt 9">
            <a:extLst>
              <a:ext uri="{FF2B5EF4-FFF2-40B4-BE49-F238E27FC236}">
                <a16:creationId xmlns:a16="http://schemas.microsoft.com/office/drawing/2014/main" id="{4B2D42CB-7EAB-4B4D-8DDC-DCF888C543A5}"/>
              </a:ext>
            </a:extLst>
          </p:cNvPr>
          <p:cNvCxnSpPr>
            <a:cxnSpLocks/>
          </p:cNvCxnSpPr>
          <p:nvPr/>
        </p:nvCxnSpPr>
        <p:spPr>
          <a:xfrm rot="5400000" flipH="1" flipV="1">
            <a:off x="2399055" y="3260869"/>
            <a:ext cx="736600" cy="818534"/>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sp>
        <p:nvSpPr>
          <p:cNvPr id="4" name="Ellipse 3">
            <a:extLst>
              <a:ext uri="{FF2B5EF4-FFF2-40B4-BE49-F238E27FC236}">
                <a16:creationId xmlns:a16="http://schemas.microsoft.com/office/drawing/2014/main" id="{89F63997-457E-4AA2-AC58-FE4CD14C67DF}"/>
              </a:ext>
            </a:extLst>
          </p:cNvPr>
          <p:cNvSpPr/>
          <p:nvPr/>
        </p:nvSpPr>
        <p:spPr>
          <a:xfrm>
            <a:off x="3459455" y="3016251"/>
            <a:ext cx="1917700" cy="1736779"/>
          </a:xfrm>
          <a:prstGeom prst="ellipse">
            <a:avLst/>
          </a:prstGeom>
          <a:noFill/>
          <a:ln w="57150">
            <a:solidFill>
              <a:srgbClr val="FF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7345664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FB8A4F-997D-473B-B160-271AC65818F1}"/>
              </a:ext>
            </a:extLst>
          </p:cNvPr>
          <p:cNvSpPr>
            <a:spLocks noGrp="1"/>
          </p:cNvSpPr>
          <p:nvPr>
            <p:ph type="title"/>
          </p:nvPr>
        </p:nvSpPr>
        <p:spPr/>
        <p:txBody>
          <a:bodyPr>
            <a:normAutofit/>
          </a:bodyPr>
          <a:lstStyle/>
          <a:p>
            <a:r>
              <a:rPr lang="de-DE" dirty="0"/>
              <a:t>Navigation: Das Home-Menü</a:t>
            </a:r>
          </a:p>
        </p:txBody>
      </p:sp>
      <p:sp>
        <p:nvSpPr>
          <p:cNvPr id="3" name="Inhaltsplatzhalter 2">
            <a:extLst>
              <a:ext uri="{FF2B5EF4-FFF2-40B4-BE49-F238E27FC236}">
                <a16:creationId xmlns:a16="http://schemas.microsoft.com/office/drawing/2014/main" id="{DE21B9D8-4445-4635-8734-CEF4CA062580}"/>
              </a:ext>
            </a:extLst>
          </p:cNvPr>
          <p:cNvSpPr>
            <a:spLocks noGrp="1"/>
          </p:cNvSpPr>
          <p:nvPr>
            <p:ph idx="1"/>
          </p:nvPr>
        </p:nvSpPr>
        <p:spPr>
          <a:xfrm>
            <a:off x="1041400" y="1690688"/>
            <a:ext cx="10172700" cy="4486275"/>
          </a:xfrm>
        </p:spPr>
        <p:txBody>
          <a:bodyPr/>
          <a:lstStyle/>
          <a:p>
            <a:endParaRPr lang="de-DE" dirty="0"/>
          </a:p>
        </p:txBody>
      </p:sp>
      <p:pic>
        <p:nvPicPr>
          <p:cNvPr id="7" name="Grafik 6" descr="Geöffnetes Laptop-Gerät">
            <a:extLst>
              <a:ext uri="{FF2B5EF4-FFF2-40B4-BE49-F238E27FC236}">
                <a16:creationId xmlns:a16="http://schemas.microsoft.com/office/drawing/2014/main" id="{111FC4D0-F0A9-46B7-9DFA-26069D710F4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98090" y="1447089"/>
            <a:ext cx="7795820" cy="5410911"/>
          </a:xfrm>
          <a:prstGeom prst="rect">
            <a:avLst/>
          </a:prstGeom>
        </p:spPr>
      </p:pic>
      <p:pic>
        <p:nvPicPr>
          <p:cNvPr id="8" name="Grafik 7">
            <a:extLst>
              <a:ext uri="{FF2B5EF4-FFF2-40B4-BE49-F238E27FC236}">
                <a16:creationId xmlns:a16="http://schemas.microsoft.com/office/drawing/2014/main" id="{3A77E76C-F05C-471A-A0AF-D292CB151405}"/>
              </a:ext>
            </a:extLst>
          </p:cNvPr>
          <p:cNvPicPr>
            <a:picLocks noChangeAspect="1"/>
          </p:cNvPicPr>
          <p:nvPr/>
        </p:nvPicPr>
        <p:blipFill rotWithShape="1">
          <a:blip r:embed="rId4"/>
          <a:srcRect r="50000" b="6909"/>
          <a:stretch/>
        </p:blipFill>
        <p:spPr>
          <a:xfrm>
            <a:off x="3647236" y="2032001"/>
            <a:ext cx="5057526" cy="2925392"/>
          </a:xfrm>
          <a:prstGeom prst="rect">
            <a:avLst/>
          </a:prstGeom>
        </p:spPr>
      </p:pic>
      <p:sp>
        <p:nvSpPr>
          <p:cNvPr id="9" name="Textfeld 8">
            <a:extLst>
              <a:ext uri="{FF2B5EF4-FFF2-40B4-BE49-F238E27FC236}">
                <a16:creationId xmlns:a16="http://schemas.microsoft.com/office/drawing/2014/main" id="{8FCA9285-10DB-4EF9-ABEC-154D54719E2E}"/>
              </a:ext>
            </a:extLst>
          </p:cNvPr>
          <p:cNvSpPr txBox="1"/>
          <p:nvPr/>
        </p:nvSpPr>
        <p:spPr>
          <a:xfrm>
            <a:off x="1454561" y="4011448"/>
            <a:ext cx="1807054" cy="646331"/>
          </a:xfrm>
          <a:prstGeom prst="rect">
            <a:avLst/>
          </a:prstGeom>
          <a:noFill/>
        </p:spPr>
        <p:txBody>
          <a:bodyPr wrap="square" rtlCol="0">
            <a:spAutoFit/>
          </a:bodyPr>
          <a:lstStyle/>
          <a:p>
            <a:pPr algn="ctr"/>
            <a:r>
              <a:rPr lang="de-DE" dirty="0">
                <a:latin typeface="Bahnschrift SemiCondensed" panose="020B0502040204020203" pitchFamily="34" charset="0"/>
              </a:rPr>
              <a:t>Auswahlmenü für die Unterkapitel</a:t>
            </a:r>
          </a:p>
        </p:txBody>
      </p:sp>
      <p:cxnSp>
        <p:nvCxnSpPr>
          <p:cNvPr id="10" name="Verbinder: gekrümmt 9">
            <a:extLst>
              <a:ext uri="{FF2B5EF4-FFF2-40B4-BE49-F238E27FC236}">
                <a16:creationId xmlns:a16="http://schemas.microsoft.com/office/drawing/2014/main" id="{4B2D42CB-7EAB-4B4D-8DDC-DCF888C543A5}"/>
              </a:ext>
            </a:extLst>
          </p:cNvPr>
          <p:cNvCxnSpPr>
            <a:cxnSpLocks/>
          </p:cNvCxnSpPr>
          <p:nvPr/>
        </p:nvCxnSpPr>
        <p:spPr>
          <a:xfrm rot="5400000" flipH="1" flipV="1">
            <a:off x="2399055" y="3260869"/>
            <a:ext cx="736600" cy="818534"/>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sp>
        <p:nvSpPr>
          <p:cNvPr id="4" name="Ellipse 3">
            <a:extLst>
              <a:ext uri="{FF2B5EF4-FFF2-40B4-BE49-F238E27FC236}">
                <a16:creationId xmlns:a16="http://schemas.microsoft.com/office/drawing/2014/main" id="{89F63997-457E-4AA2-AC58-FE4CD14C67DF}"/>
              </a:ext>
            </a:extLst>
          </p:cNvPr>
          <p:cNvSpPr/>
          <p:nvPr/>
        </p:nvSpPr>
        <p:spPr>
          <a:xfrm>
            <a:off x="5199355" y="3016251"/>
            <a:ext cx="1917700" cy="1736779"/>
          </a:xfrm>
          <a:prstGeom prst="ellipse">
            <a:avLst/>
          </a:prstGeom>
          <a:noFill/>
          <a:ln w="57150">
            <a:solidFill>
              <a:srgbClr val="FF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7764732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FB8A4F-997D-473B-B160-271AC65818F1}"/>
              </a:ext>
            </a:extLst>
          </p:cNvPr>
          <p:cNvSpPr>
            <a:spLocks noGrp="1"/>
          </p:cNvSpPr>
          <p:nvPr>
            <p:ph type="title"/>
          </p:nvPr>
        </p:nvSpPr>
        <p:spPr/>
        <p:txBody>
          <a:bodyPr>
            <a:normAutofit/>
          </a:bodyPr>
          <a:lstStyle/>
          <a:p>
            <a:r>
              <a:rPr lang="de-DE" dirty="0"/>
              <a:t>Navigation: Das Home-Menü</a:t>
            </a:r>
          </a:p>
        </p:txBody>
      </p:sp>
      <p:sp>
        <p:nvSpPr>
          <p:cNvPr id="3" name="Inhaltsplatzhalter 2">
            <a:extLst>
              <a:ext uri="{FF2B5EF4-FFF2-40B4-BE49-F238E27FC236}">
                <a16:creationId xmlns:a16="http://schemas.microsoft.com/office/drawing/2014/main" id="{DE21B9D8-4445-4635-8734-CEF4CA062580}"/>
              </a:ext>
            </a:extLst>
          </p:cNvPr>
          <p:cNvSpPr>
            <a:spLocks noGrp="1"/>
          </p:cNvSpPr>
          <p:nvPr>
            <p:ph idx="1"/>
          </p:nvPr>
        </p:nvSpPr>
        <p:spPr>
          <a:xfrm>
            <a:off x="1041400" y="1690688"/>
            <a:ext cx="10172700" cy="4486275"/>
          </a:xfrm>
        </p:spPr>
        <p:txBody>
          <a:bodyPr/>
          <a:lstStyle/>
          <a:p>
            <a:endParaRPr lang="de-DE" dirty="0"/>
          </a:p>
        </p:txBody>
      </p:sp>
      <p:pic>
        <p:nvPicPr>
          <p:cNvPr id="7" name="Grafik 6" descr="Geöffnetes Laptop-Gerät">
            <a:extLst>
              <a:ext uri="{FF2B5EF4-FFF2-40B4-BE49-F238E27FC236}">
                <a16:creationId xmlns:a16="http://schemas.microsoft.com/office/drawing/2014/main" id="{111FC4D0-F0A9-46B7-9DFA-26069D710F4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98090" y="1447089"/>
            <a:ext cx="7795820" cy="5410911"/>
          </a:xfrm>
          <a:prstGeom prst="rect">
            <a:avLst/>
          </a:prstGeom>
        </p:spPr>
      </p:pic>
      <p:pic>
        <p:nvPicPr>
          <p:cNvPr id="8" name="Grafik 7">
            <a:extLst>
              <a:ext uri="{FF2B5EF4-FFF2-40B4-BE49-F238E27FC236}">
                <a16:creationId xmlns:a16="http://schemas.microsoft.com/office/drawing/2014/main" id="{3A77E76C-F05C-471A-A0AF-D292CB151405}"/>
              </a:ext>
            </a:extLst>
          </p:cNvPr>
          <p:cNvPicPr>
            <a:picLocks noChangeAspect="1"/>
          </p:cNvPicPr>
          <p:nvPr/>
        </p:nvPicPr>
        <p:blipFill rotWithShape="1">
          <a:blip r:embed="rId4"/>
          <a:srcRect r="50000" b="6909"/>
          <a:stretch/>
        </p:blipFill>
        <p:spPr>
          <a:xfrm>
            <a:off x="3647236" y="2032001"/>
            <a:ext cx="5057526" cy="2925392"/>
          </a:xfrm>
          <a:prstGeom prst="rect">
            <a:avLst/>
          </a:prstGeom>
        </p:spPr>
      </p:pic>
      <p:sp>
        <p:nvSpPr>
          <p:cNvPr id="9" name="Textfeld 8">
            <a:extLst>
              <a:ext uri="{FF2B5EF4-FFF2-40B4-BE49-F238E27FC236}">
                <a16:creationId xmlns:a16="http://schemas.microsoft.com/office/drawing/2014/main" id="{8FCA9285-10DB-4EF9-ABEC-154D54719E2E}"/>
              </a:ext>
            </a:extLst>
          </p:cNvPr>
          <p:cNvSpPr txBox="1"/>
          <p:nvPr/>
        </p:nvSpPr>
        <p:spPr>
          <a:xfrm>
            <a:off x="1454561" y="4011448"/>
            <a:ext cx="1807054" cy="646331"/>
          </a:xfrm>
          <a:prstGeom prst="rect">
            <a:avLst/>
          </a:prstGeom>
          <a:noFill/>
        </p:spPr>
        <p:txBody>
          <a:bodyPr wrap="square" rtlCol="0">
            <a:spAutoFit/>
          </a:bodyPr>
          <a:lstStyle/>
          <a:p>
            <a:pPr algn="ctr"/>
            <a:r>
              <a:rPr lang="de-DE" dirty="0">
                <a:latin typeface="Bahnschrift SemiCondensed" panose="020B0502040204020203" pitchFamily="34" charset="0"/>
              </a:rPr>
              <a:t>Auswahlmenü für die Unterkapitel</a:t>
            </a:r>
          </a:p>
        </p:txBody>
      </p:sp>
      <p:cxnSp>
        <p:nvCxnSpPr>
          <p:cNvPr id="10" name="Verbinder: gekrümmt 9">
            <a:extLst>
              <a:ext uri="{FF2B5EF4-FFF2-40B4-BE49-F238E27FC236}">
                <a16:creationId xmlns:a16="http://schemas.microsoft.com/office/drawing/2014/main" id="{4B2D42CB-7EAB-4B4D-8DDC-DCF888C543A5}"/>
              </a:ext>
            </a:extLst>
          </p:cNvPr>
          <p:cNvCxnSpPr>
            <a:cxnSpLocks/>
          </p:cNvCxnSpPr>
          <p:nvPr/>
        </p:nvCxnSpPr>
        <p:spPr>
          <a:xfrm rot="5400000" flipH="1" flipV="1">
            <a:off x="2399055" y="3260869"/>
            <a:ext cx="736600" cy="818534"/>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sp>
        <p:nvSpPr>
          <p:cNvPr id="4" name="Ellipse 3">
            <a:extLst>
              <a:ext uri="{FF2B5EF4-FFF2-40B4-BE49-F238E27FC236}">
                <a16:creationId xmlns:a16="http://schemas.microsoft.com/office/drawing/2014/main" id="{89F63997-457E-4AA2-AC58-FE4CD14C67DF}"/>
              </a:ext>
            </a:extLst>
          </p:cNvPr>
          <p:cNvSpPr/>
          <p:nvPr/>
        </p:nvSpPr>
        <p:spPr>
          <a:xfrm>
            <a:off x="6888455" y="3016251"/>
            <a:ext cx="1917700" cy="1736779"/>
          </a:xfrm>
          <a:prstGeom prst="ellipse">
            <a:avLst/>
          </a:prstGeom>
          <a:noFill/>
          <a:ln w="57150">
            <a:solidFill>
              <a:srgbClr val="FF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2753304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FB8A4F-997D-473B-B160-271AC65818F1}"/>
              </a:ext>
            </a:extLst>
          </p:cNvPr>
          <p:cNvSpPr>
            <a:spLocks noGrp="1"/>
          </p:cNvSpPr>
          <p:nvPr>
            <p:ph type="title"/>
          </p:nvPr>
        </p:nvSpPr>
        <p:spPr/>
        <p:txBody>
          <a:bodyPr>
            <a:normAutofit/>
          </a:bodyPr>
          <a:lstStyle/>
          <a:p>
            <a:r>
              <a:rPr lang="de-DE" dirty="0"/>
              <a:t>Navigation: Das Home-Menü</a:t>
            </a:r>
          </a:p>
        </p:txBody>
      </p:sp>
      <p:sp>
        <p:nvSpPr>
          <p:cNvPr id="3" name="Inhaltsplatzhalter 2">
            <a:extLst>
              <a:ext uri="{FF2B5EF4-FFF2-40B4-BE49-F238E27FC236}">
                <a16:creationId xmlns:a16="http://schemas.microsoft.com/office/drawing/2014/main" id="{DE21B9D8-4445-4635-8734-CEF4CA062580}"/>
              </a:ext>
            </a:extLst>
          </p:cNvPr>
          <p:cNvSpPr>
            <a:spLocks noGrp="1"/>
          </p:cNvSpPr>
          <p:nvPr>
            <p:ph idx="1"/>
          </p:nvPr>
        </p:nvSpPr>
        <p:spPr>
          <a:xfrm>
            <a:off x="1041400" y="1690688"/>
            <a:ext cx="10172700" cy="4486275"/>
          </a:xfrm>
        </p:spPr>
        <p:txBody>
          <a:bodyPr/>
          <a:lstStyle/>
          <a:p>
            <a:endParaRPr lang="de-DE" dirty="0"/>
          </a:p>
        </p:txBody>
      </p:sp>
      <p:pic>
        <p:nvPicPr>
          <p:cNvPr id="7" name="Grafik 6" descr="Geöffnetes Laptop-Gerät">
            <a:extLst>
              <a:ext uri="{FF2B5EF4-FFF2-40B4-BE49-F238E27FC236}">
                <a16:creationId xmlns:a16="http://schemas.microsoft.com/office/drawing/2014/main" id="{111FC4D0-F0A9-46B7-9DFA-26069D710F4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98090" y="1447089"/>
            <a:ext cx="7795820" cy="5410911"/>
          </a:xfrm>
          <a:prstGeom prst="rect">
            <a:avLst/>
          </a:prstGeom>
        </p:spPr>
      </p:pic>
      <p:pic>
        <p:nvPicPr>
          <p:cNvPr id="8" name="Grafik 7">
            <a:extLst>
              <a:ext uri="{FF2B5EF4-FFF2-40B4-BE49-F238E27FC236}">
                <a16:creationId xmlns:a16="http://schemas.microsoft.com/office/drawing/2014/main" id="{3A77E76C-F05C-471A-A0AF-D292CB151405}"/>
              </a:ext>
            </a:extLst>
          </p:cNvPr>
          <p:cNvPicPr>
            <a:picLocks noChangeAspect="1"/>
          </p:cNvPicPr>
          <p:nvPr/>
        </p:nvPicPr>
        <p:blipFill rotWithShape="1">
          <a:blip r:embed="rId4"/>
          <a:srcRect r="50000" b="6909"/>
          <a:stretch/>
        </p:blipFill>
        <p:spPr>
          <a:xfrm>
            <a:off x="3647236" y="2032001"/>
            <a:ext cx="5057526" cy="2925392"/>
          </a:xfrm>
          <a:prstGeom prst="rect">
            <a:avLst/>
          </a:prstGeom>
        </p:spPr>
      </p:pic>
      <p:sp>
        <p:nvSpPr>
          <p:cNvPr id="9" name="Textfeld 8">
            <a:extLst>
              <a:ext uri="{FF2B5EF4-FFF2-40B4-BE49-F238E27FC236}">
                <a16:creationId xmlns:a16="http://schemas.microsoft.com/office/drawing/2014/main" id="{8FCA9285-10DB-4EF9-ABEC-154D54719E2E}"/>
              </a:ext>
            </a:extLst>
          </p:cNvPr>
          <p:cNvSpPr txBox="1"/>
          <p:nvPr/>
        </p:nvSpPr>
        <p:spPr>
          <a:xfrm>
            <a:off x="1454561" y="4011448"/>
            <a:ext cx="1807054" cy="646331"/>
          </a:xfrm>
          <a:prstGeom prst="rect">
            <a:avLst/>
          </a:prstGeom>
          <a:noFill/>
        </p:spPr>
        <p:txBody>
          <a:bodyPr wrap="square" rtlCol="0">
            <a:spAutoFit/>
          </a:bodyPr>
          <a:lstStyle/>
          <a:p>
            <a:pPr algn="ctr"/>
            <a:r>
              <a:rPr lang="de-DE" dirty="0">
                <a:latin typeface="Bahnschrift SemiCondensed" panose="020B0502040204020203" pitchFamily="34" charset="0"/>
              </a:rPr>
              <a:t>Auswahlmenü für die Unterkapitel</a:t>
            </a:r>
          </a:p>
        </p:txBody>
      </p:sp>
      <p:cxnSp>
        <p:nvCxnSpPr>
          <p:cNvPr id="10" name="Verbinder: gekrümmt 9">
            <a:extLst>
              <a:ext uri="{FF2B5EF4-FFF2-40B4-BE49-F238E27FC236}">
                <a16:creationId xmlns:a16="http://schemas.microsoft.com/office/drawing/2014/main" id="{4B2D42CB-7EAB-4B4D-8DDC-DCF888C543A5}"/>
              </a:ext>
            </a:extLst>
          </p:cNvPr>
          <p:cNvCxnSpPr>
            <a:cxnSpLocks/>
          </p:cNvCxnSpPr>
          <p:nvPr/>
        </p:nvCxnSpPr>
        <p:spPr>
          <a:xfrm rot="5400000" flipH="1" flipV="1">
            <a:off x="2399055" y="3260869"/>
            <a:ext cx="736600" cy="818534"/>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sp>
        <p:nvSpPr>
          <p:cNvPr id="4" name="Ellipse 3">
            <a:extLst>
              <a:ext uri="{FF2B5EF4-FFF2-40B4-BE49-F238E27FC236}">
                <a16:creationId xmlns:a16="http://schemas.microsoft.com/office/drawing/2014/main" id="{89F63997-457E-4AA2-AC58-FE4CD14C67DF}"/>
              </a:ext>
            </a:extLst>
          </p:cNvPr>
          <p:cNvSpPr/>
          <p:nvPr/>
        </p:nvSpPr>
        <p:spPr>
          <a:xfrm>
            <a:off x="6164555" y="2178051"/>
            <a:ext cx="1290345" cy="1174749"/>
          </a:xfrm>
          <a:prstGeom prst="ellipse">
            <a:avLst/>
          </a:prstGeom>
          <a:noFill/>
          <a:ln w="57150">
            <a:solidFill>
              <a:srgbClr val="FF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6563576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FB8A4F-997D-473B-B160-271AC65818F1}"/>
              </a:ext>
            </a:extLst>
          </p:cNvPr>
          <p:cNvSpPr>
            <a:spLocks noGrp="1"/>
          </p:cNvSpPr>
          <p:nvPr>
            <p:ph type="title"/>
          </p:nvPr>
        </p:nvSpPr>
        <p:spPr/>
        <p:txBody>
          <a:bodyPr>
            <a:normAutofit/>
          </a:bodyPr>
          <a:lstStyle/>
          <a:p>
            <a:r>
              <a:rPr lang="de-DE" dirty="0"/>
              <a:t>Navigation: Das Home-Menü</a:t>
            </a:r>
          </a:p>
        </p:txBody>
      </p:sp>
      <p:pic>
        <p:nvPicPr>
          <p:cNvPr id="7" name="Grafik 6" descr="Geöffnetes Laptop-Gerät">
            <a:extLst>
              <a:ext uri="{FF2B5EF4-FFF2-40B4-BE49-F238E27FC236}">
                <a16:creationId xmlns:a16="http://schemas.microsoft.com/office/drawing/2014/main" id="{111FC4D0-F0A9-46B7-9DFA-26069D710F4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98090" y="1447089"/>
            <a:ext cx="7795820" cy="5410911"/>
          </a:xfrm>
          <a:prstGeom prst="rect">
            <a:avLst/>
          </a:prstGeom>
        </p:spPr>
      </p:pic>
      <p:pic>
        <p:nvPicPr>
          <p:cNvPr id="8" name="Grafik 7">
            <a:extLst>
              <a:ext uri="{FF2B5EF4-FFF2-40B4-BE49-F238E27FC236}">
                <a16:creationId xmlns:a16="http://schemas.microsoft.com/office/drawing/2014/main" id="{3A77E76C-F05C-471A-A0AF-D292CB151405}"/>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33000"/>
                    </a14:imgEffect>
                  </a14:imgLayer>
                </a14:imgProps>
              </a:ext>
            </a:extLst>
          </a:blip>
          <a:srcRect r="50000" b="6909"/>
          <a:stretch/>
        </p:blipFill>
        <p:spPr>
          <a:xfrm>
            <a:off x="3647236" y="2032001"/>
            <a:ext cx="5057526" cy="2925392"/>
          </a:xfrm>
          <a:prstGeom prst="rect">
            <a:avLst/>
          </a:prstGeom>
        </p:spPr>
      </p:pic>
      <p:sp>
        <p:nvSpPr>
          <p:cNvPr id="9" name="Textfeld 8">
            <a:extLst>
              <a:ext uri="{FF2B5EF4-FFF2-40B4-BE49-F238E27FC236}">
                <a16:creationId xmlns:a16="http://schemas.microsoft.com/office/drawing/2014/main" id="{8FCA9285-10DB-4EF9-ABEC-154D54719E2E}"/>
              </a:ext>
            </a:extLst>
          </p:cNvPr>
          <p:cNvSpPr txBox="1"/>
          <p:nvPr/>
        </p:nvSpPr>
        <p:spPr>
          <a:xfrm>
            <a:off x="1454561" y="4011448"/>
            <a:ext cx="1807054" cy="646331"/>
          </a:xfrm>
          <a:prstGeom prst="rect">
            <a:avLst/>
          </a:prstGeom>
          <a:noFill/>
        </p:spPr>
        <p:txBody>
          <a:bodyPr wrap="square" rtlCol="0">
            <a:spAutoFit/>
          </a:bodyPr>
          <a:lstStyle/>
          <a:p>
            <a:pPr algn="ctr"/>
            <a:r>
              <a:rPr lang="de-DE" dirty="0">
                <a:latin typeface="Bahnschrift SemiCondensed" panose="020B0502040204020203" pitchFamily="34" charset="0"/>
              </a:rPr>
              <a:t>Auswahlmenü für die Unterkapitel</a:t>
            </a:r>
          </a:p>
        </p:txBody>
      </p:sp>
      <p:cxnSp>
        <p:nvCxnSpPr>
          <p:cNvPr id="10" name="Verbinder: gekrümmt 9">
            <a:extLst>
              <a:ext uri="{FF2B5EF4-FFF2-40B4-BE49-F238E27FC236}">
                <a16:creationId xmlns:a16="http://schemas.microsoft.com/office/drawing/2014/main" id="{4B2D42CB-7EAB-4B4D-8DDC-DCF888C543A5}"/>
              </a:ext>
            </a:extLst>
          </p:cNvPr>
          <p:cNvCxnSpPr>
            <a:cxnSpLocks/>
          </p:cNvCxnSpPr>
          <p:nvPr/>
        </p:nvCxnSpPr>
        <p:spPr>
          <a:xfrm rot="5400000" flipH="1" flipV="1">
            <a:off x="2399055" y="3260869"/>
            <a:ext cx="736600" cy="818534"/>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pic>
        <p:nvPicPr>
          <p:cNvPr id="11" name="Grafik 10">
            <a:extLst>
              <a:ext uri="{FF2B5EF4-FFF2-40B4-BE49-F238E27FC236}">
                <a16:creationId xmlns:a16="http://schemas.microsoft.com/office/drawing/2014/main" id="{F68B219B-8CF9-4F03-B9EC-4E5AB1580001}"/>
              </a:ext>
            </a:extLst>
          </p:cNvPr>
          <p:cNvPicPr>
            <a:picLocks noChangeAspect="1"/>
          </p:cNvPicPr>
          <p:nvPr/>
        </p:nvPicPr>
        <p:blipFill rotWithShape="1">
          <a:blip r:embed="rId6"/>
          <a:srcRect l="32003" t="66929" r="58489" b="2450"/>
          <a:stretch/>
        </p:blipFill>
        <p:spPr>
          <a:xfrm>
            <a:off x="6452036" y="3668322"/>
            <a:ext cx="1795832" cy="1796832"/>
          </a:xfrm>
          <a:prstGeom prst="ellipse">
            <a:avLst/>
          </a:prstGeom>
          <a:ln>
            <a:noFill/>
          </a:ln>
          <a:effectLst>
            <a:softEdge rad="112500"/>
          </a:effectLst>
        </p:spPr>
      </p:pic>
      <p:pic>
        <p:nvPicPr>
          <p:cNvPr id="6" name="Inhaltsplatzhalter 5" descr="Lupe">
            <a:extLst>
              <a:ext uri="{FF2B5EF4-FFF2-40B4-BE49-F238E27FC236}">
                <a16:creationId xmlns:a16="http://schemas.microsoft.com/office/drawing/2014/main" id="{47F50245-174D-43ED-8CD7-43308ECA2954}"/>
              </a:ext>
            </a:extLst>
          </p:cNvPr>
          <p:cNvPicPr>
            <a:picLocks noGrp="1" noChangeAspect="1"/>
          </p:cNvPicPr>
          <p:nvPr>
            <p:ph idx="1"/>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206479" y="3494188"/>
            <a:ext cx="2770087" cy="2770087"/>
          </a:xfrm>
        </p:spPr>
      </p:pic>
    </p:spTree>
    <p:extLst>
      <p:ext uri="{BB962C8B-B14F-4D97-AF65-F5344CB8AC3E}">
        <p14:creationId xmlns:p14="http://schemas.microsoft.com/office/powerpoint/2010/main" val="20359909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FB8A4F-997D-473B-B160-271AC65818F1}"/>
              </a:ext>
            </a:extLst>
          </p:cNvPr>
          <p:cNvSpPr>
            <a:spLocks noGrp="1"/>
          </p:cNvSpPr>
          <p:nvPr>
            <p:ph type="title"/>
          </p:nvPr>
        </p:nvSpPr>
        <p:spPr/>
        <p:txBody>
          <a:bodyPr>
            <a:normAutofit/>
          </a:bodyPr>
          <a:lstStyle/>
          <a:p>
            <a:r>
              <a:rPr lang="de-DE" dirty="0"/>
              <a:t>Navigation: Untere Leiste</a:t>
            </a:r>
          </a:p>
        </p:txBody>
      </p:sp>
      <p:pic>
        <p:nvPicPr>
          <p:cNvPr id="17" name="Inhaltsplatzhalter 16">
            <a:extLst>
              <a:ext uri="{FF2B5EF4-FFF2-40B4-BE49-F238E27FC236}">
                <a16:creationId xmlns:a16="http://schemas.microsoft.com/office/drawing/2014/main" id="{30A920B7-78D2-4EC9-A536-4F6AFD1E62F8}"/>
              </a:ext>
            </a:extLst>
          </p:cNvPr>
          <p:cNvPicPr>
            <a:picLocks noGrp="1" noChangeAspect="1"/>
          </p:cNvPicPr>
          <p:nvPr>
            <p:ph idx="1"/>
          </p:nvPr>
        </p:nvPicPr>
        <p:blipFill>
          <a:blip r:embed="rId3"/>
          <a:stretch>
            <a:fillRect/>
          </a:stretch>
        </p:blipFill>
        <p:spPr>
          <a:xfrm rot="10800000">
            <a:off x="9022008" y="3352899"/>
            <a:ext cx="1005927" cy="877900"/>
          </a:xfrm>
          <a:prstGeom prst="rect">
            <a:avLst/>
          </a:prstGeom>
        </p:spPr>
      </p:pic>
      <p:pic>
        <p:nvPicPr>
          <p:cNvPr id="7" name="Grafik 6" descr="Geöffnetes Laptop-Gerät">
            <a:extLst>
              <a:ext uri="{FF2B5EF4-FFF2-40B4-BE49-F238E27FC236}">
                <a16:creationId xmlns:a16="http://schemas.microsoft.com/office/drawing/2014/main" id="{111FC4D0-F0A9-46B7-9DFA-26069D710F4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198090" y="1447089"/>
            <a:ext cx="7795820" cy="5410911"/>
          </a:xfrm>
          <a:prstGeom prst="rect">
            <a:avLst/>
          </a:prstGeom>
        </p:spPr>
      </p:pic>
      <p:sp>
        <p:nvSpPr>
          <p:cNvPr id="9" name="Textfeld 8">
            <a:extLst>
              <a:ext uri="{FF2B5EF4-FFF2-40B4-BE49-F238E27FC236}">
                <a16:creationId xmlns:a16="http://schemas.microsoft.com/office/drawing/2014/main" id="{8FCA9285-10DB-4EF9-ABEC-154D54719E2E}"/>
              </a:ext>
            </a:extLst>
          </p:cNvPr>
          <p:cNvSpPr txBox="1"/>
          <p:nvPr/>
        </p:nvSpPr>
        <p:spPr>
          <a:xfrm>
            <a:off x="1272133" y="2015231"/>
            <a:ext cx="1851915" cy="2031325"/>
          </a:xfrm>
          <a:prstGeom prst="rect">
            <a:avLst/>
          </a:prstGeom>
          <a:noFill/>
        </p:spPr>
        <p:txBody>
          <a:bodyPr wrap="square" rtlCol="0">
            <a:spAutoFit/>
          </a:bodyPr>
          <a:lstStyle/>
          <a:p>
            <a:pPr algn="ctr"/>
            <a:r>
              <a:rPr lang="de-DE" dirty="0">
                <a:latin typeface="Bahnschrift SemiCondensed" panose="020B0502040204020203" pitchFamily="34" charset="0"/>
              </a:rPr>
              <a:t>Hiermit kommen Sie vor und zurück. Aber Achtung: Oftmals verbirgt sich auf einer Seite noch viel Information!</a:t>
            </a:r>
          </a:p>
        </p:txBody>
      </p:sp>
      <p:cxnSp>
        <p:nvCxnSpPr>
          <p:cNvPr id="10" name="Verbinder: gekrümmt 9">
            <a:extLst>
              <a:ext uri="{FF2B5EF4-FFF2-40B4-BE49-F238E27FC236}">
                <a16:creationId xmlns:a16="http://schemas.microsoft.com/office/drawing/2014/main" id="{4B2D42CB-7EAB-4B4D-8DDC-DCF888C543A5}"/>
              </a:ext>
            </a:extLst>
          </p:cNvPr>
          <p:cNvCxnSpPr>
            <a:cxnSpLocks/>
            <a:stCxn id="9" idx="2"/>
          </p:cNvCxnSpPr>
          <p:nvPr/>
        </p:nvCxnSpPr>
        <p:spPr>
          <a:xfrm rot="16200000" flipH="1">
            <a:off x="2303097" y="3941550"/>
            <a:ext cx="715944" cy="925956"/>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sp>
        <p:nvSpPr>
          <p:cNvPr id="13" name="Textfeld 12">
            <a:extLst>
              <a:ext uri="{FF2B5EF4-FFF2-40B4-BE49-F238E27FC236}">
                <a16:creationId xmlns:a16="http://schemas.microsoft.com/office/drawing/2014/main" id="{FBF985E5-B6A1-443D-AA06-D9D272573557}"/>
              </a:ext>
            </a:extLst>
          </p:cNvPr>
          <p:cNvSpPr txBox="1"/>
          <p:nvPr/>
        </p:nvSpPr>
        <p:spPr>
          <a:xfrm>
            <a:off x="9067952" y="2121219"/>
            <a:ext cx="1851915" cy="1200329"/>
          </a:xfrm>
          <a:prstGeom prst="rect">
            <a:avLst/>
          </a:prstGeom>
          <a:noFill/>
        </p:spPr>
        <p:txBody>
          <a:bodyPr wrap="square" rtlCol="0">
            <a:spAutoFit/>
          </a:bodyPr>
          <a:lstStyle/>
          <a:p>
            <a:pPr algn="ctr"/>
            <a:r>
              <a:rPr lang="de-DE" dirty="0">
                <a:latin typeface="Bahnschrift SemiCondensed" panose="020B0502040204020203" pitchFamily="34" charset="0"/>
              </a:rPr>
              <a:t>Wenn Sie Hilfe benötigen, dann klicken Sie den Info-Button (i)!</a:t>
            </a:r>
          </a:p>
        </p:txBody>
      </p:sp>
      <p:pic>
        <p:nvPicPr>
          <p:cNvPr id="3" name="Grafik 2">
            <a:extLst>
              <a:ext uri="{FF2B5EF4-FFF2-40B4-BE49-F238E27FC236}">
                <a16:creationId xmlns:a16="http://schemas.microsoft.com/office/drawing/2014/main" id="{02A0B861-50C2-4D75-ABF9-BCC943DF4B7F}"/>
              </a:ext>
            </a:extLst>
          </p:cNvPr>
          <p:cNvPicPr>
            <a:picLocks noChangeAspect="1"/>
          </p:cNvPicPr>
          <p:nvPr/>
        </p:nvPicPr>
        <p:blipFill>
          <a:blip r:embed="rId6"/>
          <a:stretch>
            <a:fillRect/>
          </a:stretch>
        </p:blipFill>
        <p:spPr>
          <a:xfrm>
            <a:off x="3639846" y="2025864"/>
            <a:ext cx="5078028" cy="2820092"/>
          </a:xfrm>
          <a:prstGeom prst="rect">
            <a:avLst/>
          </a:prstGeom>
        </p:spPr>
      </p:pic>
      <p:sp>
        <p:nvSpPr>
          <p:cNvPr id="11" name="Ellipse 10">
            <a:extLst>
              <a:ext uri="{FF2B5EF4-FFF2-40B4-BE49-F238E27FC236}">
                <a16:creationId xmlns:a16="http://schemas.microsoft.com/office/drawing/2014/main" id="{A3089496-E8C0-4C13-8E7A-101C8A0B0271}"/>
              </a:ext>
            </a:extLst>
          </p:cNvPr>
          <p:cNvSpPr/>
          <p:nvPr/>
        </p:nvSpPr>
        <p:spPr>
          <a:xfrm>
            <a:off x="7993683" y="4230799"/>
            <a:ext cx="1074269" cy="1007185"/>
          </a:xfrm>
          <a:prstGeom prst="ellipse">
            <a:avLst/>
          </a:prstGeom>
          <a:noFill/>
          <a:ln w="57150">
            <a:solidFill>
              <a:srgbClr val="FF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Ellipse 11">
            <a:extLst>
              <a:ext uri="{FF2B5EF4-FFF2-40B4-BE49-F238E27FC236}">
                <a16:creationId xmlns:a16="http://schemas.microsoft.com/office/drawing/2014/main" id="{CABEE29A-DC96-4340-A7C3-93DB04591962}"/>
              </a:ext>
            </a:extLst>
          </p:cNvPr>
          <p:cNvSpPr/>
          <p:nvPr/>
        </p:nvSpPr>
        <p:spPr>
          <a:xfrm>
            <a:off x="3289768" y="4229328"/>
            <a:ext cx="1074269" cy="1007185"/>
          </a:xfrm>
          <a:prstGeom prst="ellipse">
            <a:avLst/>
          </a:prstGeom>
          <a:noFill/>
          <a:ln w="57150">
            <a:solidFill>
              <a:srgbClr val="FF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8059724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FB8A4F-997D-473B-B160-271AC65818F1}"/>
              </a:ext>
            </a:extLst>
          </p:cNvPr>
          <p:cNvSpPr>
            <a:spLocks noGrp="1"/>
          </p:cNvSpPr>
          <p:nvPr>
            <p:ph type="title"/>
          </p:nvPr>
        </p:nvSpPr>
        <p:spPr/>
        <p:txBody>
          <a:bodyPr>
            <a:normAutofit/>
          </a:bodyPr>
          <a:lstStyle/>
          <a:p>
            <a:r>
              <a:rPr lang="de-DE" dirty="0"/>
              <a:t>Navigation: Erkundungstouren</a:t>
            </a:r>
          </a:p>
        </p:txBody>
      </p:sp>
      <p:sp>
        <p:nvSpPr>
          <p:cNvPr id="3" name="Inhaltsplatzhalter 2">
            <a:extLst>
              <a:ext uri="{FF2B5EF4-FFF2-40B4-BE49-F238E27FC236}">
                <a16:creationId xmlns:a16="http://schemas.microsoft.com/office/drawing/2014/main" id="{DE21B9D8-4445-4635-8734-CEF4CA062580}"/>
              </a:ext>
            </a:extLst>
          </p:cNvPr>
          <p:cNvSpPr>
            <a:spLocks noGrp="1"/>
          </p:cNvSpPr>
          <p:nvPr>
            <p:ph idx="1"/>
          </p:nvPr>
        </p:nvSpPr>
        <p:spPr>
          <a:xfrm>
            <a:off x="1041400" y="1690688"/>
            <a:ext cx="10172700" cy="4486275"/>
          </a:xfrm>
        </p:spPr>
        <p:txBody>
          <a:bodyPr/>
          <a:lstStyle/>
          <a:p>
            <a:endParaRPr lang="de-DE" dirty="0"/>
          </a:p>
        </p:txBody>
      </p:sp>
      <p:pic>
        <p:nvPicPr>
          <p:cNvPr id="7" name="Grafik 6" descr="Geöffnetes Laptop-Gerät">
            <a:extLst>
              <a:ext uri="{FF2B5EF4-FFF2-40B4-BE49-F238E27FC236}">
                <a16:creationId xmlns:a16="http://schemas.microsoft.com/office/drawing/2014/main" id="{111FC4D0-F0A9-46B7-9DFA-26069D710F4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98090" y="1447089"/>
            <a:ext cx="7795820" cy="5410911"/>
          </a:xfrm>
          <a:prstGeom prst="rect">
            <a:avLst/>
          </a:prstGeom>
        </p:spPr>
      </p:pic>
      <p:sp>
        <p:nvSpPr>
          <p:cNvPr id="4" name="Ellipse 3">
            <a:extLst>
              <a:ext uri="{FF2B5EF4-FFF2-40B4-BE49-F238E27FC236}">
                <a16:creationId xmlns:a16="http://schemas.microsoft.com/office/drawing/2014/main" id="{89F63997-457E-4AA2-AC58-FE4CD14C67DF}"/>
              </a:ext>
            </a:extLst>
          </p:cNvPr>
          <p:cNvSpPr/>
          <p:nvPr/>
        </p:nvSpPr>
        <p:spPr>
          <a:xfrm>
            <a:off x="6164555" y="2178051"/>
            <a:ext cx="1290345" cy="1174749"/>
          </a:xfrm>
          <a:prstGeom prst="ellipse">
            <a:avLst/>
          </a:prstGeom>
          <a:noFill/>
          <a:ln w="57150">
            <a:solidFill>
              <a:srgbClr val="FF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1" name="Grafik 10">
            <a:extLst>
              <a:ext uri="{FF2B5EF4-FFF2-40B4-BE49-F238E27FC236}">
                <a16:creationId xmlns:a16="http://schemas.microsoft.com/office/drawing/2014/main" id="{BE74FBF6-CADA-43C9-A8E1-20D569F95834}"/>
              </a:ext>
            </a:extLst>
          </p:cNvPr>
          <p:cNvPicPr>
            <a:picLocks noChangeAspect="1"/>
          </p:cNvPicPr>
          <p:nvPr/>
        </p:nvPicPr>
        <p:blipFill rotWithShape="1">
          <a:blip r:embed="rId4"/>
          <a:srcRect r="50000" b="6909"/>
          <a:stretch/>
        </p:blipFill>
        <p:spPr>
          <a:xfrm>
            <a:off x="3662076" y="1996034"/>
            <a:ext cx="5012024" cy="2944265"/>
          </a:xfrm>
          <a:prstGeom prst="rect">
            <a:avLst/>
          </a:prstGeom>
        </p:spPr>
      </p:pic>
      <p:sp>
        <p:nvSpPr>
          <p:cNvPr id="13" name="Textfeld 12">
            <a:extLst>
              <a:ext uri="{FF2B5EF4-FFF2-40B4-BE49-F238E27FC236}">
                <a16:creationId xmlns:a16="http://schemas.microsoft.com/office/drawing/2014/main" id="{124D5759-5696-4BD8-B389-996AC9EBFCCD}"/>
              </a:ext>
            </a:extLst>
          </p:cNvPr>
          <p:cNvSpPr txBox="1"/>
          <p:nvPr/>
        </p:nvSpPr>
        <p:spPr>
          <a:xfrm>
            <a:off x="1231816" y="3966983"/>
            <a:ext cx="1851915" cy="1200329"/>
          </a:xfrm>
          <a:prstGeom prst="rect">
            <a:avLst/>
          </a:prstGeom>
          <a:noFill/>
        </p:spPr>
        <p:txBody>
          <a:bodyPr wrap="square" rtlCol="0">
            <a:spAutoFit/>
          </a:bodyPr>
          <a:lstStyle/>
          <a:p>
            <a:pPr algn="ctr"/>
            <a:r>
              <a:rPr lang="de-DE" dirty="0">
                <a:latin typeface="Bahnschrift SemiCondensed" panose="020B0502040204020203" pitchFamily="34" charset="0"/>
              </a:rPr>
              <a:t>Eine gesonderte Erklärung gibt es im Vorfeld jeder Erkundungstour.</a:t>
            </a:r>
          </a:p>
        </p:txBody>
      </p:sp>
      <p:cxnSp>
        <p:nvCxnSpPr>
          <p:cNvPr id="14" name="Verbinder: gekrümmt 13">
            <a:extLst>
              <a:ext uri="{FF2B5EF4-FFF2-40B4-BE49-F238E27FC236}">
                <a16:creationId xmlns:a16="http://schemas.microsoft.com/office/drawing/2014/main" id="{DBE7FFF4-3678-4605-906C-9F75387560B7}"/>
              </a:ext>
            </a:extLst>
          </p:cNvPr>
          <p:cNvCxnSpPr>
            <a:cxnSpLocks/>
            <a:stCxn id="13" idx="0"/>
          </p:cNvCxnSpPr>
          <p:nvPr/>
        </p:nvCxnSpPr>
        <p:spPr>
          <a:xfrm rot="5400000" flipH="1" flipV="1">
            <a:off x="2224762" y="3108013"/>
            <a:ext cx="791983" cy="925959"/>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576048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FB8A4F-997D-473B-B160-271AC65818F1}"/>
              </a:ext>
            </a:extLst>
          </p:cNvPr>
          <p:cNvSpPr>
            <a:spLocks noGrp="1"/>
          </p:cNvSpPr>
          <p:nvPr>
            <p:ph type="title"/>
          </p:nvPr>
        </p:nvSpPr>
        <p:spPr/>
        <p:txBody>
          <a:bodyPr>
            <a:normAutofit/>
          </a:bodyPr>
          <a:lstStyle/>
          <a:p>
            <a:r>
              <a:rPr lang="de-DE" dirty="0"/>
              <a:t>Navigation: Erkundungstouren</a:t>
            </a:r>
          </a:p>
        </p:txBody>
      </p:sp>
      <p:sp>
        <p:nvSpPr>
          <p:cNvPr id="3" name="Inhaltsplatzhalter 2">
            <a:extLst>
              <a:ext uri="{FF2B5EF4-FFF2-40B4-BE49-F238E27FC236}">
                <a16:creationId xmlns:a16="http://schemas.microsoft.com/office/drawing/2014/main" id="{DE21B9D8-4445-4635-8734-CEF4CA062580}"/>
              </a:ext>
            </a:extLst>
          </p:cNvPr>
          <p:cNvSpPr>
            <a:spLocks noGrp="1"/>
          </p:cNvSpPr>
          <p:nvPr>
            <p:ph idx="1"/>
          </p:nvPr>
        </p:nvSpPr>
        <p:spPr>
          <a:xfrm>
            <a:off x="1041400" y="1690688"/>
            <a:ext cx="10172700" cy="4486275"/>
          </a:xfrm>
        </p:spPr>
        <p:txBody>
          <a:bodyPr/>
          <a:lstStyle/>
          <a:p>
            <a:endParaRPr lang="de-DE" dirty="0"/>
          </a:p>
        </p:txBody>
      </p:sp>
      <p:pic>
        <p:nvPicPr>
          <p:cNvPr id="7" name="Grafik 6" descr="Geöffnetes Laptop-Gerät">
            <a:extLst>
              <a:ext uri="{FF2B5EF4-FFF2-40B4-BE49-F238E27FC236}">
                <a16:creationId xmlns:a16="http://schemas.microsoft.com/office/drawing/2014/main" id="{111FC4D0-F0A9-46B7-9DFA-26069D710F4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98090" y="1447089"/>
            <a:ext cx="7795820" cy="5410911"/>
          </a:xfrm>
          <a:prstGeom prst="rect">
            <a:avLst/>
          </a:prstGeom>
        </p:spPr>
      </p:pic>
      <p:sp>
        <p:nvSpPr>
          <p:cNvPr id="4" name="Ellipse 3">
            <a:extLst>
              <a:ext uri="{FF2B5EF4-FFF2-40B4-BE49-F238E27FC236}">
                <a16:creationId xmlns:a16="http://schemas.microsoft.com/office/drawing/2014/main" id="{89F63997-457E-4AA2-AC58-FE4CD14C67DF}"/>
              </a:ext>
            </a:extLst>
          </p:cNvPr>
          <p:cNvSpPr/>
          <p:nvPr/>
        </p:nvSpPr>
        <p:spPr>
          <a:xfrm>
            <a:off x="6164555" y="2178051"/>
            <a:ext cx="1290345" cy="1174749"/>
          </a:xfrm>
          <a:prstGeom prst="ellipse">
            <a:avLst/>
          </a:prstGeom>
          <a:noFill/>
          <a:ln w="57150">
            <a:solidFill>
              <a:srgbClr val="FF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1" name="Grafik 10">
            <a:extLst>
              <a:ext uri="{FF2B5EF4-FFF2-40B4-BE49-F238E27FC236}">
                <a16:creationId xmlns:a16="http://schemas.microsoft.com/office/drawing/2014/main" id="{BE74FBF6-CADA-43C9-A8E1-20D569F95834}"/>
              </a:ext>
            </a:extLst>
          </p:cNvPr>
          <p:cNvPicPr>
            <a:picLocks noChangeAspect="1"/>
          </p:cNvPicPr>
          <p:nvPr/>
        </p:nvPicPr>
        <p:blipFill rotWithShape="1">
          <a:blip r:embed="rId4"/>
          <a:srcRect r="50000" b="6909"/>
          <a:stretch/>
        </p:blipFill>
        <p:spPr>
          <a:xfrm>
            <a:off x="3662076" y="1996034"/>
            <a:ext cx="5012024" cy="2944265"/>
          </a:xfrm>
          <a:prstGeom prst="rect">
            <a:avLst/>
          </a:prstGeom>
        </p:spPr>
      </p:pic>
      <p:sp>
        <p:nvSpPr>
          <p:cNvPr id="12" name="Ellipse 11">
            <a:extLst>
              <a:ext uri="{FF2B5EF4-FFF2-40B4-BE49-F238E27FC236}">
                <a16:creationId xmlns:a16="http://schemas.microsoft.com/office/drawing/2014/main" id="{D057E70C-D5F2-4041-938B-69BC9D1959A9}"/>
              </a:ext>
            </a:extLst>
          </p:cNvPr>
          <p:cNvSpPr/>
          <p:nvPr/>
        </p:nvSpPr>
        <p:spPr>
          <a:xfrm>
            <a:off x="6710761" y="1728080"/>
            <a:ext cx="1144600" cy="1015997"/>
          </a:xfrm>
          <a:prstGeom prst="ellipse">
            <a:avLst/>
          </a:prstGeom>
          <a:noFill/>
          <a:ln w="57150">
            <a:solidFill>
              <a:srgbClr val="FF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extfeld 12">
            <a:extLst>
              <a:ext uri="{FF2B5EF4-FFF2-40B4-BE49-F238E27FC236}">
                <a16:creationId xmlns:a16="http://schemas.microsoft.com/office/drawing/2014/main" id="{124D5759-5696-4BD8-B389-996AC9EBFCCD}"/>
              </a:ext>
            </a:extLst>
          </p:cNvPr>
          <p:cNvSpPr txBox="1"/>
          <p:nvPr/>
        </p:nvSpPr>
        <p:spPr>
          <a:xfrm>
            <a:off x="1231816" y="3966983"/>
            <a:ext cx="1851915" cy="1200329"/>
          </a:xfrm>
          <a:prstGeom prst="rect">
            <a:avLst/>
          </a:prstGeom>
          <a:noFill/>
        </p:spPr>
        <p:txBody>
          <a:bodyPr wrap="square" rtlCol="0">
            <a:spAutoFit/>
          </a:bodyPr>
          <a:lstStyle/>
          <a:p>
            <a:pPr algn="ctr"/>
            <a:r>
              <a:rPr lang="de-DE" dirty="0">
                <a:latin typeface="Bahnschrift SemiCondensed" panose="020B0502040204020203" pitchFamily="34" charset="0"/>
              </a:rPr>
              <a:t>Eine gesonderte Erklärung gibt es im Vorfeld jeder Erkundungstour.</a:t>
            </a:r>
          </a:p>
        </p:txBody>
      </p:sp>
      <p:cxnSp>
        <p:nvCxnSpPr>
          <p:cNvPr id="14" name="Verbinder: gekrümmt 13">
            <a:extLst>
              <a:ext uri="{FF2B5EF4-FFF2-40B4-BE49-F238E27FC236}">
                <a16:creationId xmlns:a16="http://schemas.microsoft.com/office/drawing/2014/main" id="{DBE7FFF4-3678-4605-906C-9F75387560B7}"/>
              </a:ext>
            </a:extLst>
          </p:cNvPr>
          <p:cNvCxnSpPr>
            <a:cxnSpLocks/>
            <a:stCxn id="13" idx="0"/>
          </p:cNvCxnSpPr>
          <p:nvPr/>
        </p:nvCxnSpPr>
        <p:spPr>
          <a:xfrm rot="5400000" flipH="1" flipV="1">
            <a:off x="2224762" y="3108013"/>
            <a:ext cx="791983" cy="925959"/>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4037472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FB8A4F-997D-473B-B160-271AC65818F1}"/>
              </a:ext>
            </a:extLst>
          </p:cNvPr>
          <p:cNvSpPr>
            <a:spLocks noGrp="1"/>
          </p:cNvSpPr>
          <p:nvPr>
            <p:ph type="title"/>
          </p:nvPr>
        </p:nvSpPr>
        <p:spPr/>
        <p:txBody>
          <a:bodyPr>
            <a:normAutofit/>
          </a:bodyPr>
          <a:lstStyle/>
          <a:p>
            <a:r>
              <a:rPr lang="de-DE" dirty="0"/>
              <a:t>Navigation: Erkundungstouren</a:t>
            </a:r>
          </a:p>
        </p:txBody>
      </p:sp>
      <p:sp>
        <p:nvSpPr>
          <p:cNvPr id="3" name="Inhaltsplatzhalter 2">
            <a:extLst>
              <a:ext uri="{FF2B5EF4-FFF2-40B4-BE49-F238E27FC236}">
                <a16:creationId xmlns:a16="http://schemas.microsoft.com/office/drawing/2014/main" id="{DE21B9D8-4445-4635-8734-CEF4CA062580}"/>
              </a:ext>
            </a:extLst>
          </p:cNvPr>
          <p:cNvSpPr>
            <a:spLocks noGrp="1"/>
          </p:cNvSpPr>
          <p:nvPr>
            <p:ph idx="1"/>
          </p:nvPr>
        </p:nvSpPr>
        <p:spPr>
          <a:xfrm>
            <a:off x="1041400" y="1690688"/>
            <a:ext cx="10172700" cy="4486275"/>
          </a:xfrm>
        </p:spPr>
        <p:txBody>
          <a:bodyPr/>
          <a:lstStyle/>
          <a:p>
            <a:endParaRPr lang="de-DE" dirty="0"/>
          </a:p>
        </p:txBody>
      </p:sp>
      <p:pic>
        <p:nvPicPr>
          <p:cNvPr id="7" name="Grafik 6" descr="Geöffnetes Laptop-Gerät">
            <a:extLst>
              <a:ext uri="{FF2B5EF4-FFF2-40B4-BE49-F238E27FC236}">
                <a16:creationId xmlns:a16="http://schemas.microsoft.com/office/drawing/2014/main" id="{111FC4D0-F0A9-46B7-9DFA-26069D710F4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98090" y="1447089"/>
            <a:ext cx="7795820" cy="5410911"/>
          </a:xfrm>
          <a:prstGeom prst="rect">
            <a:avLst/>
          </a:prstGeom>
        </p:spPr>
      </p:pic>
      <p:sp>
        <p:nvSpPr>
          <p:cNvPr id="9" name="Textfeld 8">
            <a:extLst>
              <a:ext uri="{FF2B5EF4-FFF2-40B4-BE49-F238E27FC236}">
                <a16:creationId xmlns:a16="http://schemas.microsoft.com/office/drawing/2014/main" id="{8FCA9285-10DB-4EF9-ABEC-154D54719E2E}"/>
              </a:ext>
            </a:extLst>
          </p:cNvPr>
          <p:cNvSpPr txBox="1"/>
          <p:nvPr/>
        </p:nvSpPr>
        <p:spPr>
          <a:xfrm>
            <a:off x="1231816" y="3966983"/>
            <a:ext cx="1851915" cy="1200329"/>
          </a:xfrm>
          <a:prstGeom prst="rect">
            <a:avLst/>
          </a:prstGeom>
          <a:noFill/>
        </p:spPr>
        <p:txBody>
          <a:bodyPr wrap="square" rtlCol="0">
            <a:spAutoFit/>
          </a:bodyPr>
          <a:lstStyle/>
          <a:p>
            <a:pPr algn="ctr"/>
            <a:r>
              <a:rPr lang="de-DE" dirty="0">
                <a:latin typeface="Bahnschrift SemiCondensed" panose="020B0502040204020203" pitchFamily="34" charset="0"/>
              </a:rPr>
              <a:t>Eine gesonderte Erklärung gibt es im Vorfeld jeder Erkundungstour.</a:t>
            </a:r>
          </a:p>
        </p:txBody>
      </p:sp>
      <p:cxnSp>
        <p:nvCxnSpPr>
          <p:cNvPr id="10" name="Verbinder: gekrümmt 9">
            <a:extLst>
              <a:ext uri="{FF2B5EF4-FFF2-40B4-BE49-F238E27FC236}">
                <a16:creationId xmlns:a16="http://schemas.microsoft.com/office/drawing/2014/main" id="{4B2D42CB-7EAB-4B4D-8DDC-DCF888C543A5}"/>
              </a:ext>
            </a:extLst>
          </p:cNvPr>
          <p:cNvCxnSpPr>
            <a:cxnSpLocks/>
            <a:stCxn id="9" idx="0"/>
          </p:cNvCxnSpPr>
          <p:nvPr/>
        </p:nvCxnSpPr>
        <p:spPr>
          <a:xfrm rot="5400000" flipH="1" flipV="1">
            <a:off x="2224762" y="3108013"/>
            <a:ext cx="791983" cy="925959"/>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sp>
        <p:nvSpPr>
          <p:cNvPr id="4" name="Ellipse 3">
            <a:extLst>
              <a:ext uri="{FF2B5EF4-FFF2-40B4-BE49-F238E27FC236}">
                <a16:creationId xmlns:a16="http://schemas.microsoft.com/office/drawing/2014/main" id="{89F63997-457E-4AA2-AC58-FE4CD14C67DF}"/>
              </a:ext>
            </a:extLst>
          </p:cNvPr>
          <p:cNvSpPr/>
          <p:nvPr/>
        </p:nvSpPr>
        <p:spPr>
          <a:xfrm>
            <a:off x="6164555" y="2178051"/>
            <a:ext cx="1290345" cy="1174749"/>
          </a:xfrm>
          <a:prstGeom prst="ellipse">
            <a:avLst/>
          </a:prstGeom>
          <a:noFill/>
          <a:ln w="57150">
            <a:solidFill>
              <a:srgbClr val="FF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1" name="Grafik 10">
            <a:extLst>
              <a:ext uri="{FF2B5EF4-FFF2-40B4-BE49-F238E27FC236}">
                <a16:creationId xmlns:a16="http://schemas.microsoft.com/office/drawing/2014/main" id="{BE74FBF6-CADA-43C9-A8E1-20D569F95834}"/>
              </a:ext>
            </a:extLst>
          </p:cNvPr>
          <p:cNvPicPr>
            <a:picLocks noChangeAspect="1"/>
          </p:cNvPicPr>
          <p:nvPr/>
        </p:nvPicPr>
        <p:blipFill rotWithShape="1">
          <a:blip r:embed="rId4"/>
          <a:srcRect r="50000" b="6909"/>
          <a:stretch/>
        </p:blipFill>
        <p:spPr>
          <a:xfrm>
            <a:off x="3662076" y="1996034"/>
            <a:ext cx="5012024" cy="2944265"/>
          </a:xfrm>
          <a:prstGeom prst="rect">
            <a:avLst/>
          </a:prstGeom>
        </p:spPr>
      </p:pic>
      <p:sp>
        <p:nvSpPr>
          <p:cNvPr id="12" name="Ellipse 11">
            <a:extLst>
              <a:ext uri="{FF2B5EF4-FFF2-40B4-BE49-F238E27FC236}">
                <a16:creationId xmlns:a16="http://schemas.microsoft.com/office/drawing/2014/main" id="{D057E70C-D5F2-4041-938B-69BC9D1959A9}"/>
              </a:ext>
            </a:extLst>
          </p:cNvPr>
          <p:cNvSpPr/>
          <p:nvPr/>
        </p:nvSpPr>
        <p:spPr>
          <a:xfrm>
            <a:off x="7652282" y="4151315"/>
            <a:ext cx="1144600" cy="1015997"/>
          </a:xfrm>
          <a:prstGeom prst="ellipse">
            <a:avLst/>
          </a:prstGeom>
          <a:noFill/>
          <a:ln w="57150">
            <a:solidFill>
              <a:srgbClr val="FF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5942463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descr="Geöffnetes Laptop-Gerät">
            <a:extLst>
              <a:ext uri="{FF2B5EF4-FFF2-40B4-BE49-F238E27FC236}">
                <a16:creationId xmlns:a16="http://schemas.microsoft.com/office/drawing/2014/main" id="{111FC4D0-F0A9-46B7-9DFA-26069D710F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98090" y="1447089"/>
            <a:ext cx="7795820" cy="5410911"/>
          </a:xfrm>
          <a:prstGeom prst="rect">
            <a:avLst/>
          </a:prstGeom>
        </p:spPr>
      </p:pic>
      <p:sp>
        <p:nvSpPr>
          <p:cNvPr id="2" name="Titel 1">
            <a:extLst>
              <a:ext uri="{FF2B5EF4-FFF2-40B4-BE49-F238E27FC236}">
                <a16:creationId xmlns:a16="http://schemas.microsoft.com/office/drawing/2014/main" id="{1CFB8A4F-997D-473B-B160-271AC65818F1}"/>
              </a:ext>
            </a:extLst>
          </p:cNvPr>
          <p:cNvSpPr>
            <a:spLocks noGrp="1"/>
          </p:cNvSpPr>
          <p:nvPr>
            <p:ph type="title"/>
          </p:nvPr>
        </p:nvSpPr>
        <p:spPr/>
        <p:txBody>
          <a:bodyPr>
            <a:normAutofit/>
          </a:bodyPr>
          <a:lstStyle/>
          <a:p>
            <a:r>
              <a:rPr lang="de-DE" dirty="0"/>
              <a:t>Navigation: Personalisierung</a:t>
            </a:r>
          </a:p>
        </p:txBody>
      </p:sp>
      <p:sp>
        <p:nvSpPr>
          <p:cNvPr id="9" name="Textfeld 8">
            <a:extLst>
              <a:ext uri="{FF2B5EF4-FFF2-40B4-BE49-F238E27FC236}">
                <a16:creationId xmlns:a16="http://schemas.microsoft.com/office/drawing/2014/main" id="{8FCA9285-10DB-4EF9-ABEC-154D54719E2E}"/>
              </a:ext>
            </a:extLst>
          </p:cNvPr>
          <p:cNvSpPr txBox="1"/>
          <p:nvPr/>
        </p:nvSpPr>
        <p:spPr>
          <a:xfrm>
            <a:off x="694840" y="4567147"/>
            <a:ext cx="2726244" cy="1200329"/>
          </a:xfrm>
          <a:prstGeom prst="rect">
            <a:avLst/>
          </a:prstGeom>
          <a:noFill/>
        </p:spPr>
        <p:txBody>
          <a:bodyPr wrap="square" rtlCol="0">
            <a:spAutoFit/>
          </a:bodyPr>
          <a:lstStyle/>
          <a:p>
            <a:pPr algn="ctr"/>
            <a:r>
              <a:rPr lang="de-DE" dirty="0">
                <a:latin typeface="Bahnschrift SemiCondensed" panose="020B0502040204020203" pitchFamily="34" charset="0"/>
              </a:rPr>
              <a:t>Wählen Sie aus, für welche Fächer und Schulstufe Sie Beispiele und Aufgaben sehen möchten.</a:t>
            </a:r>
          </a:p>
        </p:txBody>
      </p:sp>
      <p:cxnSp>
        <p:nvCxnSpPr>
          <p:cNvPr id="10" name="Verbinder: gekrümmt 9">
            <a:extLst>
              <a:ext uri="{FF2B5EF4-FFF2-40B4-BE49-F238E27FC236}">
                <a16:creationId xmlns:a16="http://schemas.microsoft.com/office/drawing/2014/main" id="{4B2D42CB-7EAB-4B4D-8DDC-DCF888C543A5}"/>
              </a:ext>
            </a:extLst>
          </p:cNvPr>
          <p:cNvCxnSpPr>
            <a:cxnSpLocks/>
            <a:stCxn id="9" idx="0"/>
          </p:cNvCxnSpPr>
          <p:nvPr/>
        </p:nvCxnSpPr>
        <p:spPr>
          <a:xfrm rot="5400000" flipH="1" flipV="1">
            <a:off x="2070649" y="3617504"/>
            <a:ext cx="936957" cy="962330"/>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pic>
        <p:nvPicPr>
          <p:cNvPr id="6" name="Grafik 5">
            <a:extLst>
              <a:ext uri="{FF2B5EF4-FFF2-40B4-BE49-F238E27FC236}">
                <a16:creationId xmlns:a16="http://schemas.microsoft.com/office/drawing/2014/main" id="{A517851B-2219-7A80-3BDE-96AFBB10D6EC}"/>
              </a:ext>
            </a:extLst>
          </p:cNvPr>
          <p:cNvPicPr>
            <a:picLocks noChangeAspect="1"/>
          </p:cNvPicPr>
          <p:nvPr/>
        </p:nvPicPr>
        <p:blipFill>
          <a:blip r:embed="rId5"/>
          <a:stretch>
            <a:fillRect/>
          </a:stretch>
        </p:blipFill>
        <p:spPr>
          <a:xfrm>
            <a:off x="3636335" y="2020186"/>
            <a:ext cx="5050466" cy="2862532"/>
          </a:xfrm>
          <a:prstGeom prst="rect">
            <a:avLst/>
          </a:prstGeom>
        </p:spPr>
      </p:pic>
      <p:sp>
        <p:nvSpPr>
          <p:cNvPr id="13" name="Ellipse 12">
            <a:extLst>
              <a:ext uri="{FF2B5EF4-FFF2-40B4-BE49-F238E27FC236}">
                <a16:creationId xmlns:a16="http://schemas.microsoft.com/office/drawing/2014/main" id="{C1C62DC1-A542-4C26-AB29-A4A37434CC09}"/>
              </a:ext>
            </a:extLst>
          </p:cNvPr>
          <p:cNvSpPr/>
          <p:nvPr/>
        </p:nvSpPr>
        <p:spPr>
          <a:xfrm>
            <a:off x="3772740" y="3414647"/>
            <a:ext cx="1653897" cy="1468071"/>
          </a:xfrm>
          <a:prstGeom prst="ellipse">
            <a:avLst/>
          </a:prstGeom>
          <a:noFill/>
          <a:ln w="57150">
            <a:solidFill>
              <a:srgbClr val="FF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0386213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6E75F3-0B1A-4395-9E99-CFF9E67ADFFA}"/>
              </a:ext>
            </a:extLst>
          </p:cNvPr>
          <p:cNvSpPr>
            <a:spLocks noGrp="1"/>
          </p:cNvSpPr>
          <p:nvPr>
            <p:ph type="title"/>
          </p:nvPr>
        </p:nvSpPr>
        <p:spPr/>
        <p:txBody>
          <a:bodyPr/>
          <a:lstStyle/>
          <a:p>
            <a:r>
              <a:rPr lang="de-DE" dirty="0"/>
              <a:t>Schön, Sie kennenzulernen!</a:t>
            </a:r>
          </a:p>
        </p:txBody>
      </p:sp>
      <p:sp>
        <p:nvSpPr>
          <p:cNvPr id="3" name="Inhaltsplatzhalter 2">
            <a:extLst>
              <a:ext uri="{FF2B5EF4-FFF2-40B4-BE49-F238E27FC236}">
                <a16:creationId xmlns:a16="http://schemas.microsoft.com/office/drawing/2014/main" id="{02275A03-6263-413B-BE30-B04191B5A6F0}"/>
              </a:ext>
            </a:extLst>
          </p:cNvPr>
          <p:cNvSpPr>
            <a:spLocks noGrp="1"/>
          </p:cNvSpPr>
          <p:nvPr>
            <p:ph idx="1"/>
          </p:nvPr>
        </p:nvSpPr>
        <p:spPr/>
        <p:txBody>
          <a:bodyPr/>
          <a:lstStyle/>
          <a:p>
            <a:pPr marL="0" indent="0">
              <a:buNone/>
            </a:pPr>
            <a:r>
              <a:rPr lang="de-DE" dirty="0"/>
              <a:t>Besuchen Sie menti.com und geben Sie den Code </a:t>
            </a:r>
            <a:r>
              <a:rPr lang="de-DE" dirty="0">
                <a:cs typeface="Times New Roman" panose="02020603050405020304" pitchFamily="18" charset="0"/>
              </a:rPr>
              <a:t>[</a:t>
            </a:r>
            <a:r>
              <a:rPr lang="de-DE" dirty="0"/>
              <a:t>...</a:t>
            </a:r>
            <a:r>
              <a:rPr lang="de-DE" dirty="0">
                <a:cs typeface="Times New Roman" panose="02020603050405020304" pitchFamily="18" charset="0"/>
              </a:rPr>
              <a:t>]</a:t>
            </a:r>
            <a:r>
              <a:rPr lang="de-DE" dirty="0"/>
              <a:t> ein.</a:t>
            </a:r>
          </a:p>
          <a:p>
            <a:endParaRPr lang="de-DE" dirty="0"/>
          </a:p>
          <a:p>
            <a:pPr marL="0" indent="0">
              <a:buNone/>
            </a:pPr>
            <a:endParaRPr lang="de-DE" dirty="0">
              <a:hlinkClick r:id="rId2"/>
            </a:endParaRPr>
          </a:p>
          <a:p>
            <a:pPr marL="0" indent="0">
              <a:buNone/>
            </a:pPr>
            <a:endParaRPr lang="de-DE" dirty="0">
              <a:hlinkClick r:id="rId2"/>
            </a:endParaRPr>
          </a:p>
          <a:p>
            <a:pPr marL="0" indent="0">
              <a:buNone/>
            </a:pPr>
            <a:endParaRPr lang="de-DE" dirty="0">
              <a:hlinkClick r:id="rId2"/>
            </a:endParaRPr>
          </a:p>
          <a:p>
            <a:pPr marL="0" indent="0">
              <a:buNone/>
            </a:pPr>
            <a:endParaRPr lang="de-DE" dirty="0">
              <a:hlinkClick r:id="rId2"/>
            </a:endParaRPr>
          </a:p>
          <a:p>
            <a:endParaRPr lang="de-DE" dirty="0"/>
          </a:p>
        </p:txBody>
      </p:sp>
      <p:pic>
        <p:nvPicPr>
          <p:cNvPr id="5" name="Grafik 4" descr="Ein Bild, das Muster, Grafiken, Pixel, Design enthält.&#10;&#10;Automatisch generierte Beschreibung">
            <a:extLst>
              <a:ext uri="{FF2B5EF4-FFF2-40B4-BE49-F238E27FC236}">
                <a16:creationId xmlns:a16="http://schemas.microsoft.com/office/drawing/2014/main" id="{F2F9A5F3-64AD-4A58-2481-27995474B2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5960" y="2560955"/>
            <a:ext cx="3931920" cy="393192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4" name="Rechteck 3">
            <a:extLst>
              <a:ext uri="{FF2B5EF4-FFF2-40B4-BE49-F238E27FC236}">
                <a16:creationId xmlns:a16="http://schemas.microsoft.com/office/drawing/2014/main" id="{A8B35AF8-8656-E083-8CA9-06D352BE28EB}"/>
              </a:ext>
            </a:extLst>
          </p:cNvPr>
          <p:cNvSpPr/>
          <p:nvPr/>
        </p:nvSpPr>
        <p:spPr>
          <a:xfrm>
            <a:off x="7466549" y="2976529"/>
            <a:ext cx="3090041" cy="310265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Textfeld 5">
            <a:extLst>
              <a:ext uri="{FF2B5EF4-FFF2-40B4-BE49-F238E27FC236}">
                <a16:creationId xmlns:a16="http://schemas.microsoft.com/office/drawing/2014/main" id="{79236550-B74B-FBCC-BB7C-CF7A82DA5CCE}"/>
              </a:ext>
            </a:extLst>
          </p:cNvPr>
          <p:cNvSpPr txBox="1"/>
          <p:nvPr/>
        </p:nvSpPr>
        <p:spPr>
          <a:xfrm>
            <a:off x="8311581" y="4262996"/>
            <a:ext cx="1507184" cy="369332"/>
          </a:xfrm>
          <a:prstGeom prst="rect">
            <a:avLst/>
          </a:prstGeom>
          <a:noFill/>
        </p:spPr>
        <p:txBody>
          <a:bodyPr wrap="square" rtlCol="0">
            <a:spAutoFit/>
          </a:bodyPr>
          <a:lstStyle/>
          <a:p>
            <a:r>
              <a:rPr lang="de-DE" dirty="0">
                <a:latin typeface="Bahnschrift SemiCondensed" panose="020B0502040204020203" pitchFamily="34" charset="0"/>
                <a:cs typeface="Times New Roman" panose="02020603050405020304" pitchFamily="18" charset="0"/>
              </a:rPr>
              <a:t>[ggf. QR-Code]</a:t>
            </a:r>
            <a:endParaRPr lang="de-DE" dirty="0">
              <a:latin typeface="Bahnschrift SemiCondensed" panose="020B0502040204020203" pitchFamily="34" charset="0"/>
            </a:endParaRPr>
          </a:p>
        </p:txBody>
      </p:sp>
    </p:spTree>
    <p:extLst>
      <p:ext uri="{BB962C8B-B14F-4D97-AF65-F5344CB8AC3E}">
        <p14:creationId xmlns:p14="http://schemas.microsoft.com/office/powerpoint/2010/main" val="28366322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FB8A4F-997D-473B-B160-271AC65818F1}"/>
              </a:ext>
            </a:extLst>
          </p:cNvPr>
          <p:cNvSpPr>
            <a:spLocks noGrp="1"/>
          </p:cNvSpPr>
          <p:nvPr>
            <p:ph type="title"/>
          </p:nvPr>
        </p:nvSpPr>
        <p:spPr/>
        <p:txBody>
          <a:bodyPr>
            <a:normAutofit/>
          </a:bodyPr>
          <a:lstStyle/>
          <a:p>
            <a:r>
              <a:rPr lang="de-DE" dirty="0"/>
              <a:t>Navigation: Personalisierung</a:t>
            </a:r>
          </a:p>
        </p:txBody>
      </p:sp>
      <p:sp>
        <p:nvSpPr>
          <p:cNvPr id="3" name="Inhaltsplatzhalter 2">
            <a:extLst>
              <a:ext uri="{FF2B5EF4-FFF2-40B4-BE49-F238E27FC236}">
                <a16:creationId xmlns:a16="http://schemas.microsoft.com/office/drawing/2014/main" id="{DE21B9D8-4445-4635-8734-CEF4CA062580}"/>
              </a:ext>
            </a:extLst>
          </p:cNvPr>
          <p:cNvSpPr>
            <a:spLocks noGrp="1"/>
          </p:cNvSpPr>
          <p:nvPr>
            <p:ph idx="1"/>
          </p:nvPr>
        </p:nvSpPr>
        <p:spPr>
          <a:xfrm>
            <a:off x="1041400" y="1690688"/>
            <a:ext cx="10172700" cy="4486275"/>
          </a:xfrm>
        </p:spPr>
        <p:txBody>
          <a:bodyPr/>
          <a:lstStyle/>
          <a:p>
            <a:endParaRPr lang="de-DE" dirty="0"/>
          </a:p>
        </p:txBody>
      </p:sp>
      <p:pic>
        <p:nvPicPr>
          <p:cNvPr id="7" name="Grafik 6" descr="Geöffnetes Laptop-Gerät">
            <a:extLst>
              <a:ext uri="{FF2B5EF4-FFF2-40B4-BE49-F238E27FC236}">
                <a16:creationId xmlns:a16="http://schemas.microsoft.com/office/drawing/2014/main" id="{111FC4D0-F0A9-46B7-9DFA-26069D710F4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98090" y="1447089"/>
            <a:ext cx="7795820" cy="5410911"/>
          </a:xfrm>
          <a:prstGeom prst="rect">
            <a:avLst/>
          </a:prstGeom>
        </p:spPr>
      </p:pic>
      <p:sp>
        <p:nvSpPr>
          <p:cNvPr id="9" name="Textfeld 8">
            <a:extLst>
              <a:ext uri="{FF2B5EF4-FFF2-40B4-BE49-F238E27FC236}">
                <a16:creationId xmlns:a16="http://schemas.microsoft.com/office/drawing/2014/main" id="{8FCA9285-10DB-4EF9-ABEC-154D54719E2E}"/>
              </a:ext>
            </a:extLst>
          </p:cNvPr>
          <p:cNvSpPr txBox="1"/>
          <p:nvPr/>
        </p:nvSpPr>
        <p:spPr>
          <a:xfrm>
            <a:off x="694840" y="4567147"/>
            <a:ext cx="2726244" cy="1200329"/>
          </a:xfrm>
          <a:prstGeom prst="rect">
            <a:avLst/>
          </a:prstGeom>
          <a:noFill/>
        </p:spPr>
        <p:txBody>
          <a:bodyPr wrap="square" rtlCol="0">
            <a:spAutoFit/>
          </a:bodyPr>
          <a:lstStyle/>
          <a:p>
            <a:pPr algn="ctr"/>
            <a:r>
              <a:rPr lang="de-DE" dirty="0">
                <a:latin typeface="Bahnschrift SemiCondensed" panose="020B0502040204020203" pitchFamily="34" charset="0"/>
              </a:rPr>
              <a:t>Wählen Sie aus, für welche Fächer und Schulstufe Sie Beispiele und Aufgaben sehen möchten.</a:t>
            </a:r>
          </a:p>
        </p:txBody>
      </p:sp>
      <p:cxnSp>
        <p:nvCxnSpPr>
          <p:cNvPr id="10" name="Verbinder: gekrümmt 9">
            <a:extLst>
              <a:ext uri="{FF2B5EF4-FFF2-40B4-BE49-F238E27FC236}">
                <a16:creationId xmlns:a16="http://schemas.microsoft.com/office/drawing/2014/main" id="{4B2D42CB-7EAB-4B4D-8DDC-DCF888C543A5}"/>
              </a:ext>
            </a:extLst>
          </p:cNvPr>
          <p:cNvCxnSpPr>
            <a:cxnSpLocks/>
            <a:stCxn id="9" idx="0"/>
          </p:cNvCxnSpPr>
          <p:nvPr/>
        </p:nvCxnSpPr>
        <p:spPr>
          <a:xfrm rot="5400000" flipH="1" flipV="1">
            <a:off x="2070649" y="3617504"/>
            <a:ext cx="936957" cy="962330"/>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pic>
        <p:nvPicPr>
          <p:cNvPr id="4" name="Grafik 3">
            <a:extLst>
              <a:ext uri="{FF2B5EF4-FFF2-40B4-BE49-F238E27FC236}">
                <a16:creationId xmlns:a16="http://schemas.microsoft.com/office/drawing/2014/main" id="{7F7B2FCB-BE65-4C05-B6C5-92FA6D097149}"/>
              </a:ext>
            </a:extLst>
          </p:cNvPr>
          <p:cNvPicPr>
            <a:picLocks noChangeAspect="1"/>
          </p:cNvPicPr>
          <p:nvPr/>
        </p:nvPicPr>
        <p:blipFill>
          <a:blip r:embed="rId4"/>
          <a:stretch>
            <a:fillRect/>
          </a:stretch>
        </p:blipFill>
        <p:spPr>
          <a:xfrm>
            <a:off x="3609450" y="1998104"/>
            <a:ext cx="5090667" cy="2884614"/>
          </a:xfrm>
          <a:prstGeom prst="rect">
            <a:avLst/>
          </a:prstGeom>
        </p:spPr>
      </p:pic>
      <p:sp>
        <p:nvSpPr>
          <p:cNvPr id="14" name="Ellipse 13">
            <a:extLst>
              <a:ext uri="{FF2B5EF4-FFF2-40B4-BE49-F238E27FC236}">
                <a16:creationId xmlns:a16="http://schemas.microsoft.com/office/drawing/2014/main" id="{90E39844-F210-4D34-9532-4D0BA83F1424}"/>
              </a:ext>
            </a:extLst>
          </p:cNvPr>
          <p:cNvSpPr/>
          <p:nvPr/>
        </p:nvSpPr>
        <p:spPr>
          <a:xfrm>
            <a:off x="7181766" y="3708627"/>
            <a:ext cx="1144600" cy="1015997"/>
          </a:xfrm>
          <a:prstGeom prst="ellipse">
            <a:avLst/>
          </a:prstGeom>
          <a:noFill/>
          <a:ln w="57150">
            <a:solidFill>
              <a:srgbClr val="FF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Ellipse 14">
            <a:extLst>
              <a:ext uri="{FF2B5EF4-FFF2-40B4-BE49-F238E27FC236}">
                <a16:creationId xmlns:a16="http://schemas.microsoft.com/office/drawing/2014/main" id="{CCBC23C0-3FD0-46DD-BBD6-FD0F9687D5A5}"/>
              </a:ext>
            </a:extLst>
          </p:cNvPr>
          <p:cNvSpPr/>
          <p:nvPr/>
        </p:nvSpPr>
        <p:spPr>
          <a:xfrm>
            <a:off x="4005474" y="3699241"/>
            <a:ext cx="1144600" cy="1015997"/>
          </a:xfrm>
          <a:prstGeom prst="ellipse">
            <a:avLst/>
          </a:prstGeom>
          <a:noFill/>
          <a:ln w="57150">
            <a:solidFill>
              <a:srgbClr val="FF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8535357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Freihandform: Form 47">
            <a:extLst>
              <a:ext uri="{FF2B5EF4-FFF2-40B4-BE49-F238E27FC236}">
                <a16:creationId xmlns:a16="http://schemas.microsoft.com/office/drawing/2014/main" id="{99BA59CE-655A-E15A-6A6F-0FDE510932B7}"/>
              </a:ext>
            </a:extLst>
          </p:cNvPr>
          <p:cNvSpPr/>
          <p:nvPr/>
        </p:nvSpPr>
        <p:spPr>
          <a:xfrm>
            <a:off x="-1" y="-1"/>
            <a:ext cx="6027745" cy="4285648"/>
          </a:xfrm>
          <a:custGeom>
            <a:avLst/>
            <a:gdLst>
              <a:gd name="connsiteX0" fmla="*/ 0 w 6027745"/>
              <a:gd name="connsiteY0" fmla="*/ 0 h 4285648"/>
              <a:gd name="connsiteX1" fmla="*/ 6027745 w 6027745"/>
              <a:gd name="connsiteY1" fmla="*/ 0 h 4285648"/>
              <a:gd name="connsiteX2" fmla="*/ 6027745 w 6027745"/>
              <a:gd name="connsiteY2" fmla="*/ 109295 h 4285648"/>
              <a:gd name="connsiteX3" fmla="*/ 6023713 w 6027745"/>
              <a:gd name="connsiteY3" fmla="*/ 108680 h 4285648"/>
              <a:gd name="connsiteX4" fmla="*/ 5940825 w 6027745"/>
              <a:gd name="connsiteY4" fmla="*/ 104494 h 4285648"/>
              <a:gd name="connsiteX5" fmla="*/ 5130136 w 6027745"/>
              <a:gd name="connsiteY5" fmla="*/ 915183 h 4285648"/>
              <a:gd name="connsiteX6" fmla="*/ 5940825 w 6027745"/>
              <a:gd name="connsiteY6" fmla="*/ 1725872 h 4285648"/>
              <a:gd name="connsiteX7" fmla="*/ 6023713 w 6027745"/>
              <a:gd name="connsiteY7" fmla="*/ 1721687 h 4285648"/>
              <a:gd name="connsiteX8" fmla="*/ 6027745 w 6027745"/>
              <a:gd name="connsiteY8" fmla="*/ 1721071 h 4285648"/>
              <a:gd name="connsiteX9" fmla="*/ 6027745 w 6027745"/>
              <a:gd name="connsiteY9" fmla="*/ 1817239 h 4285648"/>
              <a:gd name="connsiteX10" fmla="*/ 3524903 w 6027745"/>
              <a:gd name="connsiteY10" fmla="*/ 1817239 h 4285648"/>
              <a:gd name="connsiteX11" fmla="*/ 2986314 w 6027745"/>
              <a:gd name="connsiteY11" fmla="*/ 2355828 h 4285648"/>
              <a:gd name="connsiteX12" fmla="*/ 2986314 w 6027745"/>
              <a:gd name="connsiteY12" fmla="*/ 3358655 h 4285648"/>
              <a:gd name="connsiteX13" fmla="*/ 1981658 w 6027745"/>
              <a:gd name="connsiteY13" fmla="*/ 3358655 h 4285648"/>
              <a:gd name="connsiteX14" fmla="*/ 2013989 w 6027745"/>
              <a:gd name="connsiteY14" fmla="*/ 3462808 h 4285648"/>
              <a:gd name="connsiteX15" fmla="*/ 2027902 w 6027745"/>
              <a:gd name="connsiteY15" fmla="*/ 3600824 h 4285648"/>
              <a:gd name="connsiteX16" fmla="*/ 1343078 w 6027745"/>
              <a:gd name="connsiteY16" fmla="*/ 4285648 h 4285648"/>
              <a:gd name="connsiteX17" fmla="*/ 658254 w 6027745"/>
              <a:gd name="connsiteY17" fmla="*/ 3600824 h 4285648"/>
              <a:gd name="connsiteX18" fmla="*/ 672167 w 6027745"/>
              <a:gd name="connsiteY18" fmla="*/ 3462808 h 4285648"/>
              <a:gd name="connsiteX19" fmla="*/ 704498 w 6027745"/>
              <a:gd name="connsiteY19" fmla="*/ 3358655 h 4285648"/>
              <a:gd name="connsiteX20" fmla="*/ 0 w 6027745"/>
              <a:gd name="connsiteY20" fmla="*/ 3358655 h 4285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27745" h="4285648">
                <a:moveTo>
                  <a:pt x="0" y="0"/>
                </a:moveTo>
                <a:lnTo>
                  <a:pt x="6027745" y="0"/>
                </a:lnTo>
                <a:lnTo>
                  <a:pt x="6027745" y="109295"/>
                </a:lnTo>
                <a:lnTo>
                  <a:pt x="6023713" y="108680"/>
                </a:lnTo>
                <a:cubicBezTo>
                  <a:pt x="5996461" y="105912"/>
                  <a:pt x="5968808" y="104494"/>
                  <a:pt x="5940825" y="104494"/>
                </a:cubicBezTo>
                <a:cubicBezTo>
                  <a:pt x="5493094" y="104494"/>
                  <a:pt x="5130136" y="467452"/>
                  <a:pt x="5130136" y="915183"/>
                </a:cubicBezTo>
                <a:cubicBezTo>
                  <a:pt x="5130136" y="1362914"/>
                  <a:pt x="5493094" y="1725872"/>
                  <a:pt x="5940825" y="1725872"/>
                </a:cubicBezTo>
                <a:cubicBezTo>
                  <a:pt x="5968808" y="1725872"/>
                  <a:pt x="5996461" y="1724454"/>
                  <a:pt x="6023713" y="1721687"/>
                </a:cubicBezTo>
                <a:lnTo>
                  <a:pt x="6027745" y="1721071"/>
                </a:lnTo>
                <a:lnTo>
                  <a:pt x="6027745" y="1817239"/>
                </a:lnTo>
                <a:lnTo>
                  <a:pt x="3524903" y="1817239"/>
                </a:lnTo>
                <a:cubicBezTo>
                  <a:pt x="3227449" y="1817239"/>
                  <a:pt x="2986314" y="2058374"/>
                  <a:pt x="2986314" y="2355828"/>
                </a:cubicBezTo>
                <a:lnTo>
                  <a:pt x="2986314" y="3358655"/>
                </a:lnTo>
                <a:lnTo>
                  <a:pt x="1981658" y="3358655"/>
                </a:lnTo>
                <a:lnTo>
                  <a:pt x="2013989" y="3462808"/>
                </a:lnTo>
                <a:cubicBezTo>
                  <a:pt x="2023111" y="3507389"/>
                  <a:pt x="2027902" y="3553547"/>
                  <a:pt x="2027902" y="3600824"/>
                </a:cubicBezTo>
                <a:cubicBezTo>
                  <a:pt x="2027902" y="3979042"/>
                  <a:pt x="1721296" y="4285648"/>
                  <a:pt x="1343078" y="4285648"/>
                </a:cubicBezTo>
                <a:cubicBezTo>
                  <a:pt x="964860" y="4285648"/>
                  <a:pt x="658254" y="3979042"/>
                  <a:pt x="658254" y="3600824"/>
                </a:cubicBezTo>
                <a:cubicBezTo>
                  <a:pt x="658254" y="3553547"/>
                  <a:pt x="663045" y="3507389"/>
                  <a:pt x="672167" y="3462808"/>
                </a:cubicBezTo>
                <a:lnTo>
                  <a:pt x="704498" y="3358655"/>
                </a:lnTo>
                <a:lnTo>
                  <a:pt x="0" y="3358655"/>
                </a:lnTo>
                <a:close/>
              </a:path>
            </a:pathLst>
          </a:custGeom>
          <a:gradFill flip="none" rotWithShape="1">
            <a:gsLst>
              <a:gs pos="0">
                <a:srgbClr val="FB212A">
                  <a:shade val="30000"/>
                  <a:satMod val="115000"/>
                </a:srgbClr>
              </a:gs>
              <a:gs pos="50000">
                <a:srgbClr val="FB212A">
                  <a:shade val="67500"/>
                  <a:satMod val="115000"/>
                </a:srgbClr>
              </a:gs>
              <a:gs pos="100000">
                <a:srgbClr val="FB212A">
                  <a:shade val="100000"/>
                  <a:satMod val="115000"/>
                </a:srgbClr>
              </a:gs>
            </a:gsLst>
            <a:lin ang="2700000" scaled="1"/>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53" name="Freihandform: Form 52">
            <a:extLst>
              <a:ext uri="{FF2B5EF4-FFF2-40B4-BE49-F238E27FC236}">
                <a16:creationId xmlns:a16="http://schemas.microsoft.com/office/drawing/2014/main" id="{8432CA11-79F9-5748-ECD9-8F029C16C711}"/>
              </a:ext>
            </a:extLst>
          </p:cNvPr>
          <p:cNvSpPr/>
          <p:nvPr/>
        </p:nvSpPr>
        <p:spPr>
          <a:xfrm>
            <a:off x="-1" y="3499345"/>
            <a:ext cx="6949649" cy="3364728"/>
          </a:xfrm>
          <a:custGeom>
            <a:avLst/>
            <a:gdLst>
              <a:gd name="connsiteX0" fmla="*/ 0 w 6949649"/>
              <a:gd name="connsiteY0" fmla="*/ 0 h 3364728"/>
              <a:gd name="connsiteX1" fmla="*/ 539477 w 6949649"/>
              <a:gd name="connsiteY1" fmla="*/ 0 h 3364728"/>
              <a:gd name="connsiteX2" fmla="*/ 530716 w 6949649"/>
              <a:gd name="connsiteY2" fmla="*/ 86904 h 3364728"/>
              <a:gd name="connsiteX3" fmla="*/ 1341405 w 6949649"/>
              <a:gd name="connsiteY3" fmla="*/ 897593 h 3364728"/>
              <a:gd name="connsiteX4" fmla="*/ 2152094 w 6949649"/>
              <a:gd name="connsiteY4" fmla="*/ 86904 h 3364728"/>
              <a:gd name="connsiteX5" fmla="*/ 2143334 w 6949649"/>
              <a:gd name="connsiteY5" fmla="*/ 0 h 3364728"/>
              <a:gd name="connsiteX6" fmla="*/ 2984377 w 6949649"/>
              <a:gd name="connsiteY6" fmla="*/ 0 h 3364728"/>
              <a:gd name="connsiteX7" fmla="*/ 2984377 w 6949649"/>
              <a:gd name="connsiteY7" fmla="*/ 1006802 h 3364728"/>
              <a:gd name="connsiteX8" fmla="*/ 3522966 w 6949649"/>
              <a:gd name="connsiteY8" fmla="*/ 1545391 h 3364728"/>
              <a:gd name="connsiteX9" fmla="*/ 6025807 w 6949649"/>
              <a:gd name="connsiteY9" fmla="*/ 1545391 h 3364728"/>
              <a:gd name="connsiteX10" fmla="*/ 6025807 w 6949649"/>
              <a:gd name="connsiteY10" fmla="*/ 1841799 h 3364728"/>
              <a:gd name="connsiteX11" fmla="*/ 6126809 w 6949649"/>
              <a:gd name="connsiteY11" fmla="*/ 1810446 h 3364728"/>
              <a:gd name="connsiteX12" fmla="*/ 6264825 w 6949649"/>
              <a:gd name="connsiteY12" fmla="*/ 1796533 h 3364728"/>
              <a:gd name="connsiteX13" fmla="*/ 6949649 w 6949649"/>
              <a:gd name="connsiteY13" fmla="*/ 2481357 h 3364728"/>
              <a:gd name="connsiteX14" fmla="*/ 6264825 w 6949649"/>
              <a:gd name="connsiteY14" fmla="*/ 3166181 h 3364728"/>
              <a:gd name="connsiteX15" fmla="*/ 6126809 w 6949649"/>
              <a:gd name="connsiteY15" fmla="*/ 3152268 h 3364728"/>
              <a:gd name="connsiteX16" fmla="*/ 6025807 w 6949649"/>
              <a:gd name="connsiteY16" fmla="*/ 3120915 h 3364728"/>
              <a:gd name="connsiteX17" fmla="*/ 6025807 w 6949649"/>
              <a:gd name="connsiteY17" fmla="*/ 3364728 h 3364728"/>
              <a:gd name="connsiteX18" fmla="*/ 0 w 6949649"/>
              <a:gd name="connsiteY18" fmla="*/ 3364728 h 3364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949649" h="3364728">
                <a:moveTo>
                  <a:pt x="0" y="0"/>
                </a:moveTo>
                <a:lnTo>
                  <a:pt x="539477" y="0"/>
                </a:lnTo>
                <a:lnTo>
                  <a:pt x="530716" y="86904"/>
                </a:lnTo>
                <a:cubicBezTo>
                  <a:pt x="530716" y="534635"/>
                  <a:pt x="893674" y="897593"/>
                  <a:pt x="1341405" y="897593"/>
                </a:cubicBezTo>
                <a:cubicBezTo>
                  <a:pt x="1789136" y="897593"/>
                  <a:pt x="2152094" y="534635"/>
                  <a:pt x="2152094" y="86904"/>
                </a:cubicBezTo>
                <a:lnTo>
                  <a:pt x="2143334" y="0"/>
                </a:lnTo>
                <a:lnTo>
                  <a:pt x="2984377" y="0"/>
                </a:lnTo>
                <a:lnTo>
                  <a:pt x="2984377" y="1006802"/>
                </a:lnTo>
                <a:cubicBezTo>
                  <a:pt x="2984377" y="1304256"/>
                  <a:pt x="3225512" y="1545391"/>
                  <a:pt x="3522966" y="1545391"/>
                </a:cubicBezTo>
                <a:lnTo>
                  <a:pt x="6025807" y="1545391"/>
                </a:lnTo>
                <a:lnTo>
                  <a:pt x="6025807" y="1841799"/>
                </a:lnTo>
                <a:lnTo>
                  <a:pt x="6126809" y="1810446"/>
                </a:lnTo>
                <a:cubicBezTo>
                  <a:pt x="6171390" y="1801324"/>
                  <a:pt x="6217548" y="1796533"/>
                  <a:pt x="6264825" y="1796533"/>
                </a:cubicBezTo>
                <a:cubicBezTo>
                  <a:pt x="6643043" y="1796533"/>
                  <a:pt x="6949649" y="2103139"/>
                  <a:pt x="6949649" y="2481357"/>
                </a:cubicBezTo>
                <a:cubicBezTo>
                  <a:pt x="6949649" y="2859575"/>
                  <a:pt x="6643043" y="3166181"/>
                  <a:pt x="6264825" y="3166181"/>
                </a:cubicBezTo>
                <a:cubicBezTo>
                  <a:pt x="6217548" y="3166181"/>
                  <a:pt x="6171390" y="3161391"/>
                  <a:pt x="6126809" y="3152268"/>
                </a:cubicBezTo>
                <a:lnTo>
                  <a:pt x="6025807" y="3120915"/>
                </a:lnTo>
                <a:lnTo>
                  <a:pt x="6025807" y="3364728"/>
                </a:lnTo>
                <a:lnTo>
                  <a:pt x="0" y="3364728"/>
                </a:lnTo>
                <a:close/>
              </a:path>
            </a:pathLst>
          </a:custGeom>
          <a:gradFill flip="none" rotWithShape="1">
            <a:gsLst>
              <a:gs pos="0">
                <a:srgbClr val="3674FF">
                  <a:shade val="30000"/>
                  <a:satMod val="115000"/>
                </a:srgbClr>
              </a:gs>
              <a:gs pos="50000">
                <a:srgbClr val="3674FF">
                  <a:shade val="67500"/>
                  <a:satMod val="115000"/>
                </a:srgbClr>
              </a:gs>
              <a:gs pos="100000">
                <a:srgbClr val="3674FF">
                  <a:shade val="100000"/>
                  <a:satMod val="115000"/>
                </a:srgbClr>
              </a:gs>
            </a:gsLst>
            <a:path path="circle">
              <a:fillToRect t="100000" r="100000"/>
            </a:path>
            <a:tileRect l="-100000" b="-100000"/>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52" name="Freihandform: Form 51">
            <a:extLst>
              <a:ext uri="{FF2B5EF4-FFF2-40B4-BE49-F238E27FC236}">
                <a16:creationId xmlns:a16="http://schemas.microsoft.com/office/drawing/2014/main" id="{CE98A387-7F5A-A949-C7A6-B324E7F582E2}"/>
              </a:ext>
            </a:extLst>
          </p:cNvPr>
          <p:cNvSpPr/>
          <p:nvPr/>
        </p:nvSpPr>
        <p:spPr>
          <a:xfrm>
            <a:off x="6157960" y="2589796"/>
            <a:ext cx="6027746" cy="4266330"/>
          </a:xfrm>
          <a:custGeom>
            <a:avLst/>
            <a:gdLst>
              <a:gd name="connsiteX0" fmla="*/ 4600510 w 6027746"/>
              <a:gd name="connsiteY0" fmla="*/ 0 h 4266330"/>
              <a:gd name="connsiteX1" fmla="*/ 5285334 w 6027746"/>
              <a:gd name="connsiteY1" fmla="*/ 684824 h 4266330"/>
              <a:gd name="connsiteX2" fmla="*/ 5271421 w 6027746"/>
              <a:gd name="connsiteY2" fmla="*/ 822840 h 4266330"/>
              <a:gd name="connsiteX3" fmla="*/ 5239322 w 6027746"/>
              <a:gd name="connsiteY3" fmla="*/ 926244 h 4266330"/>
              <a:gd name="connsiteX4" fmla="*/ 6027746 w 6027746"/>
              <a:gd name="connsiteY4" fmla="*/ 926244 h 4266330"/>
              <a:gd name="connsiteX5" fmla="*/ 6027746 w 6027746"/>
              <a:gd name="connsiteY5" fmla="*/ 4266330 h 4266330"/>
              <a:gd name="connsiteX6" fmla="*/ 0 w 6027746"/>
              <a:gd name="connsiteY6" fmla="*/ 4266330 h 4266330"/>
              <a:gd name="connsiteX7" fmla="*/ 0 w 6027746"/>
              <a:gd name="connsiteY7" fmla="*/ 4190072 h 4266330"/>
              <a:gd name="connsiteX8" fmla="*/ 23976 w 6027746"/>
              <a:gd name="connsiteY8" fmla="*/ 4193731 h 4266330"/>
              <a:gd name="connsiteX9" fmla="*/ 106864 w 6027746"/>
              <a:gd name="connsiteY9" fmla="*/ 4197916 h 4266330"/>
              <a:gd name="connsiteX10" fmla="*/ 917553 w 6027746"/>
              <a:gd name="connsiteY10" fmla="*/ 3387227 h 4266330"/>
              <a:gd name="connsiteX11" fmla="*/ 106864 w 6027746"/>
              <a:gd name="connsiteY11" fmla="*/ 2576538 h 4266330"/>
              <a:gd name="connsiteX12" fmla="*/ 23976 w 6027746"/>
              <a:gd name="connsiteY12" fmla="*/ 2580724 h 4266330"/>
              <a:gd name="connsiteX13" fmla="*/ 0 w 6027746"/>
              <a:gd name="connsiteY13" fmla="*/ 2584383 h 4266330"/>
              <a:gd name="connsiteX14" fmla="*/ 0 w 6027746"/>
              <a:gd name="connsiteY14" fmla="*/ 2451289 h 4266330"/>
              <a:gd name="connsiteX15" fmla="*/ 2511075 w 6027746"/>
              <a:gd name="connsiteY15" fmla="*/ 2451289 h 4266330"/>
              <a:gd name="connsiteX16" fmla="*/ 3049664 w 6027746"/>
              <a:gd name="connsiteY16" fmla="*/ 1912700 h 4266330"/>
              <a:gd name="connsiteX17" fmla="*/ 3049664 w 6027746"/>
              <a:gd name="connsiteY17" fmla="*/ 926244 h 4266330"/>
              <a:gd name="connsiteX18" fmla="*/ 3961698 w 6027746"/>
              <a:gd name="connsiteY18" fmla="*/ 926244 h 4266330"/>
              <a:gd name="connsiteX19" fmla="*/ 3929599 w 6027746"/>
              <a:gd name="connsiteY19" fmla="*/ 822840 h 4266330"/>
              <a:gd name="connsiteX20" fmla="*/ 3915686 w 6027746"/>
              <a:gd name="connsiteY20" fmla="*/ 684824 h 4266330"/>
              <a:gd name="connsiteX21" fmla="*/ 4600510 w 6027746"/>
              <a:gd name="connsiteY21" fmla="*/ 0 h 426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27746" h="4266330">
                <a:moveTo>
                  <a:pt x="4600510" y="0"/>
                </a:moveTo>
                <a:cubicBezTo>
                  <a:pt x="4978728" y="0"/>
                  <a:pt x="5285334" y="306606"/>
                  <a:pt x="5285334" y="684824"/>
                </a:cubicBezTo>
                <a:cubicBezTo>
                  <a:pt x="5285334" y="732101"/>
                  <a:pt x="5280543" y="778260"/>
                  <a:pt x="5271421" y="822840"/>
                </a:cubicBezTo>
                <a:lnTo>
                  <a:pt x="5239322" y="926244"/>
                </a:lnTo>
                <a:lnTo>
                  <a:pt x="6027746" y="926244"/>
                </a:lnTo>
                <a:lnTo>
                  <a:pt x="6027746" y="4266330"/>
                </a:lnTo>
                <a:lnTo>
                  <a:pt x="0" y="4266330"/>
                </a:lnTo>
                <a:lnTo>
                  <a:pt x="0" y="4190072"/>
                </a:lnTo>
                <a:lnTo>
                  <a:pt x="23976" y="4193731"/>
                </a:lnTo>
                <a:cubicBezTo>
                  <a:pt x="51229" y="4196498"/>
                  <a:pt x="78881" y="4197916"/>
                  <a:pt x="106864" y="4197916"/>
                </a:cubicBezTo>
                <a:cubicBezTo>
                  <a:pt x="554595" y="4197916"/>
                  <a:pt x="917553" y="3834958"/>
                  <a:pt x="917553" y="3387227"/>
                </a:cubicBezTo>
                <a:cubicBezTo>
                  <a:pt x="917553" y="2939496"/>
                  <a:pt x="554595" y="2576538"/>
                  <a:pt x="106864" y="2576538"/>
                </a:cubicBezTo>
                <a:cubicBezTo>
                  <a:pt x="78881" y="2576538"/>
                  <a:pt x="51229" y="2577956"/>
                  <a:pt x="23976" y="2580724"/>
                </a:cubicBezTo>
                <a:lnTo>
                  <a:pt x="0" y="2584383"/>
                </a:lnTo>
                <a:lnTo>
                  <a:pt x="0" y="2451289"/>
                </a:lnTo>
                <a:lnTo>
                  <a:pt x="2511075" y="2451289"/>
                </a:lnTo>
                <a:cubicBezTo>
                  <a:pt x="2808529" y="2451289"/>
                  <a:pt x="3049664" y="2210154"/>
                  <a:pt x="3049664" y="1912700"/>
                </a:cubicBezTo>
                <a:lnTo>
                  <a:pt x="3049664" y="926244"/>
                </a:lnTo>
                <a:lnTo>
                  <a:pt x="3961698" y="926244"/>
                </a:lnTo>
                <a:lnTo>
                  <a:pt x="3929599" y="822840"/>
                </a:lnTo>
                <a:cubicBezTo>
                  <a:pt x="3920477" y="778260"/>
                  <a:pt x="3915686" y="732101"/>
                  <a:pt x="3915686" y="684824"/>
                </a:cubicBezTo>
                <a:cubicBezTo>
                  <a:pt x="3915686" y="306606"/>
                  <a:pt x="4222292" y="0"/>
                  <a:pt x="4600510" y="0"/>
                </a:cubicBezTo>
                <a:close/>
              </a:path>
            </a:pathLst>
          </a:custGeom>
          <a:gradFill flip="none" rotWithShape="1">
            <a:gsLst>
              <a:gs pos="0">
                <a:srgbClr val="FFE423">
                  <a:shade val="30000"/>
                  <a:satMod val="115000"/>
                </a:srgbClr>
              </a:gs>
              <a:gs pos="50000">
                <a:srgbClr val="FFE423">
                  <a:shade val="67500"/>
                  <a:satMod val="115000"/>
                </a:srgbClr>
              </a:gs>
              <a:gs pos="100000">
                <a:srgbClr val="FFE423">
                  <a:shade val="100000"/>
                  <a:satMod val="115000"/>
                </a:srgbClr>
              </a:gs>
            </a:gsLst>
            <a:lin ang="13500000" scaled="1"/>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51" name="Freihandform: Form 50">
            <a:extLst>
              <a:ext uri="{FF2B5EF4-FFF2-40B4-BE49-F238E27FC236}">
                <a16:creationId xmlns:a16="http://schemas.microsoft.com/office/drawing/2014/main" id="{7E3EC2B1-105B-6E43-1D3C-D206397A84D2}"/>
              </a:ext>
            </a:extLst>
          </p:cNvPr>
          <p:cNvSpPr/>
          <p:nvPr/>
        </p:nvSpPr>
        <p:spPr>
          <a:xfrm>
            <a:off x="5255999" y="1"/>
            <a:ext cx="6929706" cy="3353228"/>
          </a:xfrm>
          <a:custGeom>
            <a:avLst/>
            <a:gdLst>
              <a:gd name="connsiteX0" fmla="*/ 911091 w 6929706"/>
              <a:gd name="connsiteY0" fmla="*/ 0 h 3353228"/>
              <a:gd name="connsiteX1" fmla="*/ 6929706 w 6929706"/>
              <a:gd name="connsiteY1" fmla="*/ 0 h 3353228"/>
              <a:gd name="connsiteX2" fmla="*/ 6929706 w 6929706"/>
              <a:gd name="connsiteY2" fmla="*/ 3353228 h 3353228"/>
              <a:gd name="connsiteX3" fmla="*/ 6305235 w 6929706"/>
              <a:gd name="connsiteY3" fmla="*/ 3353228 h 3353228"/>
              <a:gd name="connsiteX4" fmla="*/ 6313159 w 6929706"/>
              <a:gd name="connsiteY4" fmla="*/ 3274619 h 3353228"/>
              <a:gd name="connsiteX5" fmla="*/ 5502470 w 6929706"/>
              <a:gd name="connsiteY5" fmla="*/ 2463930 h 3353228"/>
              <a:gd name="connsiteX6" fmla="*/ 4691781 w 6929706"/>
              <a:gd name="connsiteY6" fmla="*/ 3274619 h 3353228"/>
              <a:gd name="connsiteX7" fmla="*/ 4699705 w 6929706"/>
              <a:gd name="connsiteY7" fmla="*/ 3353228 h 3353228"/>
              <a:gd name="connsiteX8" fmla="*/ 3953562 w 6929706"/>
              <a:gd name="connsiteY8" fmla="*/ 3353228 h 3353228"/>
              <a:gd name="connsiteX9" fmla="*/ 3953562 w 6929706"/>
              <a:gd name="connsiteY9" fmla="*/ 2355826 h 3353228"/>
              <a:gd name="connsiteX10" fmla="*/ 3414973 w 6929706"/>
              <a:gd name="connsiteY10" fmla="*/ 1817237 h 3353228"/>
              <a:gd name="connsiteX11" fmla="*/ 911091 w 6929706"/>
              <a:gd name="connsiteY11" fmla="*/ 1817237 h 3353228"/>
              <a:gd name="connsiteX12" fmla="*/ 911091 w 6929706"/>
              <a:gd name="connsiteY12" fmla="*/ 1558698 h 3353228"/>
              <a:gd name="connsiteX13" fmla="*/ 822840 w 6929706"/>
              <a:gd name="connsiteY13" fmla="*/ 1586093 h 3353228"/>
              <a:gd name="connsiteX14" fmla="*/ 684824 w 6929706"/>
              <a:gd name="connsiteY14" fmla="*/ 1600006 h 3353228"/>
              <a:gd name="connsiteX15" fmla="*/ 0 w 6929706"/>
              <a:gd name="connsiteY15" fmla="*/ 915182 h 3353228"/>
              <a:gd name="connsiteX16" fmla="*/ 684824 w 6929706"/>
              <a:gd name="connsiteY16" fmla="*/ 230358 h 3353228"/>
              <a:gd name="connsiteX17" fmla="*/ 822840 w 6929706"/>
              <a:gd name="connsiteY17" fmla="*/ 244271 h 3353228"/>
              <a:gd name="connsiteX18" fmla="*/ 911091 w 6929706"/>
              <a:gd name="connsiteY18" fmla="*/ 271666 h 3353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929706" h="3353228">
                <a:moveTo>
                  <a:pt x="911091" y="0"/>
                </a:moveTo>
                <a:lnTo>
                  <a:pt x="6929706" y="0"/>
                </a:lnTo>
                <a:lnTo>
                  <a:pt x="6929706" y="3353228"/>
                </a:lnTo>
                <a:lnTo>
                  <a:pt x="6305235" y="3353228"/>
                </a:lnTo>
                <a:lnTo>
                  <a:pt x="6313159" y="3274619"/>
                </a:lnTo>
                <a:cubicBezTo>
                  <a:pt x="6313159" y="2826888"/>
                  <a:pt x="5950201" y="2463930"/>
                  <a:pt x="5502470" y="2463930"/>
                </a:cubicBezTo>
                <a:cubicBezTo>
                  <a:pt x="5054739" y="2463930"/>
                  <a:pt x="4691781" y="2826888"/>
                  <a:pt x="4691781" y="3274619"/>
                </a:cubicBezTo>
                <a:lnTo>
                  <a:pt x="4699705" y="3353228"/>
                </a:lnTo>
                <a:lnTo>
                  <a:pt x="3953562" y="3353228"/>
                </a:lnTo>
                <a:lnTo>
                  <a:pt x="3953562" y="2355826"/>
                </a:lnTo>
                <a:cubicBezTo>
                  <a:pt x="3953562" y="2058372"/>
                  <a:pt x="3712427" y="1817237"/>
                  <a:pt x="3414973" y="1817237"/>
                </a:cubicBezTo>
                <a:lnTo>
                  <a:pt x="911091" y="1817237"/>
                </a:lnTo>
                <a:lnTo>
                  <a:pt x="911091" y="1558698"/>
                </a:lnTo>
                <a:lnTo>
                  <a:pt x="822840" y="1586093"/>
                </a:lnTo>
                <a:cubicBezTo>
                  <a:pt x="778259" y="1595215"/>
                  <a:pt x="732101" y="1600006"/>
                  <a:pt x="684824" y="1600006"/>
                </a:cubicBezTo>
                <a:cubicBezTo>
                  <a:pt x="306606" y="1600006"/>
                  <a:pt x="0" y="1293400"/>
                  <a:pt x="0" y="915182"/>
                </a:cubicBezTo>
                <a:cubicBezTo>
                  <a:pt x="0" y="536964"/>
                  <a:pt x="306606" y="230358"/>
                  <a:pt x="684824" y="230358"/>
                </a:cubicBezTo>
                <a:cubicBezTo>
                  <a:pt x="732101" y="230358"/>
                  <a:pt x="778259" y="235149"/>
                  <a:pt x="822840" y="244271"/>
                </a:cubicBezTo>
                <a:lnTo>
                  <a:pt x="911091" y="271666"/>
                </a:lnTo>
                <a:close/>
              </a:path>
            </a:pathLst>
          </a:custGeom>
          <a:gradFill flip="none" rotWithShape="1">
            <a:gsLst>
              <a:gs pos="0">
                <a:srgbClr val="2AD01A">
                  <a:shade val="30000"/>
                  <a:satMod val="115000"/>
                </a:srgbClr>
              </a:gs>
              <a:gs pos="50000">
                <a:srgbClr val="2AD01A">
                  <a:shade val="67500"/>
                  <a:satMod val="115000"/>
                </a:srgbClr>
              </a:gs>
              <a:gs pos="100000">
                <a:srgbClr val="2AD01A">
                  <a:shade val="100000"/>
                  <a:satMod val="115000"/>
                </a:srgbClr>
              </a:gs>
            </a:gsLst>
            <a:lin ang="8100000" scaled="1"/>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4" name="Textfeld 3">
            <a:hlinkClick r:id="" action="ppaction://hlinkshowjump?jump=nextslide"/>
            <a:extLst>
              <a:ext uri="{FF2B5EF4-FFF2-40B4-BE49-F238E27FC236}">
                <a16:creationId xmlns:a16="http://schemas.microsoft.com/office/drawing/2014/main" id="{93576249-DCE9-B92D-8BB5-F1E364647832}"/>
              </a:ext>
            </a:extLst>
          </p:cNvPr>
          <p:cNvSpPr txBox="1"/>
          <p:nvPr/>
        </p:nvSpPr>
        <p:spPr>
          <a:xfrm>
            <a:off x="3541032" y="2633928"/>
            <a:ext cx="5233856" cy="1446550"/>
          </a:xfrm>
          <a:prstGeom prst="rect">
            <a:avLst/>
          </a:prstGeom>
          <a:noFill/>
          <a:scene3d>
            <a:camera prst="orthographicFront"/>
            <a:lightRig rig="threePt" dir="t"/>
          </a:scene3d>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400" b="1"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Calibri" panose="020F0502020204030204" pitchFamily="34" charset="0"/>
              </a:rPr>
              <a:t>Übung: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400" b="1"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Calibri" panose="020F0502020204030204" pitchFamily="34" charset="0"/>
              </a:rPr>
              <a:t>Tutorial (20 Min.)</a:t>
            </a:r>
            <a:endParaRPr kumimoji="0" lang="de-DE" sz="4000" b="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Calibri" panose="020F0502020204030204" pitchFamily="34" charset="0"/>
            </a:endParaRPr>
          </a:p>
        </p:txBody>
      </p:sp>
    </p:spTree>
    <p:extLst>
      <p:ext uri="{BB962C8B-B14F-4D97-AF65-F5344CB8AC3E}">
        <p14:creationId xmlns:p14="http://schemas.microsoft.com/office/powerpoint/2010/main" val="35078646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09AAF5-2140-4271-8F0D-6C62BB451AA6}"/>
              </a:ext>
            </a:extLst>
          </p:cNvPr>
          <p:cNvSpPr>
            <a:spLocks noGrp="1"/>
          </p:cNvSpPr>
          <p:nvPr>
            <p:ph type="title"/>
          </p:nvPr>
        </p:nvSpPr>
        <p:spPr/>
        <p:txBody>
          <a:bodyPr/>
          <a:lstStyle/>
          <a:p>
            <a:r>
              <a:rPr lang="de-DE" dirty="0"/>
              <a:t>Technische Hilfe und Unterstützung</a:t>
            </a:r>
          </a:p>
        </p:txBody>
      </p:sp>
      <p:sp>
        <p:nvSpPr>
          <p:cNvPr id="6" name="Ellipse 5">
            <a:extLst>
              <a:ext uri="{FF2B5EF4-FFF2-40B4-BE49-F238E27FC236}">
                <a16:creationId xmlns:a16="http://schemas.microsoft.com/office/drawing/2014/main" id="{3F7BC5A4-B49F-40BF-A215-753BCF9D17A4}"/>
              </a:ext>
            </a:extLst>
          </p:cNvPr>
          <p:cNvSpPr/>
          <p:nvPr/>
        </p:nvSpPr>
        <p:spPr>
          <a:xfrm>
            <a:off x="1408069" y="4891722"/>
            <a:ext cx="965200" cy="876300"/>
          </a:xfrm>
          <a:prstGeom prst="ellipse">
            <a:avLst/>
          </a:prstGeom>
          <a:solidFill>
            <a:srgbClr val="89AE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Ellipse 8">
            <a:extLst>
              <a:ext uri="{FF2B5EF4-FFF2-40B4-BE49-F238E27FC236}">
                <a16:creationId xmlns:a16="http://schemas.microsoft.com/office/drawing/2014/main" id="{A3A93FF2-7F22-49B2-BF45-9985B0CFD27B}"/>
              </a:ext>
            </a:extLst>
          </p:cNvPr>
          <p:cNvSpPr/>
          <p:nvPr/>
        </p:nvSpPr>
        <p:spPr>
          <a:xfrm>
            <a:off x="1408069" y="1825625"/>
            <a:ext cx="965200" cy="876300"/>
          </a:xfrm>
          <a:prstGeom prst="ellipse">
            <a:avLst/>
          </a:prstGeom>
          <a:solidFill>
            <a:srgbClr val="89AE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3" name="Inhaltsplatzhalter 12" descr="E-Mail">
            <a:extLst>
              <a:ext uri="{FF2B5EF4-FFF2-40B4-BE49-F238E27FC236}">
                <a16:creationId xmlns:a16="http://schemas.microsoft.com/office/drawing/2014/main" id="{A1E683AE-F71A-461E-9685-AEDD8F2DD99F}"/>
              </a:ext>
            </a:extLst>
          </p:cNvPr>
          <p:cNvPicPr>
            <a:picLocks noGrp="1" noChangeAspect="1"/>
          </p:cNvPicPr>
          <p:nvPr>
            <p:ph idx="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99612" y="1972718"/>
            <a:ext cx="582114" cy="582114"/>
          </a:xfrm>
          <a:prstGeom prst="rect">
            <a:avLst/>
          </a:prstGeom>
        </p:spPr>
      </p:pic>
      <p:pic>
        <p:nvPicPr>
          <p:cNvPr id="15" name="Grafik 14" descr="Tanz">
            <a:extLst>
              <a:ext uri="{FF2B5EF4-FFF2-40B4-BE49-F238E27FC236}">
                <a16:creationId xmlns:a16="http://schemas.microsoft.com/office/drawing/2014/main" id="{C4F0C438-AEBB-4F5F-9A31-8074892A7EA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42234" y="4981437"/>
            <a:ext cx="696869" cy="696869"/>
          </a:xfrm>
          <a:prstGeom prst="rect">
            <a:avLst/>
          </a:prstGeom>
        </p:spPr>
      </p:pic>
      <p:sp>
        <p:nvSpPr>
          <p:cNvPr id="10" name="Textfeld 2">
            <a:extLst>
              <a:ext uri="{FF2B5EF4-FFF2-40B4-BE49-F238E27FC236}">
                <a16:creationId xmlns:a16="http://schemas.microsoft.com/office/drawing/2014/main" id="{20F252A5-DF43-4DCD-9812-97E6FF13249F}"/>
              </a:ext>
            </a:extLst>
          </p:cNvPr>
          <p:cNvSpPr txBox="1">
            <a:spLocks noChangeArrowheads="1"/>
          </p:cNvSpPr>
          <p:nvPr/>
        </p:nvSpPr>
        <p:spPr bwMode="auto">
          <a:xfrm>
            <a:off x="2739939" y="1589088"/>
            <a:ext cx="8474161" cy="2968398"/>
          </a:xfrm>
          <a:custGeom>
            <a:avLst/>
            <a:gdLst>
              <a:gd name="csX0" fmla="*/ 0 w 8474161"/>
              <a:gd name="csY0" fmla="*/ 0 h 2968398"/>
              <a:gd name="csX1" fmla="*/ 821342 w 8474161"/>
              <a:gd name="csY1" fmla="*/ 0 h 2968398"/>
              <a:gd name="csX2" fmla="*/ 1388459 w 8474161"/>
              <a:gd name="csY2" fmla="*/ 0 h 2968398"/>
              <a:gd name="csX3" fmla="*/ 2125059 w 8474161"/>
              <a:gd name="csY3" fmla="*/ 0 h 2968398"/>
              <a:gd name="csX4" fmla="*/ 2946401 w 8474161"/>
              <a:gd name="csY4" fmla="*/ 0 h 2968398"/>
              <a:gd name="csX5" fmla="*/ 3683001 w 8474161"/>
              <a:gd name="csY5" fmla="*/ 0 h 2968398"/>
              <a:gd name="csX6" fmla="*/ 4419601 w 8474161"/>
              <a:gd name="csY6" fmla="*/ 0 h 2968398"/>
              <a:gd name="csX7" fmla="*/ 5156201 w 8474161"/>
              <a:gd name="csY7" fmla="*/ 0 h 2968398"/>
              <a:gd name="csX8" fmla="*/ 5638576 w 8474161"/>
              <a:gd name="csY8" fmla="*/ 0 h 2968398"/>
              <a:gd name="csX9" fmla="*/ 6036210 w 8474161"/>
              <a:gd name="csY9" fmla="*/ 0 h 2968398"/>
              <a:gd name="csX10" fmla="*/ 6518585 w 8474161"/>
              <a:gd name="csY10" fmla="*/ 0 h 2968398"/>
              <a:gd name="csX11" fmla="*/ 7339927 w 8474161"/>
              <a:gd name="csY11" fmla="*/ 0 h 2968398"/>
              <a:gd name="csX12" fmla="*/ 7822302 w 8474161"/>
              <a:gd name="csY12" fmla="*/ 0 h 2968398"/>
              <a:gd name="csX13" fmla="*/ 8474161 w 8474161"/>
              <a:gd name="csY13" fmla="*/ 0 h 2968398"/>
              <a:gd name="csX14" fmla="*/ 8474161 w 8474161"/>
              <a:gd name="csY14" fmla="*/ 593680 h 2968398"/>
              <a:gd name="csX15" fmla="*/ 8474161 w 8474161"/>
              <a:gd name="csY15" fmla="*/ 1217043 h 2968398"/>
              <a:gd name="csX16" fmla="*/ 8474161 w 8474161"/>
              <a:gd name="csY16" fmla="*/ 1810723 h 2968398"/>
              <a:gd name="csX17" fmla="*/ 8474161 w 8474161"/>
              <a:gd name="csY17" fmla="*/ 2968398 h 2968398"/>
              <a:gd name="csX18" fmla="*/ 8076527 w 8474161"/>
              <a:gd name="csY18" fmla="*/ 2968398 h 2968398"/>
              <a:gd name="csX19" fmla="*/ 7509410 w 8474161"/>
              <a:gd name="csY19" fmla="*/ 2968398 h 2968398"/>
              <a:gd name="csX20" fmla="*/ 6857552 w 8474161"/>
              <a:gd name="csY20" fmla="*/ 2968398 h 2968398"/>
              <a:gd name="csX21" fmla="*/ 6290435 w 8474161"/>
              <a:gd name="csY21" fmla="*/ 2968398 h 2968398"/>
              <a:gd name="csX22" fmla="*/ 5892801 w 8474161"/>
              <a:gd name="csY22" fmla="*/ 2968398 h 2968398"/>
              <a:gd name="csX23" fmla="*/ 5495167 w 8474161"/>
              <a:gd name="csY23" fmla="*/ 2968398 h 2968398"/>
              <a:gd name="csX24" fmla="*/ 4843309 w 8474161"/>
              <a:gd name="csY24" fmla="*/ 2968398 h 2968398"/>
              <a:gd name="csX25" fmla="*/ 4445675 w 8474161"/>
              <a:gd name="csY25" fmla="*/ 2968398 h 2968398"/>
              <a:gd name="csX26" fmla="*/ 3709075 w 8474161"/>
              <a:gd name="csY26" fmla="*/ 2968398 h 2968398"/>
              <a:gd name="csX27" fmla="*/ 3311441 w 8474161"/>
              <a:gd name="csY27" fmla="*/ 2968398 h 2968398"/>
              <a:gd name="csX28" fmla="*/ 2490100 w 8474161"/>
              <a:gd name="csY28" fmla="*/ 2968398 h 2968398"/>
              <a:gd name="csX29" fmla="*/ 2092466 w 8474161"/>
              <a:gd name="csY29" fmla="*/ 2968398 h 2968398"/>
              <a:gd name="csX30" fmla="*/ 1271124 w 8474161"/>
              <a:gd name="csY30" fmla="*/ 2968398 h 2968398"/>
              <a:gd name="csX31" fmla="*/ 0 w 8474161"/>
              <a:gd name="csY31" fmla="*/ 2968398 h 2968398"/>
              <a:gd name="csX32" fmla="*/ 0 w 8474161"/>
              <a:gd name="csY32" fmla="*/ 2374718 h 2968398"/>
              <a:gd name="csX33" fmla="*/ 0 w 8474161"/>
              <a:gd name="csY33" fmla="*/ 1721671 h 2968398"/>
              <a:gd name="csX34" fmla="*/ 0 w 8474161"/>
              <a:gd name="csY34" fmla="*/ 1217043 h 2968398"/>
              <a:gd name="csX35" fmla="*/ 0 w 8474161"/>
              <a:gd name="csY35" fmla="*/ 623364 h 2968398"/>
              <a:gd name="csX36" fmla="*/ 0 w 8474161"/>
              <a:gd name="csY36" fmla="*/ 0 h 296839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Lst>
            <a:rect l="l" t="t" r="r" b="b"/>
            <a:pathLst>
              <a:path w="8474161" h="2968398" fill="none" extrusionOk="0">
                <a:moveTo>
                  <a:pt x="0" y="0"/>
                </a:moveTo>
                <a:cubicBezTo>
                  <a:pt x="273861" y="15745"/>
                  <a:pt x="498223" y="19720"/>
                  <a:pt x="821342" y="0"/>
                </a:cubicBezTo>
                <a:cubicBezTo>
                  <a:pt x="1144461" y="-19720"/>
                  <a:pt x="1134541" y="-597"/>
                  <a:pt x="1388459" y="0"/>
                </a:cubicBezTo>
                <a:cubicBezTo>
                  <a:pt x="1642377" y="597"/>
                  <a:pt x="1818028" y="-19544"/>
                  <a:pt x="2125059" y="0"/>
                </a:cubicBezTo>
                <a:cubicBezTo>
                  <a:pt x="2432090" y="19544"/>
                  <a:pt x="2663080" y="-25864"/>
                  <a:pt x="2946401" y="0"/>
                </a:cubicBezTo>
                <a:cubicBezTo>
                  <a:pt x="3229722" y="25864"/>
                  <a:pt x="3433221" y="-27867"/>
                  <a:pt x="3683001" y="0"/>
                </a:cubicBezTo>
                <a:cubicBezTo>
                  <a:pt x="3932781" y="27867"/>
                  <a:pt x="4087237" y="12825"/>
                  <a:pt x="4419601" y="0"/>
                </a:cubicBezTo>
                <a:cubicBezTo>
                  <a:pt x="4751965" y="-12825"/>
                  <a:pt x="4846466" y="32653"/>
                  <a:pt x="5156201" y="0"/>
                </a:cubicBezTo>
                <a:cubicBezTo>
                  <a:pt x="5465936" y="-32653"/>
                  <a:pt x="5537292" y="8042"/>
                  <a:pt x="5638576" y="0"/>
                </a:cubicBezTo>
                <a:cubicBezTo>
                  <a:pt x="5739861" y="-8042"/>
                  <a:pt x="5916305" y="14475"/>
                  <a:pt x="6036210" y="0"/>
                </a:cubicBezTo>
                <a:cubicBezTo>
                  <a:pt x="6156115" y="-14475"/>
                  <a:pt x="6338910" y="-8542"/>
                  <a:pt x="6518585" y="0"/>
                </a:cubicBezTo>
                <a:cubicBezTo>
                  <a:pt x="6698260" y="8542"/>
                  <a:pt x="7133913" y="9522"/>
                  <a:pt x="7339927" y="0"/>
                </a:cubicBezTo>
                <a:cubicBezTo>
                  <a:pt x="7545941" y="-9522"/>
                  <a:pt x="7652817" y="-23940"/>
                  <a:pt x="7822302" y="0"/>
                </a:cubicBezTo>
                <a:cubicBezTo>
                  <a:pt x="7991788" y="23940"/>
                  <a:pt x="8225699" y="-4358"/>
                  <a:pt x="8474161" y="0"/>
                </a:cubicBezTo>
                <a:cubicBezTo>
                  <a:pt x="8475128" y="245118"/>
                  <a:pt x="8502819" y="386728"/>
                  <a:pt x="8474161" y="593680"/>
                </a:cubicBezTo>
                <a:cubicBezTo>
                  <a:pt x="8445503" y="800632"/>
                  <a:pt x="8445114" y="923682"/>
                  <a:pt x="8474161" y="1217043"/>
                </a:cubicBezTo>
                <a:cubicBezTo>
                  <a:pt x="8503208" y="1510404"/>
                  <a:pt x="8482966" y="1657366"/>
                  <a:pt x="8474161" y="1810723"/>
                </a:cubicBezTo>
                <a:cubicBezTo>
                  <a:pt x="8465356" y="1964080"/>
                  <a:pt x="8503378" y="2433737"/>
                  <a:pt x="8474161" y="2968398"/>
                </a:cubicBezTo>
                <a:cubicBezTo>
                  <a:pt x="8290178" y="2974611"/>
                  <a:pt x="8272728" y="2956989"/>
                  <a:pt x="8076527" y="2968398"/>
                </a:cubicBezTo>
                <a:cubicBezTo>
                  <a:pt x="7880326" y="2979807"/>
                  <a:pt x="7660655" y="2976884"/>
                  <a:pt x="7509410" y="2968398"/>
                </a:cubicBezTo>
                <a:cubicBezTo>
                  <a:pt x="7358165" y="2959912"/>
                  <a:pt x="7141755" y="2954600"/>
                  <a:pt x="6857552" y="2968398"/>
                </a:cubicBezTo>
                <a:cubicBezTo>
                  <a:pt x="6573349" y="2982196"/>
                  <a:pt x="6438052" y="2973611"/>
                  <a:pt x="6290435" y="2968398"/>
                </a:cubicBezTo>
                <a:cubicBezTo>
                  <a:pt x="6142818" y="2963185"/>
                  <a:pt x="5986104" y="2950804"/>
                  <a:pt x="5892801" y="2968398"/>
                </a:cubicBezTo>
                <a:cubicBezTo>
                  <a:pt x="5799498" y="2985992"/>
                  <a:pt x="5628776" y="2956704"/>
                  <a:pt x="5495167" y="2968398"/>
                </a:cubicBezTo>
                <a:cubicBezTo>
                  <a:pt x="5361558" y="2980092"/>
                  <a:pt x="5129263" y="2989187"/>
                  <a:pt x="4843309" y="2968398"/>
                </a:cubicBezTo>
                <a:cubicBezTo>
                  <a:pt x="4557355" y="2947609"/>
                  <a:pt x="4633562" y="2969083"/>
                  <a:pt x="4445675" y="2968398"/>
                </a:cubicBezTo>
                <a:cubicBezTo>
                  <a:pt x="4257788" y="2967713"/>
                  <a:pt x="4058237" y="2932020"/>
                  <a:pt x="3709075" y="2968398"/>
                </a:cubicBezTo>
                <a:cubicBezTo>
                  <a:pt x="3359913" y="3004776"/>
                  <a:pt x="3485492" y="2969536"/>
                  <a:pt x="3311441" y="2968398"/>
                </a:cubicBezTo>
                <a:cubicBezTo>
                  <a:pt x="3137390" y="2967260"/>
                  <a:pt x="2790723" y="2945382"/>
                  <a:pt x="2490100" y="2968398"/>
                </a:cubicBezTo>
                <a:cubicBezTo>
                  <a:pt x="2189477" y="2991414"/>
                  <a:pt x="2237638" y="2972171"/>
                  <a:pt x="2092466" y="2968398"/>
                </a:cubicBezTo>
                <a:cubicBezTo>
                  <a:pt x="1947294" y="2964625"/>
                  <a:pt x="1454882" y="2945253"/>
                  <a:pt x="1271124" y="2968398"/>
                </a:cubicBezTo>
                <a:cubicBezTo>
                  <a:pt x="1087366" y="2991543"/>
                  <a:pt x="631975" y="3020120"/>
                  <a:pt x="0" y="2968398"/>
                </a:cubicBezTo>
                <a:cubicBezTo>
                  <a:pt x="20521" y="2771130"/>
                  <a:pt x="12398" y="2661668"/>
                  <a:pt x="0" y="2374718"/>
                </a:cubicBezTo>
                <a:cubicBezTo>
                  <a:pt x="-12398" y="2087768"/>
                  <a:pt x="-14769" y="2037118"/>
                  <a:pt x="0" y="1721671"/>
                </a:cubicBezTo>
                <a:cubicBezTo>
                  <a:pt x="14769" y="1406224"/>
                  <a:pt x="13817" y="1460107"/>
                  <a:pt x="0" y="1217043"/>
                </a:cubicBezTo>
                <a:cubicBezTo>
                  <a:pt x="-13817" y="973979"/>
                  <a:pt x="-1637" y="909117"/>
                  <a:pt x="0" y="623364"/>
                </a:cubicBezTo>
                <a:cubicBezTo>
                  <a:pt x="1637" y="337611"/>
                  <a:pt x="500" y="273447"/>
                  <a:pt x="0" y="0"/>
                </a:cubicBezTo>
                <a:close/>
              </a:path>
              <a:path w="8474161" h="2968398" stroke="0" extrusionOk="0">
                <a:moveTo>
                  <a:pt x="0" y="0"/>
                </a:moveTo>
                <a:cubicBezTo>
                  <a:pt x="333922" y="9589"/>
                  <a:pt x="580205" y="20703"/>
                  <a:pt x="821342" y="0"/>
                </a:cubicBezTo>
                <a:cubicBezTo>
                  <a:pt x="1062479" y="-20703"/>
                  <a:pt x="1302236" y="-18602"/>
                  <a:pt x="1473200" y="0"/>
                </a:cubicBezTo>
                <a:cubicBezTo>
                  <a:pt x="1644164" y="18602"/>
                  <a:pt x="1855220" y="2981"/>
                  <a:pt x="1955576" y="0"/>
                </a:cubicBezTo>
                <a:cubicBezTo>
                  <a:pt x="2055932" y="-2981"/>
                  <a:pt x="2309638" y="-15660"/>
                  <a:pt x="2607434" y="0"/>
                </a:cubicBezTo>
                <a:cubicBezTo>
                  <a:pt x="2905230" y="15660"/>
                  <a:pt x="3095158" y="34588"/>
                  <a:pt x="3428776" y="0"/>
                </a:cubicBezTo>
                <a:cubicBezTo>
                  <a:pt x="3762394" y="-34588"/>
                  <a:pt x="3716455" y="7867"/>
                  <a:pt x="3911151" y="0"/>
                </a:cubicBezTo>
                <a:cubicBezTo>
                  <a:pt x="4105848" y="-7867"/>
                  <a:pt x="4179193" y="1064"/>
                  <a:pt x="4308785" y="0"/>
                </a:cubicBezTo>
                <a:cubicBezTo>
                  <a:pt x="4438377" y="-1064"/>
                  <a:pt x="4804216" y="15161"/>
                  <a:pt x="4960643" y="0"/>
                </a:cubicBezTo>
                <a:cubicBezTo>
                  <a:pt x="5117070" y="-15161"/>
                  <a:pt x="5318865" y="28850"/>
                  <a:pt x="5612502" y="0"/>
                </a:cubicBezTo>
                <a:cubicBezTo>
                  <a:pt x="5906139" y="-28850"/>
                  <a:pt x="6082402" y="-24422"/>
                  <a:pt x="6349102" y="0"/>
                </a:cubicBezTo>
                <a:cubicBezTo>
                  <a:pt x="6615802" y="24422"/>
                  <a:pt x="6779786" y="-23092"/>
                  <a:pt x="6916219" y="0"/>
                </a:cubicBezTo>
                <a:cubicBezTo>
                  <a:pt x="7052652" y="23092"/>
                  <a:pt x="7148892" y="-19345"/>
                  <a:pt x="7313853" y="0"/>
                </a:cubicBezTo>
                <a:cubicBezTo>
                  <a:pt x="7478814" y="19345"/>
                  <a:pt x="7697233" y="-23769"/>
                  <a:pt x="7796228" y="0"/>
                </a:cubicBezTo>
                <a:cubicBezTo>
                  <a:pt x="7895223" y="23769"/>
                  <a:pt x="8189840" y="25841"/>
                  <a:pt x="8474161" y="0"/>
                </a:cubicBezTo>
                <a:cubicBezTo>
                  <a:pt x="8494699" y="261622"/>
                  <a:pt x="8492709" y="373823"/>
                  <a:pt x="8474161" y="534312"/>
                </a:cubicBezTo>
                <a:cubicBezTo>
                  <a:pt x="8455613" y="694801"/>
                  <a:pt x="8451733" y="929913"/>
                  <a:pt x="8474161" y="1127991"/>
                </a:cubicBezTo>
                <a:cubicBezTo>
                  <a:pt x="8496589" y="1326069"/>
                  <a:pt x="8468962" y="1434009"/>
                  <a:pt x="8474161" y="1691987"/>
                </a:cubicBezTo>
                <a:cubicBezTo>
                  <a:pt x="8479360" y="1949965"/>
                  <a:pt x="8480212" y="2057622"/>
                  <a:pt x="8474161" y="2345034"/>
                </a:cubicBezTo>
                <a:cubicBezTo>
                  <a:pt x="8468110" y="2632446"/>
                  <a:pt x="8464311" y="2819494"/>
                  <a:pt x="8474161" y="2968398"/>
                </a:cubicBezTo>
                <a:cubicBezTo>
                  <a:pt x="8302876" y="2985923"/>
                  <a:pt x="8122461" y="2958260"/>
                  <a:pt x="7991786" y="2968398"/>
                </a:cubicBezTo>
                <a:cubicBezTo>
                  <a:pt x="7861112" y="2978536"/>
                  <a:pt x="7383924" y="2960550"/>
                  <a:pt x="7170444" y="2968398"/>
                </a:cubicBezTo>
                <a:cubicBezTo>
                  <a:pt x="6956964" y="2976246"/>
                  <a:pt x="6525733" y="2935513"/>
                  <a:pt x="6349102" y="2968398"/>
                </a:cubicBezTo>
                <a:cubicBezTo>
                  <a:pt x="6172471" y="3001283"/>
                  <a:pt x="5919769" y="2961168"/>
                  <a:pt x="5697244" y="2968398"/>
                </a:cubicBezTo>
                <a:cubicBezTo>
                  <a:pt x="5474719" y="2975628"/>
                  <a:pt x="5226465" y="2991026"/>
                  <a:pt x="5045385" y="2968398"/>
                </a:cubicBezTo>
                <a:cubicBezTo>
                  <a:pt x="4864305" y="2945770"/>
                  <a:pt x="4640519" y="2995513"/>
                  <a:pt x="4308785" y="2968398"/>
                </a:cubicBezTo>
                <a:cubicBezTo>
                  <a:pt x="3977051" y="2941283"/>
                  <a:pt x="3751985" y="3005200"/>
                  <a:pt x="3487443" y="2968398"/>
                </a:cubicBezTo>
                <a:cubicBezTo>
                  <a:pt x="3222901" y="2931596"/>
                  <a:pt x="3203533" y="2967696"/>
                  <a:pt x="3089809" y="2968398"/>
                </a:cubicBezTo>
                <a:cubicBezTo>
                  <a:pt x="2976085" y="2969100"/>
                  <a:pt x="2878518" y="2976986"/>
                  <a:pt x="2692176" y="2968398"/>
                </a:cubicBezTo>
                <a:cubicBezTo>
                  <a:pt x="2505834" y="2959810"/>
                  <a:pt x="2302792" y="2950793"/>
                  <a:pt x="2125059" y="2968398"/>
                </a:cubicBezTo>
                <a:cubicBezTo>
                  <a:pt x="1947326" y="2986003"/>
                  <a:pt x="1715049" y="3000272"/>
                  <a:pt x="1473200" y="2968398"/>
                </a:cubicBezTo>
                <a:cubicBezTo>
                  <a:pt x="1231351" y="2936524"/>
                  <a:pt x="1114428" y="2981462"/>
                  <a:pt x="906083" y="2968398"/>
                </a:cubicBezTo>
                <a:cubicBezTo>
                  <a:pt x="697738" y="2955334"/>
                  <a:pt x="386877" y="2972004"/>
                  <a:pt x="0" y="2968398"/>
                </a:cubicBezTo>
                <a:cubicBezTo>
                  <a:pt x="20143" y="2687603"/>
                  <a:pt x="15068" y="2575774"/>
                  <a:pt x="0" y="2315350"/>
                </a:cubicBezTo>
                <a:cubicBezTo>
                  <a:pt x="-15068" y="2054926"/>
                  <a:pt x="1100" y="1873578"/>
                  <a:pt x="0" y="1691987"/>
                </a:cubicBezTo>
                <a:cubicBezTo>
                  <a:pt x="-1100" y="1510396"/>
                  <a:pt x="-3734" y="1318427"/>
                  <a:pt x="0" y="1187359"/>
                </a:cubicBezTo>
                <a:cubicBezTo>
                  <a:pt x="3734" y="1056291"/>
                  <a:pt x="20863" y="789435"/>
                  <a:pt x="0" y="593680"/>
                </a:cubicBezTo>
                <a:cubicBezTo>
                  <a:pt x="-20863" y="397925"/>
                  <a:pt x="-24953" y="119689"/>
                  <a:pt x="0" y="0"/>
                </a:cubicBezTo>
                <a:close/>
              </a:path>
            </a:pathLst>
          </a:custGeom>
          <a:solidFill>
            <a:srgbClr val="FFFFFF"/>
          </a:solidFill>
          <a:ln w="25400">
            <a:solidFill>
              <a:srgbClr val="A7AAAC">
                <a:lumMod val="75000"/>
              </a:srgbClr>
            </a:solidFill>
            <a:miter lim="800000"/>
            <a:headEnd/>
            <a:tailEnd/>
            <a:extLst>
              <a:ext uri="{C807C97D-BFC1-408E-A445-0C87EB9F89A2}">
                <ask:lineSketchStyleProps xmlns:ask="http://schemas.microsoft.com/office/drawing/2018/sketchyshapes" sd="981765707">
                  <a:prstGeom prst="rect">
                    <a:avLst/>
                  </a:prstGeom>
                  <ask:type>
                    <ask:lineSketchFreehand/>
                  </ask:type>
                </ask:lineSketchStyleProps>
              </a:ext>
            </a:extLst>
          </a:ln>
          <a:effectLst>
            <a:outerShdw blurRad="63500" sx="102000" sy="102000" algn="ctr" rotWithShape="0">
              <a:prstClr val="black">
                <a:alpha val="40000"/>
              </a:prstClr>
            </a:outerShdw>
          </a:effectLst>
        </p:spPr>
        <p:txBody>
          <a:bodyPr rot="0" vert="horz" wrap="square" lIns="91440" tIns="45720" rIns="91440" bIns="45720" anchor="t" anchorCtr="0">
            <a:noAutofit/>
          </a:bodyPr>
          <a:lstStyle>
            <a:lvl1pPr marL="432000" indent="-324000" algn="l" defTabSz="914400" rtl="0" eaLnBrk="1" latinLnBrk="0" hangingPunct="1">
              <a:lnSpc>
                <a:spcPct val="90000"/>
              </a:lnSpc>
              <a:spcBef>
                <a:spcPts val="1417"/>
              </a:spcBef>
              <a:buClr>
                <a:srgbClr val="646567"/>
              </a:buClr>
              <a:buSzPct val="100000"/>
              <a:buFont typeface="Arial" panose="020B0604020202020204" pitchFamily="34" charset="0"/>
              <a:buChar char="•"/>
              <a:defRPr sz="2000" kern="1200">
                <a:solidFill>
                  <a:srgbClr val="646567"/>
                </a:solidFill>
                <a:latin typeface="+mn-lt"/>
                <a:ea typeface="+mn-ea"/>
                <a:cs typeface="+mn-cs"/>
              </a:defRPr>
            </a:lvl1pPr>
            <a:lvl2pPr marL="742950" indent="-285750" algn="l" defTabSz="914400" rtl="0" eaLnBrk="1" latinLnBrk="0" hangingPunct="1">
              <a:lnSpc>
                <a:spcPct val="90000"/>
              </a:lnSpc>
              <a:spcBef>
                <a:spcPts val="500"/>
              </a:spcBef>
              <a:buClr>
                <a:srgbClr val="646567"/>
              </a:buClr>
              <a:buSzPct val="75000"/>
              <a:buFont typeface="Courier New" panose="02070309020205020404" pitchFamily="49" charset="0"/>
              <a:buChar char="o"/>
              <a:defRPr sz="1800" kern="1200">
                <a:solidFill>
                  <a:srgbClr val="646567"/>
                </a:solidFill>
                <a:latin typeface="+mn-lt"/>
                <a:ea typeface="+mn-ea"/>
                <a:cs typeface="+mn-cs"/>
              </a:defRPr>
            </a:lvl2pPr>
            <a:lvl3pPr marL="1143000" indent="-228600" algn="l" defTabSz="914400" rtl="0" eaLnBrk="1" latinLnBrk="0" hangingPunct="1">
              <a:lnSpc>
                <a:spcPct val="90000"/>
              </a:lnSpc>
              <a:spcBef>
                <a:spcPts val="500"/>
              </a:spcBef>
              <a:buClr>
                <a:srgbClr val="646567"/>
              </a:buClr>
              <a:buSzPct val="75000"/>
              <a:buFont typeface="Wingdings" panose="05000000000000000000" pitchFamily="2" charset="2"/>
              <a:buChar char="§"/>
              <a:defRPr sz="1800" kern="1200">
                <a:solidFill>
                  <a:srgbClr val="646567"/>
                </a:solidFill>
                <a:latin typeface="+mn-lt"/>
                <a:ea typeface="+mn-ea"/>
                <a:cs typeface="+mn-cs"/>
              </a:defRPr>
            </a:lvl3pPr>
            <a:lvl4pPr marL="1600200" indent="-228600" algn="l" defTabSz="914400" rtl="0" eaLnBrk="1" latinLnBrk="0" hangingPunct="1">
              <a:lnSpc>
                <a:spcPct val="90000"/>
              </a:lnSpc>
              <a:spcBef>
                <a:spcPts val="500"/>
              </a:spcBef>
              <a:buClr>
                <a:srgbClr val="646567"/>
              </a:buClr>
              <a:buSzPct val="75000"/>
              <a:buFont typeface="Wingdings" panose="05000000000000000000" pitchFamily="2" charset="2"/>
              <a:buChar char="v"/>
              <a:defRPr sz="1600" kern="1200">
                <a:solidFill>
                  <a:srgbClr val="646567"/>
                </a:solidFill>
                <a:latin typeface="+mn-lt"/>
                <a:ea typeface="+mn-ea"/>
                <a:cs typeface="+mn-cs"/>
              </a:defRPr>
            </a:lvl4pPr>
            <a:lvl5pPr marL="2057400" indent="-228600" algn="l" defTabSz="914400" rtl="0" eaLnBrk="1" latinLnBrk="0" hangingPunct="1">
              <a:lnSpc>
                <a:spcPct val="90000"/>
              </a:lnSpc>
              <a:spcBef>
                <a:spcPts val="500"/>
              </a:spcBef>
              <a:buClr>
                <a:srgbClr val="646567"/>
              </a:buClr>
              <a:buSzPct val="75000"/>
              <a:buFont typeface="Courier New" panose="02070309020205020404" pitchFamily="49" charset="0"/>
              <a:buChar char="o"/>
              <a:defRPr sz="1600" kern="1200">
                <a:solidFill>
                  <a:srgbClr val="646567"/>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8000" indent="0">
              <a:buNone/>
            </a:pPr>
            <a:r>
              <a:rPr lang="de-DE" sz="2800" b="1" dirty="0">
                <a:solidFill>
                  <a:schemeClr val="tx1"/>
                </a:solidFill>
                <a:latin typeface="Bahnschrift SemiCondensed" panose="020B0502040204020203" pitchFamily="34" charset="0"/>
              </a:rPr>
              <a:t>Technische Beratung</a:t>
            </a:r>
          </a:p>
          <a:p>
            <a:pPr marL="457200" indent="-457200">
              <a:buFont typeface="Wingdings" panose="05000000000000000000" pitchFamily="2" charset="2"/>
              <a:buChar char="Ø"/>
            </a:pPr>
            <a:r>
              <a:rPr lang="de-DE" sz="2800" dirty="0">
                <a:solidFill>
                  <a:schemeClr val="tx1"/>
                </a:solidFill>
                <a:latin typeface="Bahnschrift SemiCondensed" panose="020B0502040204020203" pitchFamily="34" charset="0"/>
              </a:rPr>
              <a:t> </a:t>
            </a:r>
          </a:p>
          <a:p>
            <a:pPr marL="914400" lvl="1" indent="-457200">
              <a:buFont typeface="Symbol" panose="05050102010706020507" pitchFamily="18" charset="2"/>
              <a:buChar char="-"/>
            </a:pPr>
            <a:r>
              <a:rPr lang="de-DE" sz="2800" dirty="0">
                <a:solidFill>
                  <a:schemeClr val="tx1"/>
                </a:solidFill>
                <a:latin typeface="Bahnschrift SemiCondensed" panose="020B0502040204020203" pitchFamily="34" charset="0"/>
              </a:rPr>
              <a:t>E-Mail: </a:t>
            </a:r>
          </a:p>
          <a:p>
            <a:pPr marL="914400" lvl="1" indent="-457200">
              <a:buFont typeface="Symbol" panose="05050102010706020507" pitchFamily="18" charset="2"/>
              <a:buChar char="-"/>
            </a:pPr>
            <a:r>
              <a:rPr lang="de-DE" sz="2800" dirty="0">
                <a:solidFill>
                  <a:schemeClr val="tx1"/>
                </a:solidFill>
                <a:latin typeface="Bahnschrift SemiCondensed" panose="020B0502040204020203" pitchFamily="34" charset="0"/>
              </a:rPr>
              <a:t>Telefon:</a:t>
            </a:r>
          </a:p>
        </p:txBody>
      </p:sp>
      <p:sp>
        <p:nvSpPr>
          <p:cNvPr id="12" name="Textfeld 2">
            <a:extLst>
              <a:ext uri="{FF2B5EF4-FFF2-40B4-BE49-F238E27FC236}">
                <a16:creationId xmlns:a16="http://schemas.microsoft.com/office/drawing/2014/main" id="{3CB56C74-082A-4DA9-9F16-58B9D11987C3}"/>
              </a:ext>
            </a:extLst>
          </p:cNvPr>
          <p:cNvSpPr txBox="1">
            <a:spLocks noChangeArrowheads="1"/>
          </p:cNvSpPr>
          <p:nvPr/>
        </p:nvSpPr>
        <p:spPr bwMode="auto">
          <a:xfrm>
            <a:off x="2739939" y="4891722"/>
            <a:ext cx="8474161" cy="1770335"/>
          </a:xfrm>
          <a:custGeom>
            <a:avLst/>
            <a:gdLst>
              <a:gd name="csX0" fmla="*/ 0 w 8474161"/>
              <a:gd name="csY0" fmla="*/ 0 h 1770335"/>
              <a:gd name="csX1" fmla="*/ 736600 w 8474161"/>
              <a:gd name="csY1" fmla="*/ 0 h 1770335"/>
              <a:gd name="csX2" fmla="*/ 1388459 w 8474161"/>
              <a:gd name="csY2" fmla="*/ 0 h 1770335"/>
              <a:gd name="csX3" fmla="*/ 1955576 w 8474161"/>
              <a:gd name="csY3" fmla="*/ 0 h 1770335"/>
              <a:gd name="csX4" fmla="*/ 2776917 w 8474161"/>
              <a:gd name="csY4" fmla="*/ 0 h 1770335"/>
              <a:gd name="csX5" fmla="*/ 3259293 w 8474161"/>
              <a:gd name="csY5" fmla="*/ 0 h 1770335"/>
              <a:gd name="csX6" fmla="*/ 3826410 w 8474161"/>
              <a:gd name="csY6" fmla="*/ 0 h 1770335"/>
              <a:gd name="csX7" fmla="*/ 4563010 w 8474161"/>
              <a:gd name="csY7" fmla="*/ 0 h 1770335"/>
              <a:gd name="csX8" fmla="*/ 5384352 w 8474161"/>
              <a:gd name="csY8" fmla="*/ 0 h 1770335"/>
              <a:gd name="csX9" fmla="*/ 6120952 w 8474161"/>
              <a:gd name="csY9" fmla="*/ 0 h 1770335"/>
              <a:gd name="csX10" fmla="*/ 6857552 w 8474161"/>
              <a:gd name="csY10" fmla="*/ 0 h 1770335"/>
              <a:gd name="csX11" fmla="*/ 7594152 w 8474161"/>
              <a:gd name="csY11" fmla="*/ 0 h 1770335"/>
              <a:gd name="csX12" fmla="*/ 8474161 w 8474161"/>
              <a:gd name="csY12" fmla="*/ 0 h 1770335"/>
              <a:gd name="csX13" fmla="*/ 8474161 w 8474161"/>
              <a:gd name="csY13" fmla="*/ 537002 h 1770335"/>
              <a:gd name="csX14" fmla="*/ 8474161 w 8474161"/>
              <a:gd name="csY14" fmla="*/ 1144817 h 1770335"/>
              <a:gd name="csX15" fmla="*/ 8474161 w 8474161"/>
              <a:gd name="csY15" fmla="*/ 1770335 h 1770335"/>
              <a:gd name="csX16" fmla="*/ 7907044 w 8474161"/>
              <a:gd name="csY16" fmla="*/ 1770335 h 1770335"/>
              <a:gd name="csX17" fmla="*/ 7085702 w 8474161"/>
              <a:gd name="csY17" fmla="*/ 1770335 h 1770335"/>
              <a:gd name="csX18" fmla="*/ 6518585 w 8474161"/>
              <a:gd name="csY18" fmla="*/ 1770335 h 1770335"/>
              <a:gd name="csX19" fmla="*/ 6120952 w 8474161"/>
              <a:gd name="csY19" fmla="*/ 1770335 h 1770335"/>
              <a:gd name="csX20" fmla="*/ 5638576 w 8474161"/>
              <a:gd name="csY20" fmla="*/ 1770335 h 1770335"/>
              <a:gd name="csX21" fmla="*/ 5156201 w 8474161"/>
              <a:gd name="csY21" fmla="*/ 1770335 h 1770335"/>
              <a:gd name="csX22" fmla="*/ 4673826 w 8474161"/>
              <a:gd name="csY22" fmla="*/ 1770335 h 1770335"/>
              <a:gd name="csX23" fmla="*/ 4106709 w 8474161"/>
              <a:gd name="csY23" fmla="*/ 1770335 h 1770335"/>
              <a:gd name="csX24" fmla="*/ 3454850 w 8474161"/>
              <a:gd name="csY24" fmla="*/ 1770335 h 1770335"/>
              <a:gd name="csX25" fmla="*/ 2887733 w 8474161"/>
              <a:gd name="csY25" fmla="*/ 1770335 h 1770335"/>
              <a:gd name="csX26" fmla="*/ 2490100 w 8474161"/>
              <a:gd name="csY26" fmla="*/ 1770335 h 1770335"/>
              <a:gd name="csX27" fmla="*/ 2092466 w 8474161"/>
              <a:gd name="csY27" fmla="*/ 1770335 h 1770335"/>
              <a:gd name="csX28" fmla="*/ 1440607 w 8474161"/>
              <a:gd name="csY28" fmla="*/ 1770335 h 1770335"/>
              <a:gd name="csX29" fmla="*/ 1042974 w 8474161"/>
              <a:gd name="csY29" fmla="*/ 1770335 h 1770335"/>
              <a:gd name="csX30" fmla="*/ 0 w 8474161"/>
              <a:gd name="csY30" fmla="*/ 1770335 h 1770335"/>
              <a:gd name="csX31" fmla="*/ 0 w 8474161"/>
              <a:gd name="csY31" fmla="*/ 1233333 h 1770335"/>
              <a:gd name="csX32" fmla="*/ 0 w 8474161"/>
              <a:gd name="csY32" fmla="*/ 660925 h 1770335"/>
              <a:gd name="csX33" fmla="*/ 0 w 8474161"/>
              <a:gd name="csY33" fmla="*/ 0 h 177033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Lst>
            <a:rect l="l" t="t" r="r" b="b"/>
            <a:pathLst>
              <a:path w="8474161" h="1770335" fill="none" extrusionOk="0">
                <a:moveTo>
                  <a:pt x="0" y="0"/>
                </a:moveTo>
                <a:cubicBezTo>
                  <a:pt x="285804" y="21899"/>
                  <a:pt x="579142" y="-1003"/>
                  <a:pt x="736600" y="0"/>
                </a:cubicBezTo>
                <a:cubicBezTo>
                  <a:pt x="894058" y="1003"/>
                  <a:pt x="1063713" y="10436"/>
                  <a:pt x="1388459" y="0"/>
                </a:cubicBezTo>
                <a:cubicBezTo>
                  <a:pt x="1713205" y="-10436"/>
                  <a:pt x="1841134" y="-2106"/>
                  <a:pt x="1955576" y="0"/>
                </a:cubicBezTo>
                <a:cubicBezTo>
                  <a:pt x="2070018" y="2106"/>
                  <a:pt x="2385929" y="-3957"/>
                  <a:pt x="2776917" y="0"/>
                </a:cubicBezTo>
                <a:cubicBezTo>
                  <a:pt x="3167905" y="3957"/>
                  <a:pt x="3042342" y="-4482"/>
                  <a:pt x="3259293" y="0"/>
                </a:cubicBezTo>
                <a:cubicBezTo>
                  <a:pt x="3476244" y="4482"/>
                  <a:pt x="3572492" y="-597"/>
                  <a:pt x="3826410" y="0"/>
                </a:cubicBezTo>
                <a:cubicBezTo>
                  <a:pt x="4080328" y="597"/>
                  <a:pt x="4255979" y="-19544"/>
                  <a:pt x="4563010" y="0"/>
                </a:cubicBezTo>
                <a:cubicBezTo>
                  <a:pt x="4870041" y="19544"/>
                  <a:pt x="5101031" y="-25864"/>
                  <a:pt x="5384352" y="0"/>
                </a:cubicBezTo>
                <a:cubicBezTo>
                  <a:pt x="5667673" y="25864"/>
                  <a:pt x="5871172" y="-27867"/>
                  <a:pt x="6120952" y="0"/>
                </a:cubicBezTo>
                <a:cubicBezTo>
                  <a:pt x="6370732" y="27867"/>
                  <a:pt x="6525188" y="12825"/>
                  <a:pt x="6857552" y="0"/>
                </a:cubicBezTo>
                <a:cubicBezTo>
                  <a:pt x="7189916" y="-12825"/>
                  <a:pt x="7284417" y="32653"/>
                  <a:pt x="7594152" y="0"/>
                </a:cubicBezTo>
                <a:cubicBezTo>
                  <a:pt x="7903887" y="-32653"/>
                  <a:pt x="8169750" y="17059"/>
                  <a:pt x="8474161" y="0"/>
                </a:cubicBezTo>
                <a:cubicBezTo>
                  <a:pt x="8458987" y="140090"/>
                  <a:pt x="8468016" y="295398"/>
                  <a:pt x="8474161" y="537002"/>
                </a:cubicBezTo>
                <a:cubicBezTo>
                  <a:pt x="8480306" y="778606"/>
                  <a:pt x="8501439" y="936951"/>
                  <a:pt x="8474161" y="1144817"/>
                </a:cubicBezTo>
                <a:cubicBezTo>
                  <a:pt x="8446883" y="1352683"/>
                  <a:pt x="8471131" y="1499334"/>
                  <a:pt x="8474161" y="1770335"/>
                </a:cubicBezTo>
                <a:cubicBezTo>
                  <a:pt x="8333379" y="1751312"/>
                  <a:pt x="8126868" y="1779705"/>
                  <a:pt x="7907044" y="1770335"/>
                </a:cubicBezTo>
                <a:cubicBezTo>
                  <a:pt x="7687220" y="1760965"/>
                  <a:pt x="7383126" y="1778541"/>
                  <a:pt x="7085702" y="1770335"/>
                </a:cubicBezTo>
                <a:cubicBezTo>
                  <a:pt x="6788278" y="1762129"/>
                  <a:pt x="6791358" y="1765854"/>
                  <a:pt x="6518585" y="1770335"/>
                </a:cubicBezTo>
                <a:cubicBezTo>
                  <a:pt x="6245812" y="1774816"/>
                  <a:pt x="6306602" y="1767777"/>
                  <a:pt x="6120952" y="1770335"/>
                </a:cubicBezTo>
                <a:cubicBezTo>
                  <a:pt x="5935302" y="1772893"/>
                  <a:pt x="5756985" y="1748686"/>
                  <a:pt x="5638576" y="1770335"/>
                </a:cubicBezTo>
                <a:cubicBezTo>
                  <a:pt x="5520167" y="1791984"/>
                  <a:pt x="5289756" y="1792452"/>
                  <a:pt x="5156201" y="1770335"/>
                </a:cubicBezTo>
                <a:cubicBezTo>
                  <a:pt x="5022646" y="1748218"/>
                  <a:pt x="4870881" y="1765881"/>
                  <a:pt x="4673826" y="1770335"/>
                </a:cubicBezTo>
                <a:cubicBezTo>
                  <a:pt x="4476772" y="1774789"/>
                  <a:pt x="4257954" y="1778821"/>
                  <a:pt x="4106709" y="1770335"/>
                </a:cubicBezTo>
                <a:cubicBezTo>
                  <a:pt x="3955464" y="1761849"/>
                  <a:pt x="3744585" y="1758249"/>
                  <a:pt x="3454850" y="1770335"/>
                </a:cubicBezTo>
                <a:cubicBezTo>
                  <a:pt x="3165115" y="1782421"/>
                  <a:pt x="3035350" y="1775548"/>
                  <a:pt x="2887733" y="1770335"/>
                </a:cubicBezTo>
                <a:cubicBezTo>
                  <a:pt x="2740116" y="1765122"/>
                  <a:pt x="2575727" y="1788969"/>
                  <a:pt x="2490100" y="1770335"/>
                </a:cubicBezTo>
                <a:cubicBezTo>
                  <a:pt x="2404473" y="1751701"/>
                  <a:pt x="2226075" y="1758641"/>
                  <a:pt x="2092466" y="1770335"/>
                </a:cubicBezTo>
                <a:cubicBezTo>
                  <a:pt x="1958857" y="1782029"/>
                  <a:pt x="1732506" y="1791687"/>
                  <a:pt x="1440607" y="1770335"/>
                </a:cubicBezTo>
                <a:cubicBezTo>
                  <a:pt x="1148708" y="1748983"/>
                  <a:pt x="1221922" y="1760962"/>
                  <a:pt x="1042974" y="1770335"/>
                </a:cubicBezTo>
                <a:cubicBezTo>
                  <a:pt x="864026" y="1779708"/>
                  <a:pt x="294311" y="1718942"/>
                  <a:pt x="0" y="1770335"/>
                </a:cubicBezTo>
                <a:cubicBezTo>
                  <a:pt x="14693" y="1589941"/>
                  <a:pt x="16759" y="1461843"/>
                  <a:pt x="0" y="1233333"/>
                </a:cubicBezTo>
                <a:cubicBezTo>
                  <a:pt x="-16759" y="1004823"/>
                  <a:pt x="20267" y="911483"/>
                  <a:pt x="0" y="660925"/>
                </a:cubicBezTo>
                <a:cubicBezTo>
                  <a:pt x="-20267" y="410367"/>
                  <a:pt x="-853" y="292124"/>
                  <a:pt x="0" y="0"/>
                </a:cubicBezTo>
                <a:close/>
              </a:path>
              <a:path w="8474161" h="1770335" stroke="0" extrusionOk="0">
                <a:moveTo>
                  <a:pt x="0" y="0"/>
                </a:moveTo>
                <a:cubicBezTo>
                  <a:pt x="333922" y="9589"/>
                  <a:pt x="580205" y="20703"/>
                  <a:pt x="821342" y="0"/>
                </a:cubicBezTo>
                <a:cubicBezTo>
                  <a:pt x="1062479" y="-20703"/>
                  <a:pt x="1302236" y="-18602"/>
                  <a:pt x="1473200" y="0"/>
                </a:cubicBezTo>
                <a:cubicBezTo>
                  <a:pt x="1644164" y="18602"/>
                  <a:pt x="1855220" y="2981"/>
                  <a:pt x="1955576" y="0"/>
                </a:cubicBezTo>
                <a:cubicBezTo>
                  <a:pt x="2055932" y="-2981"/>
                  <a:pt x="2309638" y="-15660"/>
                  <a:pt x="2607434" y="0"/>
                </a:cubicBezTo>
                <a:cubicBezTo>
                  <a:pt x="2905230" y="15660"/>
                  <a:pt x="3095158" y="34588"/>
                  <a:pt x="3428776" y="0"/>
                </a:cubicBezTo>
                <a:cubicBezTo>
                  <a:pt x="3762394" y="-34588"/>
                  <a:pt x="3716455" y="7867"/>
                  <a:pt x="3911151" y="0"/>
                </a:cubicBezTo>
                <a:cubicBezTo>
                  <a:pt x="4105848" y="-7867"/>
                  <a:pt x="4179193" y="1064"/>
                  <a:pt x="4308785" y="0"/>
                </a:cubicBezTo>
                <a:cubicBezTo>
                  <a:pt x="4438377" y="-1064"/>
                  <a:pt x="4804216" y="15161"/>
                  <a:pt x="4960643" y="0"/>
                </a:cubicBezTo>
                <a:cubicBezTo>
                  <a:pt x="5117070" y="-15161"/>
                  <a:pt x="5318865" y="28850"/>
                  <a:pt x="5612502" y="0"/>
                </a:cubicBezTo>
                <a:cubicBezTo>
                  <a:pt x="5906139" y="-28850"/>
                  <a:pt x="6082402" y="-24422"/>
                  <a:pt x="6349102" y="0"/>
                </a:cubicBezTo>
                <a:cubicBezTo>
                  <a:pt x="6615802" y="24422"/>
                  <a:pt x="6779786" y="-23092"/>
                  <a:pt x="6916219" y="0"/>
                </a:cubicBezTo>
                <a:cubicBezTo>
                  <a:pt x="7052652" y="23092"/>
                  <a:pt x="7148892" y="-19345"/>
                  <a:pt x="7313853" y="0"/>
                </a:cubicBezTo>
                <a:cubicBezTo>
                  <a:pt x="7478814" y="19345"/>
                  <a:pt x="7697233" y="-23769"/>
                  <a:pt x="7796228" y="0"/>
                </a:cubicBezTo>
                <a:cubicBezTo>
                  <a:pt x="7895223" y="23769"/>
                  <a:pt x="8189840" y="25841"/>
                  <a:pt x="8474161" y="0"/>
                </a:cubicBezTo>
                <a:cubicBezTo>
                  <a:pt x="8451261" y="259520"/>
                  <a:pt x="8501709" y="359893"/>
                  <a:pt x="8474161" y="554705"/>
                </a:cubicBezTo>
                <a:cubicBezTo>
                  <a:pt x="8446613" y="749518"/>
                  <a:pt x="8467846" y="975412"/>
                  <a:pt x="8474161" y="1144817"/>
                </a:cubicBezTo>
                <a:cubicBezTo>
                  <a:pt x="8480476" y="1314222"/>
                  <a:pt x="8481797" y="1632236"/>
                  <a:pt x="8474161" y="1770335"/>
                </a:cubicBezTo>
                <a:cubicBezTo>
                  <a:pt x="8298016" y="1805653"/>
                  <a:pt x="8015723" y="1757387"/>
                  <a:pt x="7652819" y="1770335"/>
                </a:cubicBezTo>
                <a:cubicBezTo>
                  <a:pt x="7289915" y="1783283"/>
                  <a:pt x="7434355" y="1762606"/>
                  <a:pt x="7255186" y="1770335"/>
                </a:cubicBezTo>
                <a:cubicBezTo>
                  <a:pt x="7076017" y="1778064"/>
                  <a:pt x="6865592" y="1770211"/>
                  <a:pt x="6603327" y="1770335"/>
                </a:cubicBezTo>
                <a:cubicBezTo>
                  <a:pt x="6341062" y="1770459"/>
                  <a:pt x="5995465" y="1762487"/>
                  <a:pt x="5781985" y="1770335"/>
                </a:cubicBezTo>
                <a:cubicBezTo>
                  <a:pt x="5568505" y="1778183"/>
                  <a:pt x="5137274" y="1737450"/>
                  <a:pt x="4960643" y="1770335"/>
                </a:cubicBezTo>
                <a:cubicBezTo>
                  <a:pt x="4784012" y="1803220"/>
                  <a:pt x="4531310" y="1763105"/>
                  <a:pt x="4308785" y="1770335"/>
                </a:cubicBezTo>
                <a:cubicBezTo>
                  <a:pt x="4086260" y="1777565"/>
                  <a:pt x="3838006" y="1792963"/>
                  <a:pt x="3656926" y="1770335"/>
                </a:cubicBezTo>
                <a:cubicBezTo>
                  <a:pt x="3475846" y="1747707"/>
                  <a:pt x="3252060" y="1797450"/>
                  <a:pt x="2920326" y="1770335"/>
                </a:cubicBezTo>
                <a:cubicBezTo>
                  <a:pt x="2588592" y="1743220"/>
                  <a:pt x="2363526" y="1807137"/>
                  <a:pt x="2098984" y="1770335"/>
                </a:cubicBezTo>
                <a:cubicBezTo>
                  <a:pt x="1834442" y="1733533"/>
                  <a:pt x="1812874" y="1769375"/>
                  <a:pt x="1701351" y="1770335"/>
                </a:cubicBezTo>
                <a:cubicBezTo>
                  <a:pt x="1589828" y="1771295"/>
                  <a:pt x="1494576" y="1787768"/>
                  <a:pt x="1303717" y="1770335"/>
                </a:cubicBezTo>
                <a:cubicBezTo>
                  <a:pt x="1112858" y="1752902"/>
                  <a:pt x="914333" y="1752730"/>
                  <a:pt x="736600" y="1770335"/>
                </a:cubicBezTo>
                <a:cubicBezTo>
                  <a:pt x="558867" y="1787940"/>
                  <a:pt x="177720" y="1798089"/>
                  <a:pt x="0" y="1770335"/>
                </a:cubicBezTo>
                <a:cubicBezTo>
                  <a:pt x="-938" y="1648429"/>
                  <a:pt x="5734" y="1405870"/>
                  <a:pt x="0" y="1197927"/>
                </a:cubicBezTo>
                <a:cubicBezTo>
                  <a:pt x="-5734" y="989984"/>
                  <a:pt x="-13169" y="762043"/>
                  <a:pt x="0" y="572408"/>
                </a:cubicBezTo>
                <a:cubicBezTo>
                  <a:pt x="13169" y="382773"/>
                  <a:pt x="-20561" y="254603"/>
                  <a:pt x="0" y="0"/>
                </a:cubicBezTo>
                <a:close/>
              </a:path>
            </a:pathLst>
          </a:custGeom>
          <a:solidFill>
            <a:srgbClr val="FFFFFF"/>
          </a:solidFill>
          <a:ln w="25400">
            <a:solidFill>
              <a:srgbClr val="A7AAAC">
                <a:lumMod val="75000"/>
              </a:srgbClr>
            </a:solidFill>
            <a:miter lim="800000"/>
            <a:headEnd/>
            <a:tailEnd/>
            <a:extLst>
              <a:ext uri="{C807C97D-BFC1-408E-A445-0C87EB9F89A2}">
                <ask:lineSketchStyleProps xmlns:ask="http://schemas.microsoft.com/office/drawing/2018/sketchyshapes" sd="981765707">
                  <a:prstGeom prst="rect">
                    <a:avLst/>
                  </a:prstGeom>
                  <ask:type>
                    <ask:lineSketchFreehand/>
                  </ask:type>
                </ask:lineSketchStyleProps>
              </a:ext>
            </a:extLst>
          </a:ln>
          <a:effectLst>
            <a:outerShdw blurRad="63500" sx="102000" sy="102000" algn="ctr" rotWithShape="0">
              <a:prstClr val="black">
                <a:alpha val="40000"/>
              </a:prstClr>
            </a:outerShdw>
          </a:effectLst>
        </p:spPr>
        <p:txBody>
          <a:bodyPr rot="0" vert="horz" wrap="square" lIns="91440" tIns="45720" rIns="91440" bIns="45720" anchor="t" anchorCtr="0">
            <a:noAutofit/>
          </a:bodyPr>
          <a:lstStyle>
            <a:lvl1pPr marL="432000" indent="-324000" algn="l" defTabSz="914400" rtl="0" eaLnBrk="1" latinLnBrk="0" hangingPunct="1">
              <a:lnSpc>
                <a:spcPct val="90000"/>
              </a:lnSpc>
              <a:spcBef>
                <a:spcPts val="1417"/>
              </a:spcBef>
              <a:buClr>
                <a:srgbClr val="646567"/>
              </a:buClr>
              <a:buSzPct val="100000"/>
              <a:buFont typeface="Arial" panose="020B0604020202020204" pitchFamily="34" charset="0"/>
              <a:buChar char="•"/>
              <a:defRPr sz="2000" kern="1200">
                <a:solidFill>
                  <a:srgbClr val="646567"/>
                </a:solidFill>
                <a:latin typeface="+mn-lt"/>
                <a:ea typeface="+mn-ea"/>
                <a:cs typeface="+mn-cs"/>
              </a:defRPr>
            </a:lvl1pPr>
            <a:lvl2pPr marL="742950" indent="-285750" algn="l" defTabSz="914400" rtl="0" eaLnBrk="1" latinLnBrk="0" hangingPunct="1">
              <a:lnSpc>
                <a:spcPct val="90000"/>
              </a:lnSpc>
              <a:spcBef>
                <a:spcPts val="500"/>
              </a:spcBef>
              <a:buClr>
                <a:srgbClr val="646567"/>
              </a:buClr>
              <a:buSzPct val="75000"/>
              <a:buFont typeface="Courier New" panose="02070309020205020404" pitchFamily="49" charset="0"/>
              <a:buChar char="o"/>
              <a:defRPr sz="1800" kern="1200">
                <a:solidFill>
                  <a:srgbClr val="646567"/>
                </a:solidFill>
                <a:latin typeface="+mn-lt"/>
                <a:ea typeface="+mn-ea"/>
                <a:cs typeface="+mn-cs"/>
              </a:defRPr>
            </a:lvl2pPr>
            <a:lvl3pPr marL="1143000" indent="-228600" algn="l" defTabSz="914400" rtl="0" eaLnBrk="1" latinLnBrk="0" hangingPunct="1">
              <a:lnSpc>
                <a:spcPct val="90000"/>
              </a:lnSpc>
              <a:spcBef>
                <a:spcPts val="500"/>
              </a:spcBef>
              <a:buClr>
                <a:srgbClr val="646567"/>
              </a:buClr>
              <a:buSzPct val="75000"/>
              <a:buFont typeface="Wingdings" panose="05000000000000000000" pitchFamily="2" charset="2"/>
              <a:buChar char="§"/>
              <a:defRPr sz="1800" kern="1200">
                <a:solidFill>
                  <a:srgbClr val="646567"/>
                </a:solidFill>
                <a:latin typeface="+mn-lt"/>
                <a:ea typeface="+mn-ea"/>
                <a:cs typeface="+mn-cs"/>
              </a:defRPr>
            </a:lvl3pPr>
            <a:lvl4pPr marL="1600200" indent="-228600" algn="l" defTabSz="914400" rtl="0" eaLnBrk="1" latinLnBrk="0" hangingPunct="1">
              <a:lnSpc>
                <a:spcPct val="90000"/>
              </a:lnSpc>
              <a:spcBef>
                <a:spcPts val="500"/>
              </a:spcBef>
              <a:buClr>
                <a:srgbClr val="646567"/>
              </a:buClr>
              <a:buSzPct val="75000"/>
              <a:buFont typeface="Wingdings" panose="05000000000000000000" pitchFamily="2" charset="2"/>
              <a:buChar char="v"/>
              <a:defRPr sz="1600" kern="1200">
                <a:solidFill>
                  <a:srgbClr val="646567"/>
                </a:solidFill>
                <a:latin typeface="+mn-lt"/>
                <a:ea typeface="+mn-ea"/>
                <a:cs typeface="+mn-cs"/>
              </a:defRPr>
            </a:lvl4pPr>
            <a:lvl5pPr marL="2057400" indent="-228600" algn="l" defTabSz="914400" rtl="0" eaLnBrk="1" latinLnBrk="0" hangingPunct="1">
              <a:lnSpc>
                <a:spcPct val="90000"/>
              </a:lnSpc>
              <a:spcBef>
                <a:spcPts val="500"/>
              </a:spcBef>
              <a:buClr>
                <a:srgbClr val="646567"/>
              </a:buClr>
              <a:buSzPct val="75000"/>
              <a:buFont typeface="Courier New" panose="02070309020205020404" pitchFamily="49" charset="0"/>
              <a:buChar char="o"/>
              <a:defRPr sz="1600" kern="1200">
                <a:solidFill>
                  <a:srgbClr val="646567"/>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8000" indent="0">
              <a:buNone/>
            </a:pPr>
            <a:r>
              <a:rPr lang="de-DE" sz="2800" b="1" dirty="0">
                <a:solidFill>
                  <a:schemeClr val="tx1"/>
                </a:solidFill>
                <a:latin typeface="Bahnschrift SemiCondensed" panose="020B0502040204020203" pitchFamily="34" charset="0"/>
              </a:rPr>
              <a:t>Offene Sprechstunde</a:t>
            </a:r>
          </a:p>
          <a:p>
            <a:pPr marL="457200" indent="-457200">
              <a:buFont typeface="Wingdings" panose="05000000000000000000" pitchFamily="2" charset="2"/>
              <a:buChar char="Ø"/>
            </a:pPr>
            <a:r>
              <a:rPr lang="de-DE" sz="2800" dirty="0">
                <a:solidFill>
                  <a:schemeClr val="tx1"/>
                </a:solidFill>
                <a:latin typeface="Bahnschrift SemiCondensed" panose="020B0502040204020203" pitchFamily="34" charset="0"/>
              </a:rPr>
              <a:t> </a:t>
            </a:r>
          </a:p>
        </p:txBody>
      </p:sp>
    </p:spTree>
    <p:extLst>
      <p:ext uri="{BB962C8B-B14F-4D97-AF65-F5344CB8AC3E}">
        <p14:creationId xmlns:p14="http://schemas.microsoft.com/office/powerpoint/2010/main" val="296700218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Freihandform: Form 47">
            <a:extLst>
              <a:ext uri="{FF2B5EF4-FFF2-40B4-BE49-F238E27FC236}">
                <a16:creationId xmlns:a16="http://schemas.microsoft.com/office/drawing/2014/main" id="{99BA59CE-655A-E15A-6A6F-0FDE510932B7}"/>
              </a:ext>
            </a:extLst>
          </p:cNvPr>
          <p:cNvSpPr/>
          <p:nvPr/>
        </p:nvSpPr>
        <p:spPr>
          <a:xfrm>
            <a:off x="-1" y="-1"/>
            <a:ext cx="6027745" cy="4285648"/>
          </a:xfrm>
          <a:custGeom>
            <a:avLst/>
            <a:gdLst>
              <a:gd name="connsiteX0" fmla="*/ 0 w 6027745"/>
              <a:gd name="connsiteY0" fmla="*/ 0 h 4285648"/>
              <a:gd name="connsiteX1" fmla="*/ 6027745 w 6027745"/>
              <a:gd name="connsiteY1" fmla="*/ 0 h 4285648"/>
              <a:gd name="connsiteX2" fmla="*/ 6027745 w 6027745"/>
              <a:gd name="connsiteY2" fmla="*/ 109295 h 4285648"/>
              <a:gd name="connsiteX3" fmla="*/ 6023713 w 6027745"/>
              <a:gd name="connsiteY3" fmla="*/ 108680 h 4285648"/>
              <a:gd name="connsiteX4" fmla="*/ 5940825 w 6027745"/>
              <a:gd name="connsiteY4" fmla="*/ 104494 h 4285648"/>
              <a:gd name="connsiteX5" fmla="*/ 5130136 w 6027745"/>
              <a:gd name="connsiteY5" fmla="*/ 915183 h 4285648"/>
              <a:gd name="connsiteX6" fmla="*/ 5940825 w 6027745"/>
              <a:gd name="connsiteY6" fmla="*/ 1725872 h 4285648"/>
              <a:gd name="connsiteX7" fmla="*/ 6023713 w 6027745"/>
              <a:gd name="connsiteY7" fmla="*/ 1721687 h 4285648"/>
              <a:gd name="connsiteX8" fmla="*/ 6027745 w 6027745"/>
              <a:gd name="connsiteY8" fmla="*/ 1721071 h 4285648"/>
              <a:gd name="connsiteX9" fmla="*/ 6027745 w 6027745"/>
              <a:gd name="connsiteY9" fmla="*/ 1817239 h 4285648"/>
              <a:gd name="connsiteX10" fmla="*/ 3524903 w 6027745"/>
              <a:gd name="connsiteY10" fmla="*/ 1817239 h 4285648"/>
              <a:gd name="connsiteX11" fmla="*/ 2986314 w 6027745"/>
              <a:gd name="connsiteY11" fmla="*/ 2355828 h 4285648"/>
              <a:gd name="connsiteX12" fmla="*/ 2986314 w 6027745"/>
              <a:gd name="connsiteY12" fmla="*/ 3358655 h 4285648"/>
              <a:gd name="connsiteX13" fmla="*/ 1981658 w 6027745"/>
              <a:gd name="connsiteY13" fmla="*/ 3358655 h 4285648"/>
              <a:gd name="connsiteX14" fmla="*/ 2013989 w 6027745"/>
              <a:gd name="connsiteY14" fmla="*/ 3462808 h 4285648"/>
              <a:gd name="connsiteX15" fmla="*/ 2027902 w 6027745"/>
              <a:gd name="connsiteY15" fmla="*/ 3600824 h 4285648"/>
              <a:gd name="connsiteX16" fmla="*/ 1343078 w 6027745"/>
              <a:gd name="connsiteY16" fmla="*/ 4285648 h 4285648"/>
              <a:gd name="connsiteX17" fmla="*/ 658254 w 6027745"/>
              <a:gd name="connsiteY17" fmla="*/ 3600824 h 4285648"/>
              <a:gd name="connsiteX18" fmla="*/ 672167 w 6027745"/>
              <a:gd name="connsiteY18" fmla="*/ 3462808 h 4285648"/>
              <a:gd name="connsiteX19" fmla="*/ 704498 w 6027745"/>
              <a:gd name="connsiteY19" fmla="*/ 3358655 h 4285648"/>
              <a:gd name="connsiteX20" fmla="*/ 0 w 6027745"/>
              <a:gd name="connsiteY20" fmla="*/ 3358655 h 4285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27745" h="4285648">
                <a:moveTo>
                  <a:pt x="0" y="0"/>
                </a:moveTo>
                <a:lnTo>
                  <a:pt x="6027745" y="0"/>
                </a:lnTo>
                <a:lnTo>
                  <a:pt x="6027745" y="109295"/>
                </a:lnTo>
                <a:lnTo>
                  <a:pt x="6023713" y="108680"/>
                </a:lnTo>
                <a:cubicBezTo>
                  <a:pt x="5996461" y="105912"/>
                  <a:pt x="5968808" y="104494"/>
                  <a:pt x="5940825" y="104494"/>
                </a:cubicBezTo>
                <a:cubicBezTo>
                  <a:pt x="5493094" y="104494"/>
                  <a:pt x="5130136" y="467452"/>
                  <a:pt x="5130136" y="915183"/>
                </a:cubicBezTo>
                <a:cubicBezTo>
                  <a:pt x="5130136" y="1362914"/>
                  <a:pt x="5493094" y="1725872"/>
                  <a:pt x="5940825" y="1725872"/>
                </a:cubicBezTo>
                <a:cubicBezTo>
                  <a:pt x="5968808" y="1725872"/>
                  <a:pt x="5996461" y="1724454"/>
                  <a:pt x="6023713" y="1721687"/>
                </a:cubicBezTo>
                <a:lnTo>
                  <a:pt x="6027745" y="1721071"/>
                </a:lnTo>
                <a:lnTo>
                  <a:pt x="6027745" y="1817239"/>
                </a:lnTo>
                <a:lnTo>
                  <a:pt x="3524903" y="1817239"/>
                </a:lnTo>
                <a:cubicBezTo>
                  <a:pt x="3227449" y="1817239"/>
                  <a:pt x="2986314" y="2058374"/>
                  <a:pt x="2986314" y="2355828"/>
                </a:cubicBezTo>
                <a:lnTo>
                  <a:pt x="2986314" y="3358655"/>
                </a:lnTo>
                <a:lnTo>
                  <a:pt x="1981658" y="3358655"/>
                </a:lnTo>
                <a:lnTo>
                  <a:pt x="2013989" y="3462808"/>
                </a:lnTo>
                <a:cubicBezTo>
                  <a:pt x="2023111" y="3507389"/>
                  <a:pt x="2027902" y="3553547"/>
                  <a:pt x="2027902" y="3600824"/>
                </a:cubicBezTo>
                <a:cubicBezTo>
                  <a:pt x="2027902" y="3979042"/>
                  <a:pt x="1721296" y="4285648"/>
                  <a:pt x="1343078" y="4285648"/>
                </a:cubicBezTo>
                <a:cubicBezTo>
                  <a:pt x="964860" y="4285648"/>
                  <a:pt x="658254" y="3979042"/>
                  <a:pt x="658254" y="3600824"/>
                </a:cubicBezTo>
                <a:cubicBezTo>
                  <a:pt x="658254" y="3553547"/>
                  <a:pt x="663045" y="3507389"/>
                  <a:pt x="672167" y="3462808"/>
                </a:cubicBezTo>
                <a:lnTo>
                  <a:pt x="704498" y="3358655"/>
                </a:lnTo>
                <a:lnTo>
                  <a:pt x="0" y="3358655"/>
                </a:lnTo>
                <a:close/>
              </a:path>
            </a:pathLst>
          </a:custGeom>
          <a:gradFill flip="none" rotWithShape="1">
            <a:gsLst>
              <a:gs pos="0">
                <a:srgbClr val="FB212A">
                  <a:shade val="30000"/>
                  <a:satMod val="115000"/>
                </a:srgbClr>
              </a:gs>
              <a:gs pos="50000">
                <a:srgbClr val="FB212A">
                  <a:shade val="67500"/>
                  <a:satMod val="115000"/>
                </a:srgbClr>
              </a:gs>
              <a:gs pos="100000">
                <a:srgbClr val="FB212A">
                  <a:shade val="100000"/>
                  <a:satMod val="115000"/>
                </a:srgbClr>
              </a:gs>
            </a:gsLst>
            <a:lin ang="2700000" scaled="1"/>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53" name="Freihandform: Form 52">
            <a:extLst>
              <a:ext uri="{FF2B5EF4-FFF2-40B4-BE49-F238E27FC236}">
                <a16:creationId xmlns:a16="http://schemas.microsoft.com/office/drawing/2014/main" id="{8432CA11-79F9-5748-ECD9-8F029C16C711}"/>
              </a:ext>
            </a:extLst>
          </p:cNvPr>
          <p:cNvSpPr/>
          <p:nvPr/>
        </p:nvSpPr>
        <p:spPr>
          <a:xfrm>
            <a:off x="-1" y="3499345"/>
            <a:ext cx="6949649" cy="3364728"/>
          </a:xfrm>
          <a:custGeom>
            <a:avLst/>
            <a:gdLst>
              <a:gd name="connsiteX0" fmla="*/ 0 w 6949649"/>
              <a:gd name="connsiteY0" fmla="*/ 0 h 3364728"/>
              <a:gd name="connsiteX1" fmla="*/ 539477 w 6949649"/>
              <a:gd name="connsiteY1" fmla="*/ 0 h 3364728"/>
              <a:gd name="connsiteX2" fmla="*/ 530716 w 6949649"/>
              <a:gd name="connsiteY2" fmla="*/ 86904 h 3364728"/>
              <a:gd name="connsiteX3" fmla="*/ 1341405 w 6949649"/>
              <a:gd name="connsiteY3" fmla="*/ 897593 h 3364728"/>
              <a:gd name="connsiteX4" fmla="*/ 2152094 w 6949649"/>
              <a:gd name="connsiteY4" fmla="*/ 86904 h 3364728"/>
              <a:gd name="connsiteX5" fmla="*/ 2143334 w 6949649"/>
              <a:gd name="connsiteY5" fmla="*/ 0 h 3364728"/>
              <a:gd name="connsiteX6" fmla="*/ 2984377 w 6949649"/>
              <a:gd name="connsiteY6" fmla="*/ 0 h 3364728"/>
              <a:gd name="connsiteX7" fmla="*/ 2984377 w 6949649"/>
              <a:gd name="connsiteY7" fmla="*/ 1006802 h 3364728"/>
              <a:gd name="connsiteX8" fmla="*/ 3522966 w 6949649"/>
              <a:gd name="connsiteY8" fmla="*/ 1545391 h 3364728"/>
              <a:gd name="connsiteX9" fmla="*/ 6025807 w 6949649"/>
              <a:gd name="connsiteY9" fmla="*/ 1545391 h 3364728"/>
              <a:gd name="connsiteX10" fmla="*/ 6025807 w 6949649"/>
              <a:gd name="connsiteY10" fmla="*/ 1841799 h 3364728"/>
              <a:gd name="connsiteX11" fmla="*/ 6126809 w 6949649"/>
              <a:gd name="connsiteY11" fmla="*/ 1810446 h 3364728"/>
              <a:gd name="connsiteX12" fmla="*/ 6264825 w 6949649"/>
              <a:gd name="connsiteY12" fmla="*/ 1796533 h 3364728"/>
              <a:gd name="connsiteX13" fmla="*/ 6949649 w 6949649"/>
              <a:gd name="connsiteY13" fmla="*/ 2481357 h 3364728"/>
              <a:gd name="connsiteX14" fmla="*/ 6264825 w 6949649"/>
              <a:gd name="connsiteY14" fmla="*/ 3166181 h 3364728"/>
              <a:gd name="connsiteX15" fmla="*/ 6126809 w 6949649"/>
              <a:gd name="connsiteY15" fmla="*/ 3152268 h 3364728"/>
              <a:gd name="connsiteX16" fmla="*/ 6025807 w 6949649"/>
              <a:gd name="connsiteY16" fmla="*/ 3120915 h 3364728"/>
              <a:gd name="connsiteX17" fmla="*/ 6025807 w 6949649"/>
              <a:gd name="connsiteY17" fmla="*/ 3364728 h 3364728"/>
              <a:gd name="connsiteX18" fmla="*/ 0 w 6949649"/>
              <a:gd name="connsiteY18" fmla="*/ 3364728 h 3364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949649" h="3364728">
                <a:moveTo>
                  <a:pt x="0" y="0"/>
                </a:moveTo>
                <a:lnTo>
                  <a:pt x="539477" y="0"/>
                </a:lnTo>
                <a:lnTo>
                  <a:pt x="530716" y="86904"/>
                </a:lnTo>
                <a:cubicBezTo>
                  <a:pt x="530716" y="534635"/>
                  <a:pt x="893674" y="897593"/>
                  <a:pt x="1341405" y="897593"/>
                </a:cubicBezTo>
                <a:cubicBezTo>
                  <a:pt x="1789136" y="897593"/>
                  <a:pt x="2152094" y="534635"/>
                  <a:pt x="2152094" y="86904"/>
                </a:cubicBezTo>
                <a:lnTo>
                  <a:pt x="2143334" y="0"/>
                </a:lnTo>
                <a:lnTo>
                  <a:pt x="2984377" y="0"/>
                </a:lnTo>
                <a:lnTo>
                  <a:pt x="2984377" y="1006802"/>
                </a:lnTo>
                <a:cubicBezTo>
                  <a:pt x="2984377" y="1304256"/>
                  <a:pt x="3225512" y="1545391"/>
                  <a:pt x="3522966" y="1545391"/>
                </a:cubicBezTo>
                <a:lnTo>
                  <a:pt x="6025807" y="1545391"/>
                </a:lnTo>
                <a:lnTo>
                  <a:pt x="6025807" y="1841799"/>
                </a:lnTo>
                <a:lnTo>
                  <a:pt x="6126809" y="1810446"/>
                </a:lnTo>
                <a:cubicBezTo>
                  <a:pt x="6171390" y="1801324"/>
                  <a:pt x="6217548" y="1796533"/>
                  <a:pt x="6264825" y="1796533"/>
                </a:cubicBezTo>
                <a:cubicBezTo>
                  <a:pt x="6643043" y="1796533"/>
                  <a:pt x="6949649" y="2103139"/>
                  <a:pt x="6949649" y="2481357"/>
                </a:cubicBezTo>
                <a:cubicBezTo>
                  <a:pt x="6949649" y="2859575"/>
                  <a:pt x="6643043" y="3166181"/>
                  <a:pt x="6264825" y="3166181"/>
                </a:cubicBezTo>
                <a:cubicBezTo>
                  <a:pt x="6217548" y="3166181"/>
                  <a:pt x="6171390" y="3161391"/>
                  <a:pt x="6126809" y="3152268"/>
                </a:cubicBezTo>
                <a:lnTo>
                  <a:pt x="6025807" y="3120915"/>
                </a:lnTo>
                <a:lnTo>
                  <a:pt x="6025807" y="3364728"/>
                </a:lnTo>
                <a:lnTo>
                  <a:pt x="0" y="3364728"/>
                </a:lnTo>
                <a:close/>
              </a:path>
            </a:pathLst>
          </a:custGeom>
          <a:gradFill flip="none" rotWithShape="1">
            <a:gsLst>
              <a:gs pos="0">
                <a:srgbClr val="3674FF">
                  <a:shade val="30000"/>
                  <a:satMod val="115000"/>
                </a:srgbClr>
              </a:gs>
              <a:gs pos="50000">
                <a:srgbClr val="3674FF">
                  <a:shade val="67500"/>
                  <a:satMod val="115000"/>
                </a:srgbClr>
              </a:gs>
              <a:gs pos="100000">
                <a:srgbClr val="3674FF">
                  <a:shade val="100000"/>
                  <a:satMod val="115000"/>
                </a:srgbClr>
              </a:gs>
            </a:gsLst>
            <a:path path="circle">
              <a:fillToRect t="100000" r="100000"/>
            </a:path>
            <a:tileRect l="-100000" b="-100000"/>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52" name="Freihandform: Form 51">
            <a:extLst>
              <a:ext uri="{FF2B5EF4-FFF2-40B4-BE49-F238E27FC236}">
                <a16:creationId xmlns:a16="http://schemas.microsoft.com/office/drawing/2014/main" id="{CE98A387-7F5A-A949-C7A6-B324E7F582E2}"/>
              </a:ext>
            </a:extLst>
          </p:cNvPr>
          <p:cNvSpPr/>
          <p:nvPr/>
        </p:nvSpPr>
        <p:spPr>
          <a:xfrm>
            <a:off x="6157960" y="2589796"/>
            <a:ext cx="6027746" cy="4266330"/>
          </a:xfrm>
          <a:custGeom>
            <a:avLst/>
            <a:gdLst>
              <a:gd name="connsiteX0" fmla="*/ 4600510 w 6027746"/>
              <a:gd name="connsiteY0" fmla="*/ 0 h 4266330"/>
              <a:gd name="connsiteX1" fmla="*/ 5285334 w 6027746"/>
              <a:gd name="connsiteY1" fmla="*/ 684824 h 4266330"/>
              <a:gd name="connsiteX2" fmla="*/ 5271421 w 6027746"/>
              <a:gd name="connsiteY2" fmla="*/ 822840 h 4266330"/>
              <a:gd name="connsiteX3" fmla="*/ 5239322 w 6027746"/>
              <a:gd name="connsiteY3" fmla="*/ 926244 h 4266330"/>
              <a:gd name="connsiteX4" fmla="*/ 6027746 w 6027746"/>
              <a:gd name="connsiteY4" fmla="*/ 926244 h 4266330"/>
              <a:gd name="connsiteX5" fmla="*/ 6027746 w 6027746"/>
              <a:gd name="connsiteY5" fmla="*/ 4266330 h 4266330"/>
              <a:gd name="connsiteX6" fmla="*/ 0 w 6027746"/>
              <a:gd name="connsiteY6" fmla="*/ 4266330 h 4266330"/>
              <a:gd name="connsiteX7" fmla="*/ 0 w 6027746"/>
              <a:gd name="connsiteY7" fmla="*/ 4190072 h 4266330"/>
              <a:gd name="connsiteX8" fmla="*/ 23976 w 6027746"/>
              <a:gd name="connsiteY8" fmla="*/ 4193731 h 4266330"/>
              <a:gd name="connsiteX9" fmla="*/ 106864 w 6027746"/>
              <a:gd name="connsiteY9" fmla="*/ 4197916 h 4266330"/>
              <a:gd name="connsiteX10" fmla="*/ 917553 w 6027746"/>
              <a:gd name="connsiteY10" fmla="*/ 3387227 h 4266330"/>
              <a:gd name="connsiteX11" fmla="*/ 106864 w 6027746"/>
              <a:gd name="connsiteY11" fmla="*/ 2576538 h 4266330"/>
              <a:gd name="connsiteX12" fmla="*/ 23976 w 6027746"/>
              <a:gd name="connsiteY12" fmla="*/ 2580724 h 4266330"/>
              <a:gd name="connsiteX13" fmla="*/ 0 w 6027746"/>
              <a:gd name="connsiteY13" fmla="*/ 2584383 h 4266330"/>
              <a:gd name="connsiteX14" fmla="*/ 0 w 6027746"/>
              <a:gd name="connsiteY14" fmla="*/ 2451289 h 4266330"/>
              <a:gd name="connsiteX15" fmla="*/ 2511075 w 6027746"/>
              <a:gd name="connsiteY15" fmla="*/ 2451289 h 4266330"/>
              <a:gd name="connsiteX16" fmla="*/ 3049664 w 6027746"/>
              <a:gd name="connsiteY16" fmla="*/ 1912700 h 4266330"/>
              <a:gd name="connsiteX17" fmla="*/ 3049664 w 6027746"/>
              <a:gd name="connsiteY17" fmla="*/ 926244 h 4266330"/>
              <a:gd name="connsiteX18" fmla="*/ 3961698 w 6027746"/>
              <a:gd name="connsiteY18" fmla="*/ 926244 h 4266330"/>
              <a:gd name="connsiteX19" fmla="*/ 3929599 w 6027746"/>
              <a:gd name="connsiteY19" fmla="*/ 822840 h 4266330"/>
              <a:gd name="connsiteX20" fmla="*/ 3915686 w 6027746"/>
              <a:gd name="connsiteY20" fmla="*/ 684824 h 4266330"/>
              <a:gd name="connsiteX21" fmla="*/ 4600510 w 6027746"/>
              <a:gd name="connsiteY21" fmla="*/ 0 h 426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27746" h="4266330">
                <a:moveTo>
                  <a:pt x="4600510" y="0"/>
                </a:moveTo>
                <a:cubicBezTo>
                  <a:pt x="4978728" y="0"/>
                  <a:pt x="5285334" y="306606"/>
                  <a:pt x="5285334" y="684824"/>
                </a:cubicBezTo>
                <a:cubicBezTo>
                  <a:pt x="5285334" y="732101"/>
                  <a:pt x="5280543" y="778260"/>
                  <a:pt x="5271421" y="822840"/>
                </a:cubicBezTo>
                <a:lnTo>
                  <a:pt x="5239322" y="926244"/>
                </a:lnTo>
                <a:lnTo>
                  <a:pt x="6027746" y="926244"/>
                </a:lnTo>
                <a:lnTo>
                  <a:pt x="6027746" y="4266330"/>
                </a:lnTo>
                <a:lnTo>
                  <a:pt x="0" y="4266330"/>
                </a:lnTo>
                <a:lnTo>
                  <a:pt x="0" y="4190072"/>
                </a:lnTo>
                <a:lnTo>
                  <a:pt x="23976" y="4193731"/>
                </a:lnTo>
                <a:cubicBezTo>
                  <a:pt x="51229" y="4196498"/>
                  <a:pt x="78881" y="4197916"/>
                  <a:pt x="106864" y="4197916"/>
                </a:cubicBezTo>
                <a:cubicBezTo>
                  <a:pt x="554595" y="4197916"/>
                  <a:pt x="917553" y="3834958"/>
                  <a:pt x="917553" y="3387227"/>
                </a:cubicBezTo>
                <a:cubicBezTo>
                  <a:pt x="917553" y="2939496"/>
                  <a:pt x="554595" y="2576538"/>
                  <a:pt x="106864" y="2576538"/>
                </a:cubicBezTo>
                <a:cubicBezTo>
                  <a:pt x="78881" y="2576538"/>
                  <a:pt x="51229" y="2577956"/>
                  <a:pt x="23976" y="2580724"/>
                </a:cubicBezTo>
                <a:lnTo>
                  <a:pt x="0" y="2584383"/>
                </a:lnTo>
                <a:lnTo>
                  <a:pt x="0" y="2451289"/>
                </a:lnTo>
                <a:lnTo>
                  <a:pt x="2511075" y="2451289"/>
                </a:lnTo>
                <a:cubicBezTo>
                  <a:pt x="2808529" y="2451289"/>
                  <a:pt x="3049664" y="2210154"/>
                  <a:pt x="3049664" y="1912700"/>
                </a:cubicBezTo>
                <a:lnTo>
                  <a:pt x="3049664" y="926244"/>
                </a:lnTo>
                <a:lnTo>
                  <a:pt x="3961698" y="926244"/>
                </a:lnTo>
                <a:lnTo>
                  <a:pt x="3929599" y="822840"/>
                </a:lnTo>
                <a:cubicBezTo>
                  <a:pt x="3920477" y="778260"/>
                  <a:pt x="3915686" y="732101"/>
                  <a:pt x="3915686" y="684824"/>
                </a:cubicBezTo>
                <a:cubicBezTo>
                  <a:pt x="3915686" y="306606"/>
                  <a:pt x="4222292" y="0"/>
                  <a:pt x="4600510" y="0"/>
                </a:cubicBezTo>
                <a:close/>
              </a:path>
            </a:pathLst>
          </a:custGeom>
          <a:gradFill flip="none" rotWithShape="1">
            <a:gsLst>
              <a:gs pos="0">
                <a:srgbClr val="FFE423">
                  <a:shade val="30000"/>
                  <a:satMod val="115000"/>
                </a:srgbClr>
              </a:gs>
              <a:gs pos="50000">
                <a:srgbClr val="FFE423">
                  <a:shade val="67500"/>
                  <a:satMod val="115000"/>
                </a:srgbClr>
              </a:gs>
              <a:gs pos="100000">
                <a:srgbClr val="FFE423">
                  <a:shade val="100000"/>
                  <a:satMod val="115000"/>
                </a:srgbClr>
              </a:gs>
            </a:gsLst>
            <a:lin ang="13500000" scaled="1"/>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51" name="Freihandform: Form 50">
            <a:extLst>
              <a:ext uri="{FF2B5EF4-FFF2-40B4-BE49-F238E27FC236}">
                <a16:creationId xmlns:a16="http://schemas.microsoft.com/office/drawing/2014/main" id="{7E3EC2B1-105B-6E43-1D3C-D206397A84D2}"/>
              </a:ext>
            </a:extLst>
          </p:cNvPr>
          <p:cNvSpPr/>
          <p:nvPr/>
        </p:nvSpPr>
        <p:spPr>
          <a:xfrm>
            <a:off x="5255999" y="1"/>
            <a:ext cx="6929706" cy="3353228"/>
          </a:xfrm>
          <a:custGeom>
            <a:avLst/>
            <a:gdLst>
              <a:gd name="connsiteX0" fmla="*/ 911091 w 6929706"/>
              <a:gd name="connsiteY0" fmla="*/ 0 h 3353228"/>
              <a:gd name="connsiteX1" fmla="*/ 6929706 w 6929706"/>
              <a:gd name="connsiteY1" fmla="*/ 0 h 3353228"/>
              <a:gd name="connsiteX2" fmla="*/ 6929706 w 6929706"/>
              <a:gd name="connsiteY2" fmla="*/ 3353228 h 3353228"/>
              <a:gd name="connsiteX3" fmla="*/ 6305235 w 6929706"/>
              <a:gd name="connsiteY3" fmla="*/ 3353228 h 3353228"/>
              <a:gd name="connsiteX4" fmla="*/ 6313159 w 6929706"/>
              <a:gd name="connsiteY4" fmla="*/ 3274619 h 3353228"/>
              <a:gd name="connsiteX5" fmla="*/ 5502470 w 6929706"/>
              <a:gd name="connsiteY5" fmla="*/ 2463930 h 3353228"/>
              <a:gd name="connsiteX6" fmla="*/ 4691781 w 6929706"/>
              <a:gd name="connsiteY6" fmla="*/ 3274619 h 3353228"/>
              <a:gd name="connsiteX7" fmla="*/ 4699705 w 6929706"/>
              <a:gd name="connsiteY7" fmla="*/ 3353228 h 3353228"/>
              <a:gd name="connsiteX8" fmla="*/ 3953562 w 6929706"/>
              <a:gd name="connsiteY8" fmla="*/ 3353228 h 3353228"/>
              <a:gd name="connsiteX9" fmla="*/ 3953562 w 6929706"/>
              <a:gd name="connsiteY9" fmla="*/ 2355826 h 3353228"/>
              <a:gd name="connsiteX10" fmla="*/ 3414973 w 6929706"/>
              <a:gd name="connsiteY10" fmla="*/ 1817237 h 3353228"/>
              <a:gd name="connsiteX11" fmla="*/ 911091 w 6929706"/>
              <a:gd name="connsiteY11" fmla="*/ 1817237 h 3353228"/>
              <a:gd name="connsiteX12" fmla="*/ 911091 w 6929706"/>
              <a:gd name="connsiteY12" fmla="*/ 1558698 h 3353228"/>
              <a:gd name="connsiteX13" fmla="*/ 822840 w 6929706"/>
              <a:gd name="connsiteY13" fmla="*/ 1586093 h 3353228"/>
              <a:gd name="connsiteX14" fmla="*/ 684824 w 6929706"/>
              <a:gd name="connsiteY14" fmla="*/ 1600006 h 3353228"/>
              <a:gd name="connsiteX15" fmla="*/ 0 w 6929706"/>
              <a:gd name="connsiteY15" fmla="*/ 915182 h 3353228"/>
              <a:gd name="connsiteX16" fmla="*/ 684824 w 6929706"/>
              <a:gd name="connsiteY16" fmla="*/ 230358 h 3353228"/>
              <a:gd name="connsiteX17" fmla="*/ 822840 w 6929706"/>
              <a:gd name="connsiteY17" fmla="*/ 244271 h 3353228"/>
              <a:gd name="connsiteX18" fmla="*/ 911091 w 6929706"/>
              <a:gd name="connsiteY18" fmla="*/ 271666 h 3353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929706" h="3353228">
                <a:moveTo>
                  <a:pt x="911091" y="0"/>
                </a:moveTo>
                <a:lnTo>
                  <a:pt x="6929706" y="0"/>
                </a:lnTo>
                <a:lnTo>
                  <a:pt x="6929706" y="3353228"/>
                </a:lnTo>
                <a:lnTo>
                  <a:pt x="6305235" y="3353228"/>
                </a:lnTo>
                <a:lnTo>
                  <a:pt x="6313159" y="3274619"/>
                </a:lnTo>
                <a:cubicBezTo>
                  <a:pt x="6313159" y="2826888"/>
                  <a:pt x="5950201" y="2463930"/>
                  <a:pt x="5502470" y="2463930"/>
                </a:cubicBezTo>
                <a:cubicBezTo>
                  <a:pt x="5054739" y="2463930"/>
                  <a:pt x="4691781" y="2826888"/>
                  <a:pt x="4691781" y="3274619"/>
                </a:cubicBezTo>
                <a:lnTo>
                  <a:pt x="4699705" y="3353228"/>
                </a:lnTo>
                <a:lnTo>
                  <a:pt x="3953562" y="3353228"/>
                </a:lnTo>
                <a:lnTo>
                  <a:pt x="3953562" y="2355826"/>
                </a:lnTo>
                <a:cubicBezTo>
                  <a:pt x="3953562" y="2058372"/>
                  <a:pt x="3712427" y="1817237"/>
                  <a:pt x="3414973" y="1817237"/>
                </a:cubicBezTo>
                <a:lnTo>
                  <a:pt x="911091" y="1817237"/>
                </a:lnTo>
                <a:lnTo>
                  <a:pt x="911091" y="1558698"/>
                </a:lnTo>
                <a:lnTo>
                  <a:pt x="822840" y="1586093"/>
                </a:lnTo>
                <a:cubicBezTo>
                  <a:pt x="778259" y="1595215"/>
                  <a:pt x="732101" y="1600006"/>
                  <a:pt x="684824" y="1600006"/>
                </a:cubicBezTo>
                <a:cubicBezTo>
                  <a:pt x="306606" y="1600006"/>
                  <a:pt x="0" y="1293400"/>
                  <a:pt x="0" y="915182"/>
                </a:cubicBezTo>
                <a:cubicBezTo>
                  <a:pt x="0" y="536964"/>
                  <a:pt x="306606" y="230358"/>
                  <a:pt x="684824" y="230358"/>
                </a:cubicBezTo>
                <a:cubicBezTo>
                  <a:pt x="732101" y="230358"/>
                  <a:pt x="778259" y="235149"/>
                  <a:pt x="822840" y="244271"/>
                </a:cubicBezTo>
                <a:lnTo>
                  <a:pt x="911091" y="271666"/>
                </a:lnTo>
                <a:close/>
              </a:path>
            </a:pathLst>
          </a:custGeom>
          <a:gradFill flip="none" rotWithShape="1">
            <a:gsLst>
              <a:gs pos="0">
                <a:srgbClr val="2AD01A">
                  <a:shade val="30000"/>
                  <a:satMod val="115000"/>
                </a:srgbClr>
              </a:gs>
              <a:gs pos="50000">
                <a:srgbClr val="2AD01A">
                  <a:shade val="67500"/>
                  <a:satMod val="115000"/>
                </a:srgbClr>
              </a:gs>
              <a:gs pos="100000">
                <a:srgbClr val="2AD01A">
                  <a:shade val="100000"/>
                  <a:satMod val="115000"/>
                </a:srgbClr>
              </a:gs>
            </a:gsLst>
            <a:lin ang="8100000" scaled="1"/>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4" name="Textfeld 3">
            <a:hlinkClick r:id="" action="ppaction://hlinkshowjump?jump=nextslide"/>
            <a:extLst>
              <a:ext uri="{FF2B5EF4-FFF2-40B4-BE49-F238E27FC236}">
                <a16:creationId xmlns:a16="http://schemas.microsoft.com/office/drawing/2014/main" id="{93576249-DCE9-B92D-8BB5-F1E364647832}"/>
              </a:ext>
            </a:extLst>
          </p:cNvPr>
          <p:cNvSpPr txBox="1"/>
          <p:nvPr/>
        </p:nvSpPr>
        <p:spPr>
          <a:xfrm>
            <a:off x="3545455" y="2705725"/>
            <a:ext cx="5233856" cy="1446550"/>
          </a:xfrm>
          <a:prstGeom prst="rect">
            <a:avLst/>
          </a:prstGeom>
          <a:noFill/>
          <a:scene3d>
            <a:camera prst="orthographicFront"/>
            <a:lightRig rig="threePt" dir="t"/>
          </a:scene3d>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400" b="1"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Calibri" panose="020F0502020204030204" pitchFamily="34" charset="0"/>
              </a:rPr>
              <a:t>Übung: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400" b="1"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Calibri" panose="020F0502020204030204" pitchFamily="34" charset="0"/>
              </a:rPr>
              <a:t>Wenn-Dann-Pläne</a:t>
            </a:r>
            <a:endParaRPr kumimoji="0" lang="de-DE" sz="4000" b="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Calibri" panose="020F0502020204030204" pitchFamily="34" charset="0"/>
            </a:endParaRPr>
          </a:p>
        </p:txBody>
      </p:sp>
    </p:spTree>
    <p:extLst>
      <p:ext uri="{BB962C8B-B14F-4D97-AF65-F5344CB8AC3E}">
        <p14:creationId xmlns:p14="http://schemas.microsoft.com/office/powerpoint/2010/main" val="18833367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5F4BD0-602F-4C1F-9EC6-9A923B7B7A24}"/>
              </a:ext>
            </a:extLst>
          </p:cNvPr>
          <p:cNvSpPr>
            <a:spLocks noGrp="1"/>
          </p:cNvSpPr>
          <p:nvPr>
            <p:ph type="title"/>
          </p:nvPr>
        </p:nvSpPr>
        <p:spPr>
          <a:effectLst>
            <a:glow rad="139700">
              <a:schemeClr val="bg1">
                <a:alpha val="40000"/>
              </a:schemeClr>
            </a:glow>
          </a:effectLst>
        </p:spPr>
        <p:txBody>
          <a:bodyPr/>
          <a:lstStyle/>
          <a:p>
            <a:r>
              <a:rPr lang="de-DE" dirty="0">
                <a:effectLst>
                  <a:glow rad="139700">
                    <a:schemeClr val="bg1">
                      <a:alpha val="40000"/>
                    </a:schemeClr>
                  </a:glow>
                </a:effectLst>
              </a:rPr>
              <a:t>Übung: Wenn-Dann-Pläne</a:t>
            </a:r>
          </a:p>
        </p:txBody>
      </p:sp>
      <p:sp>
        <p:nvSpPr>
          <p:cNvPr id="4" name="Rechteck 3">
            <a:extLst>
              <a:ext uri="{FF2B5EF4-FFF2-40B4-BE49-F238E27FC236}">
                <a16:creationId xmlns:a16="http://schemas.microsoft.com/office/drawing/2014/main" id="{99E19382-E773-4D97-BA91-ACE435BAAD41}"/>
              </a:ext>
            </a:extLst>
          </p:cNvPr>
          <p:cNvSpPr/>
          <p:nvPr/>
        </p:nvSpPr>
        <p:spPr>
          <a:xfrm>
            <a:off x="1231900" y="5167312"/>
            <a:ext cx="6616700" cy="1325563"/>
          </a:xfrm>
          <a:prstGeom prst="rect">
            <a:avLst/>
          </a:prstGeom>
          <a:solidFill>
            <a:schemeClr val="bg1"/>
          </a:solidFill>
          <a:ln w="57150">
            <a:solidFill>
              <a:srgbClr val="1F4E7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de-DE" sz="2400" dirty="0">
                <a:solidFill>
                  <a:schemeClr val="tx1"/>
                </a:solidFill>
                <a:effectLst/>
                <a:latin typeface="Bahnschrift SemiCondensed" panose="020B0502040204020203" pitchFamily="34" charset="0"/>
              </a:rPr>
              <a:t>Stellen Sie sich konkrete Situationen vor, die Sie davon abhalten, die E-Learning Einheiten wöchentlich zu bearbeiten.</a:t>
            </a:r>
          </a:p>
          <a:p>
            <a:endParaRPr lang="de-DE" sz="2400" dirty="0">
              <a:solidFill>
                <a:schemeClr val="tx1"/>
              </a:solidFill>
              <a:effectLst>
                <a:glow rad="228600">
                  <a:schemeClr val="bg1">
                    <a:alpha val="40000"/>
                  </a:schemeClr>
                </a:glow>
              </a:effectLst>
              <a:latin typeface="Bahnschrift SemiCondensed" panose="020B0502040204020203" pitchFamily="34" charset="0"/>
            </a:endParaRPr>
          </a:p>
        </p:txBody>
      </p:sp>
      <p:sp>
        <p:nvSpPr>
          <p:cNvPr id="16" name="Rechteck 15">
            <a:extLst>
              <a:ext uri="{FF2B5EF4-FFF2-40B4-BE49-F238E27FC236}">
                <a16:creationId xmlns:a16="http://schemas.microsoft.com/office/drawing/2014/main" id="{CB84B745-8AE2-4433-982B-EC52C285596C}"/>
              </a:ext>
            </a:extLst>
          </p:cNvPr>
          <p:cNvSpPr/>
          <p:nvPr/>
        </p:nvSpPr>
        <p:spPr>
          <a:xfrm>
            <a:off x="5009361" y="6581001"/>
            <a:ext cx="2839239" cy="276999"/>
          </a:xfrm>
          <a:prstGeom prst="rect">
            <a:avLst/>
          </a:prstGeom>
        </p:spPr>
        <p:txBody>
          <a:bodyPr wrap="none">
            <a:spAutoFit/>
          </a:bodyPr>
          <a:lstStyle/>
          <a:p>
            <a:r>
              <a:rPr lang="de-DE" sz="1200" dirty="0">
                <a:latin typeface="Bahnschrift SemiCondensed" panose="020B0502040204020203" pitchFamily="34" charset="0"/>
              </a:rPr>
              <a:t>In Anlehnung an Janson &amp; Dickhäuser (2019)</a:t>
            </a:r>
            <a:endParaRPr lang="de-DE" sz="1200" dirty="0"/>
          </a:p>
        </p:txBody>
      </p:sp>
    </p:spTree>
    <p:extLst>
      <p:ext uri="{BB962C8B-B14F-4D97-AF65-F5344CB8AC3E}">
        <p14:creationId xmlns:p14="http://schemas.microsoft.com/office/powerpoint/2010/main" val="61251997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5F4BD0-602F-4C1F-9EC6-9A923B7B7A24}"/>
              </a:ext>
            </a:extLst>
          </p:cNvPr>
          <p:cNvSpPr>
            <a:spLocks noGrp="1"/>
          </p:cNvSpPr>
          <p:nvPr>
            <p:ph type="title"/>
          </p:nvPr>
        </p:nvSpPr>
        <p:spPr>
          <a:effectLst>
            <a:glow rad="139700">
              <a:schemeClr val="bg1">
                <a:alpha val="40000"/>
              </a:schemeClr>
            </a:glow>
          </a:effectLst>
        </p:spPr>
        <p:txBody>
          <a:bodyPr/>
          <a:lstStyle/>
          <a:p>
            <a:r>
              <a:rPr lang="de-DE" dirty="0">
                <a:effectLst>
                  <a:glow rad="139700">
                    <a:schemeClr val="bg1">
                      <a:alpha val="40000"/>
                    </a:schemeClr>
                  </a:glow>
                </a:effectLst>
              </a:rPr>
              <a:t>Übung: Wenn-Dann-Pläne</a:t>
            </a:r>
          </a:p>
        </p:txBody>
      </p:sp>
      <p:sp>
        <p:nvSpPr>
          <p:cNvPr id="4" name="Rechteck 3">
            <a:extLst>
              <a:ext uri="{FF2B5EF4-FFF2-40B4-BE49-F238E27FC236}">
                <a16:creationId xmlns:a16="http://schemas.microsoft.com/office/drawing/2014/main" id="{99E19382-E773-4D97-BA91-ACE435BAAD41}"/>
              </a:ext>
            </a:extLst>
          </p:cNvPr>
          <p:cNvSpPr/>
          <p:nvPr/>
        </p:nvSpPr>
        <p:spPr>
          <a:xfrm>
            <a:off x="1231900" y="5167312"/>
            <a:ext cx="6616700" cy="1325563"/>
          </a:xfrm>
          <a:prstGeom prst="rect">
            <a:avLst/>
          </a:prstGeom>
          <a:solidFill>
            <a:schemeClr val="bg1"/>
          </a:solidFill>
          <a:ln w="57150">
            <a:solidFill>
              <a:srgbClr val="1F4E7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de-DE" sz="2400" dirty="0">
                <a:solidFill>
                  <a:schemeClr val="tx1"/>
                </a:solidFill>
                <a:effectLst/>
                <a:latin typeface="Bahnschrift SemiCondensed" panose="020B0502040204020203" pitchFamily="34" charset="0"/>
              </a:rPr>
              <a:t>Stellen Sie sich konkrete Situationen vor, die Sie davon abhalten, die E-Learning Einheiten wöchentlich zu bearbeiten.</a:t>
            </a:r>
          </a:p>
          <a:p>
            <a:endParaRPr lang="de-DE" sz="2400" dirty="0">
              <a:solidFill>
                <a:schemeClr val="tx1"/>
              </a:solidFill>
              <a:effectLst>
                <a:glow rad="228600">
                  <a:schemeClr val="bg1">
                    <a:alpha val="40000"/>
                  </a:schemeClr>
                </a:glow>
              </a:effectLst>
              <a:latin typeface="Bahnschrift SemiCondensed" panose="020B0502040204020203" pitchFamily="34" charset="0"/>
            </a:endParaRPr>
          </a:p>
        </p:txBody>
      </p:sp>
      <p:grpSp>
        <p:nvGrpSpPr>
          <p:cNvPr id="3" name="Gruppieren 2">
            <a:extLst>
              <a:ext uri="{FF2B5EF4-FFF2-40B4-BE49-F238E27FC236}">
                <a16:creationId xmlns:a16="http://schemas.microsoft.com/office/drawing/2014/main" id="{A70374AD-E382-404A-8BDD-9537841707F1}"/>
              </a:ext>
            </a:extLst>
          </p:cNvPr>
          <p:cNvGrpSpPr/>
          <p:nvPr/>
        </p:nvGrpSpPr>
        <p:grpSpPr>
          <a:xfrm>
            <a:off x="7551701" y="353364"/>
            <a:ext cx="3813087" cy="2674648"/>
            <a:chOff x="7027719" y="1877335"/>
            <a:chExt cx="3813087" cy="2674648"/>
          </a:xfrm>
        </p:grpSpPr>
        <p:pic>
          <p:nvPicPr>
            <p:cNvPr id="5" name="Grafik 4">
              <a:extLst>
                <a:ext uri="{FF2B5EF4-FFF2-40B4-BE49-F238E27FC236}">
                  <a16:creationId xmlns:a16="http://schemas.microsoft.com/office/drawing/2014/main" id="{A9DA7D7E-E362-43BE-8E6F-8CC660F424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7719" y="1877335"/>
              <a:ext cx="3685574" cy="2674648"/>
            </a:xfrm>
            <a:prstGeom prst="rect">
              <a:avLst/>
            </a:prstGeom>
          </p:spPr>
        </p:pic>
        <p:sp>
          <p:nvSpPr>
            <p:cNvPr id="7" name="Rechteck 6">
              <a:extLst>
                <a:ext uri="{FF2B5EF4-FFF2-40B4-BE49-F238E27FC236}">
                  <a16:creationId xmlns:a16="http://schemas.microsoft.com/office/drawing/2014/main" id="{AAC33E0B-531D-4728-988F-2B959586ACB4}"/>
                </a:ext>
              </a:extLst>
            </p:cNvPr>
            <p:cNvSpPr/>
            <p:nvPr/>
          </p:nvSpPr>
          <p:spPr>
            <a:xfrm>
              <a:off x="7155232" y="1975985"/>
              <a:ext cx="3685574" cy="2308324"/>
            </a:xfrm>
            <a:prstGeom prst="rect">
              <a:avLst/>
            </a:prstGeom>
          </p:spPr>
          <p:txBody>
            <a:bodyPr wrap="square">
              <a:spAutoFit/>
            </a:bodyPr>
            <a:lstStyle/>
            <a:p>
              <a:r>
                <a:rPr lang="de-DE" b="1" u="sng" dirty="0">
                  <a:solidFill>
                    <a:srgbClr val="0070C0"/>
                  </a:solidFill>
                  <a:latin typeface="Lucida Handwriting" panose="03010101010101010101" pitchFamily="66" charset="0"/>
                </a:rPr>
                <a:t>Keine Energie:</a:t>
              </a:r>
            </a:p>
            <a:p>
              <a:endParaRPr lang="de-DE" b="1" u="sng" dirty="0">
                <a:solidFill>
                  <a:srgbClr val="0070C0"/>
                </a:solidFill>
                <a:latin typeface="Lucida Handwriting" panose="03010101010101010101" pitchFamily="66" charset="0"/>
              </a:endParaRPr>
            </a:p>
            <a:p>
              <a:r>
                <a:rPr lang="de-DE" dirty="0">
                  <a:solidFill>
                    <a:srgbClr val="0070C0"/>
                  </a:solidFill>
                  <a:latin typeface="Lucida Handwriting" panose="03010101010101010101" pitchFamily="66" charset="0"/>
                </a:rPr>
                <a:t>„Ich habe mir vorgenom-</a:t>
              </a:r>
              <a:r>
                <a:rPr lang="de-DE" dirty="0" err="1">
                  <a:solidFill>
                    <a:srgbClr val="0070C0"/>
                  </a:solidFill>
                  <a:latin typeface="Lucida Handwriting" panose="03010101010101010101" pitchFamily="66" charset="0"/>
                </a:rPr>
                <a:t>men</a:t>
              </a:r>
              <a:r>
                <a:rPr lang="de-DE" dirty="0">
                  <a:solidFill>
                    <a:srgbClr val="0070C0"/>
                  </a:solidFill>
                  <a:latin typeface="Lucida Handwriting" panose="03010101010101010101" pitchFamily="66" charset="0"/>
                </a:rPr>
                <a:t>, abends die Einheit zu bearbeiten, aber bin dann doch so platt, dass ich mich lieber </a:t>
              </a:r>
            </a:p>
            <a:p>
              <a:r>
                <a:rPr lang="de-DE" dirty="0">
                  <a:solidFill>
                    <a:srgbClr val="0070C0"/>
                  </a:solidFill>
                  <a:latin typeface="Lucida Handwriting" panose="03010101010101010101" pitchFamily="66" charset="0"/>
                </a:rPr>
                <a:t>ausruhe.“</a:t>
              </a:r>
            </a:p>
          </p:txBody>
        </p:sp>
      </p:grpSp>
      <p:sp>
        <p:nvSpPr>
          <p:cNvPr id="16" name="Rechteck 15">
            <a:extLst>
              <a:ext uri="{FF2B5EF4-FFF2-40B4-BE49-F238E27FC236}">
                <a16:creationId xmlns:a16="http://schemas.microsoft.com/office/drawing/2014/main" id="{AFCA66FD-A9B0-4CEA-81AE-8288867F5BF4}"/>
              </a:ext>
            </a:extLst>
          </p:cNvPr>
          <p:cNvSpPr/>
          <p:nvPr/>
        </p:nvSpPr>
        <p:spPr>
          <a:xfrm>
            <a:off x="5009361" y="6581001"/>
            <a:ext cx="2839239" cy="276999"/>
          </a:xfrm>
          <a:prstGeom prst="rect">
            <a:avLst/>
          </a:prstGeom>
        </p:spPr>
        <p:txBody>
          <a:bodyPr wrap="none">
            <a:spAutoFit/>
          </a:bodyPr>
          <a:lstStyle/>
          <a:p>
            <a:r>
              <a:rPr lang="de-DE" sz="1200" dirty="0">
                <a:latin typeface="Bahnschrift SemiCondensed" panose="020B0502040204020203" pitchFamily="34" charset="0"/>
              </a:rPr>
              <a:t>In Anlehnung an Janson &amp; Dickhäuser (2019)</a:t>
            </a:r>
            <a:endParaRPr lang="de-DE" sz="1200" dirty="0"/>
          </a:p>
        </p:txBody>
      </p:sp>
    </p:spTree>
    <p:extLst>
      <p:ext uri="{BB962C8B-B14F-4D97-AF65-F5344CB8AC3E}">
        <p14:creationId xmlns:p14="http://schemas.microsoft.com/office/powerpoint/2010/main" val="36418718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5F4BD0-602F-4C1F-9EC6-9A923B7B7A24}"/>
              </a:ext>
            </a:extLst>
          </p:cNvPr>
          <p:cNvSpPr>
            <a:spLocks noGrp="1"/>
          </p:cNvSpPr>
          <p:nvPr>
            <p:ph type="title"/>
          </p:nvPr>
        </p:nvSpPr>
        <p:spPr>
          <a:effectLst>
            <a:glow rad="139700">
              <a:schemeClr val="bg1">
                <a:alpha val="40000"/>
              </a:schemeClr>
            </a:glow>
          </a:effectLst>
        </p:spPr>
        <p:txBody>
          <a:bodyPr/>
          <a:lstStyle/>
          <a:p>
            <a:r>
              <a:rPr lang="de-DE" dirty="0">
                <a:effectLst>
                  <a:glow rad="139700">
                    <a:schemeClr val="bg1">
                      <a:alpha val="40000"/>
                    </a:schemeClr>
                  </a:glow>
                </a:effectLst>
              </a:rPr>
              <a:t>Übung: Wenn-Dann-Pläne</a:t>
            </a:r>
          </a:p>
        </p:txBody>
      </p:sp>
      <p:sp>
        <p:nvSpPr>
          <p:cNvPr id="4" name="Rechteck 3">
            <a:extLst>
              <a:ext uri="{FF2B5EF4-FFF2-40B4-BE49-F238E27FC236}">
                <a16:creationId xmlns:a16="http://schemas.microsoft.com/office/drawing/2014/main" id="{99E19382-E773-4D97-BA91-ACE435BAAD41}"/>
              </a:ext>
            </a:extLst>
          </p:cNvPr>
          <p:cNvSpPr/>
          <p:nvPr/>
        </p:nvSpPr>
        <p:spPr>
          <a:xfrm>
            <a:off x="1231900" y="5167312"/>
            <a:ext cx="6616700" cy="1325563"/>
          </a:xfrm>
          <a:prstGeom prst="rect">
            <a:avLst/>
          </a:prstGeom>
          <a:solidFill>
            <a:schemeClr val="bg1"/>
          </a:solidFill>
          <a:ln w="57150">
            <a:solidFill>
              <a:srgbClr val="1F4E7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de-DE" sz="2400" dirty="0">
                <a:solidFill>
                  <a:schemeClr val="tx1"/>
                </a:solidFill>
                <a:effectLst/>
                <a:latin typeface="Bahnschrift SemiCondensed" panose="020B0502040204020203" pitchFamily="34" charset="0"/>
              </a:rPr>
              <a:t>Stellen Sie sich konkrete Situationen vor, die Sie davon abhalten, die E-Learning Einheiten wöchentlich zu bearbeiten.</a:t>
            </a:r>
          </a:p>
          <a:p>
            <a:endParaRPr lang="de-DE" sz="2400" dirty="0">
              <a:solidFill>
                <a:schemeClr val="tx1"/>
              </a:solidFill>
              <a:effectLst>
                <a:glow rad="228600">
                  <a:schemeClr val="bg1">
                    <a:alpha val="40000"/>
                  </a:schemeClr>
                </a:glow>
              </a:effectLst>
              <a:latin typeface="Bahnschrift SemiCondensed" panose="020B0502040204020203" pitchFamily="34" charset="0"/>
            </a:endParaRPr>
          </a:p>
        </p:txBody>
      </p:sp>
      <p:grpSp>
        <p:nvGrpSpPr>
          <p:cNvPr id="3" name="Gruppieren 2">
            <a:extLst>
              <a:ext uri="{FF2B5EF4-FFF2-40B4-BE49-F238E27FC236}">
                <a16:creationId xmlns:a16="http://schemas.microsoft.com/office/drawing/2014/main" id="{A70374AD-E382-404A-8BDD-9537841707F1}"/>
              </a:ext>
            </a:extLst>
          </p:cNvPr>
          <p:cNvGrpSpPr/>
          <p:nvPr/>
        </p:nvGrpSpPr>
        <p:grpSpPr>
          <a:xfrm>
            <a:off x="7551701" y="353364"/>
            <a:ext cx="3813087" cy="2674648"/>
            <a:chOff x="7027719" y="1877335"/>
            <a:chExt cx="3813087" cy="2674648"/>
          </a:xfrm>
        </p:grpSpPr>
        <p:pic>
          <p:nvPicPr>
            <p:cNvPr id="5" name="Grafik 4">
              <a:extLst>
                <a:ext uri="{FF2B5EF4-FFF2-40B4-BE49-F238E27FC236}">
                  <a16:creationId xmlns:a16="http://schemas.microsoft.com/office/drawing/2014/main" id="{A9DA7D7E-E362-43BE-8E6F-8CC660F424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7719" y="1877335"/>
              <a:ext cx="3685574" cy="2674648"/>
            </a:xfrm>
            <a:prstGeom prst="rect">
              <a:avLst/>
            </a:prstGeom>
          </p:spPr>
        </p:pic>
        <p:sp>
          <p:nvSpPr>
            <p:cNvPr id="7" name="Rechteck 6">
              <a:extLst>
                <a:ext uri="{FF2B5EF4-FFF2-40B4-BE49-F238E27FC236}">
                  <a16:creationId xmlns:a16="http://schemas.microsoft.com/office/drawing/2014/main" id="{AAC33E0B-531D-4728-988F-2B959586ACB4}"/>
                </a:ext>
              </a:extLst>
            </p:cNvPr>
            <p:cNvSpPr/>
            <p:nvPr/>
          </p:nvSpPr>
          <p:spPr>
            <a:xfrm>
              <a:off x="7155232" y="1975985"/>
              <a:ext cx="3685574" cy="2308324"/>
            </a:xfrm>
            <a:prstGeom prst="rect">
              <a:avLst/>
            </a:prstGeom>
          </p:spPr>
          <p:txBody>
            <a:bodyPr wrap="square">
              <a:spAutoFit/>
            </a:bodyPr>
            <a:lstStyle/>
            <a:p>
              <a:r>
                <a:rPr lang="de-DE" b="1" u="sng" dirty="0">
                  <a:solidFill>
                    <a:srgbClr val="0070C0"/>
                  </a:solidFill>
                  <a:latin typeface="Lucida Handwriting" panose="03010101010101010101" pitchFamily="66" charset="0"/>
                </a:rPr>
                <a:t>Keine Energie:</a:t>
              </a:r>
            </a:p>
            <a:p>
              <a:endParaRPr lang="de-DE" b="1" u="sng" dirty="0">
                <a:solidFill>
                  <a:srgbClr val="0070C0"/>
                </a:solidFill>
                <a:latin typeface="Lucida Handwriting" panose="03010101010101010101" pitchFamily="66" charset="0"/>
              </a:endParaRPr>
            </a:p>
            <a:p>
              <a:r>
                <a:rPr lang="de-DE" dirty="0">
                  <a:solidFill>
                    <a:srgbClr val="0070C0"/>
                  </a:solidFill>
                  <a:latin typeface="Lucida Handwriting" panose="03010101010101010101" pitchFamily="66" charset="0"/>
                </a:rPr>
                <a:t>„Ich habe mir vorgenom-</a:t>
              </a:r>
              <a:r>
                <a:rPr lang="de-DE" dirty="0" err="1">
                  <a:solidFill>
                    <a:srgbClr val="0070C0"/>
                  </a:solidFill>
                  <a:latin typeface="Lucida Handwriting" panose="03010101010101010101" pitchFamily="66" charset="0"/>
                </a:rPr>
                <a:t>men</a:t>
              </a:r>
              <a:r>
                <a:rPr lang="de-DE" dirty="0">
                  <a:solidFill>
                    <a:srgbClr val="0070C0"/>
                  </a:solidFill>
                  <a:latin typeface="Lucida Handwriting" panose="03010101010101010101" pitchFamily="66" charset="0"/>
                </a:rPr>
                <a:t>, abends die Einheit zu bearbeiten, aber bin dann doch so platt, dass ich mich lieber </a:t>
              </a:r>
            </a:p>
            <a:p>
              <a:r>
                <a:rPr lang="de-DE" dirty="0">
                  <a:solidFill>
                    <a:srgbClr val="0070C0"/>
                  </a:solidFill>
                  <a:latin typeface="Lucida Handwriting" panose="03010101010101010101" pitchFamily="66" charset="0"/>
                </a:rPr>
                <a:t>ausruhe.“</a:t>
              </a:r>
            </a:p>
          </p:txBody>
        </p:sp>
      </p:grpSp>
      <p:pic>
        <p:nvPicPr>
          <p:cNvPr id="12" name="Grafik 11">
            <a:extLst>
              <a:ext uri="{FF2B5EF4-FFF2-40B4-BE49-F238E27FC236}">
                <a16:creationId xmlns:a16="http://schemas.microsoft.com/office/drawing/2014/main" id="{04B381F0-8CEA-4A57-973E-F653418F22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4725" y="1790034"/>
            <a:ext cx="3685574" cy="2674648"/>
          </a:xfrm>
          <a:prstGeom prst="rect">
            <a:avLst/>
          </a:prstGeom>
        </p:spPr>
      </p:pic>
      <p:sp>
        <p:nvSpPr>
          <p:cNvPr id="13" name="Rechteck 12">
            <a:extLst>
              <a:ext uri="{FF2B5EF4-FFF2-40B4-BE49-F238E27FC236}">
                <a16:creationId xmlns:a16="http://schemas.microsoft.com/office/drawing/2014/main" id="{BBE5D5C3-D6A1-44E8-9108-FFA3678C688A}"/>
              </a:ext>
            </a:extLst>
          </p:cNvPr>
          <p:cNvSpPr/>
          <p:nvPr/>
        </p:nvSpPr>
        <p:spPr>
          <a:xfrm>
            <a:off x="1082238" y="1888684"/>
            <a:ext cx="3685574" cy="2031325"/>
          </a:xfrm>
          <a:prstGeom prst="rect">
            <a:avLst/>
          </a:prstGeom>
        </p:spPr>
        <p:txBody>
          <a:bodyPr wrap="square">
            <a:spAutoFit/>
          </a:bodyPr>
          <a:lstStyle/>
          <a:p>
            <a:r>
              <a:rPr lang="de-DE" b="1" u="sng" dirty="0">
                <a:solidFill>
                  <a:srgbClr val="0070C0"/>
                </a:solidFill>
                <a:latin typeface="Lucida Handwriting" panose="03010101010101010101" pitchFamily="66" charset="0"/>
              </a:rPr>
              <a:t>Hunger:</a:t>
            </a:r>
          </a:p>
          <a:p>
            <a:endParaRPr lang="de-DE" b="1" u="sng" dirty="0">
              <a:solidFill>
                <a:srgbClr val="0070C0"/>
              </a:solidFill>
              <a:latin typeface="Lucida Handwriting" panose="03010101010101010101" pitchFamily="66" charset="0"/>
            </a:endParaRPr>
          </a:p>
          <a:p>
            <a:r>
              <a:rPr lang="de-DE" dirty="0">
                <a:solidFill>
                  <a:srgbClr val="0070C0"/>
                </a:solidFill>
                <a:latin typeface="Lucida Handwriting" panose="03010101010101010101" pitchFamily="66" charset="0"/>
              </a:rPr>
              <a:t>„Ich drücke mich vor der Einheit und fange stattdessen an zu kochen,</a:t>
            </a:r>
          </a:p>
          <a:p>
            <a:r>
              <a:rPr lang="de-DE" dirty="0">
                <a:solidFill>
                  <a:srgbClr val="0070C0"/>
                </a:solidFill>
                <a:latin typeface="Lucida Handwriting" panose="03010101010101010101" pitchFamily="66" charset="0"/>
              </a:rPr>
              <a:t>oder Kleinigkeiten zu essen.“</a:t>
            </a:r>
          </a:p>
        </p:txBody>
      </p:sp>
      <p:sp>
        <p:nvSpPr>
          <p:cNvPr id="16" name="Rechteck 15">
            <a:extLst>
              <a:ext uri="{FF2B5EF4-FFF2-40B4-BE49-F238E27FC236}">
                <a16:creationId xmlns:a16="http://schemas.microsoft.com/office/drawing/2014/main" id="{ABE97B37-4274-47EE-A9CE-6FF3B9E573DD}"/>
              </a:ext>
            </a:extLst>
          </p:cNvPr>
          <p:cNvSpPr/>
          <p:nvPr/>
        </p:nvSpPr>
        <p:spPr>
          <a:xfrm>
            <a:off x="5009361" y="6581001"/>
            <a:ext cx="2839239" cy="276999"/>
          </a:xfrm>
          <a:prstGeom prst="rect">
            <a:avLst/>
          </a:prstGeom>
        </p:spPr>
        <p:txBody>
          <a:bodyPr wrap="none">
            <a:spAutoFit/>
          </a:bodyPr>
          <a:lstStyle/>
          <a:p>
            <a:r>
              <a:rPr lang="de-DE" sz="1200" dirty="0">
                <a:latin typeface="Bahnschrift SemiCondensed" panose="020B0502040204020203" pitchFamily="34" charset="0"/>
              </a:rPr>
              <a:t>In Anlehnung an Janson &amp; Dickhäuser (2019)</a:t>
            </a:r>
            <a:endParaRPr lang="de-DE" sz="1200" dirty="0"/>
          </a:p>
        </p:txBody>
      </p:sp>
    </p:spTree>
    <p:extLst>
      <p:ext uri="{BB962C8B-B14F-4D97-AF65-F5344CB8AC3E}">
        <p14:creationId xmlns:p14="http://schemas.microsoft.com/office/powerpoint/2010/main" val="226609446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5F4BD0-602F-4C1F-9EC6-9A923B7B7A24}"/>
              </a:ext>
            </a:extLst>
          </p:cNvPr>
          <p:cNvSpPr>
            <a:spLocks noGrp="1"/>
          </p:cNvSpPr>
          <p:nvPr>
            <p:ph type="title"/>
          </p:nvPr>
        </p:nvSpPr>
        <p:spPr>
          <a:effectLst>
            <a:glow rad="139700">
              <a:schemeClr val="bg1">
                <a:alpha val="40000"/>
              </a:schemeClr>
            </a:glow>
          </a:effectLst>
        </p:spPr>
        <p:txBody>
          <a:bodyPr/>
          <a:lstStyle/>
          <a:p>
            <a:r>
              <a:rPr lang="de-DE" dirty="0">
                <a:effectLst>
                  <a:glow rad="139700">
                    <a:schemeClr val="bg1">
                      <a:alpha val="40000"/>
                    </a:schemeClr>
                  </a:glow>
                </a:effectLst>
              </a:rPr>
              <a:t>Übung: Wenn-Dann-Pläne</a:t>
            </a:r>
          </a:p>
        </p:txBody>
      </p:sp>
      <p:sp>
        <p:nvSpPr>
          <p:cNvPr id="4" name="Rechteck 3">
            <a:extLst>
              <a:ext uri="{FF2B5EF4-FFF2-40B4-BE49-F238E27FC236}">
                <a16:creationId xmlns:a16="http://schemas.microsoft.com/office/drawing/2014/main" id="{99E19382-E773-4D97-BA91-ACE435BAAD41}"/>
              </a:ext>
            </a:extLst>
          </p:cNvPr>
          <p:cNvSpPr/>
          <p:nvPr/>
        </p:nvSpPr>
        <p:spPr>
          <a:xfrm>
            <a:off x="1231900" y="5167312"/>
            <a:ext cx="6616700" cy="1325563"/>
          </a:xfrm>
          <a:prstGeom prst="rect">
            <a:avLst/>
          </a:prstGeom>
          <a:solidFill>
            <a:schemeClr val="bg1"/>
          </a:solidFill>
          <a:ln w="57150">
            <a:solidFill>
              <a:srgbClr val="1F4E7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de-DE" sz="2400" dirty="0">
                <a:solidFill>
                  <a:schemeClr val="tx1"/>
                </a:solidFill>
                <a:effectLst/>
                <a:latin typeface="Bahnschrift SemiCondensed" panose="020B0502040204020203" pitchFamily="34" charset="0"/>
              </a:rPr>
              <a:t>Stellen Sie sich konkrete Situationen vor, die Sie davon abhalten, die E-Learning Einheiten wöchentlich zu bearbeiten.</a:t>
            </a:r>
          </a:p>
          <a:p>
            <a:endParaRPr lang="de-DE" sz="2400" dirty="0">
              <a:solidFill>
                <a:schemeClr val="tx1"/>
              </a:solidFill>
              <a:effectLst>
                <a:glow rad="228600">
                  <a:schemeClr val="bg1">
                    <a:alpha val="40000"/>
                  </a:schemeClr>
                </a:glow>
              </a:effectLst>
              <a:latin typeface="Bahnschrift SemiCondensed" panose="020B0502040204020203" pitchFamily="34" charset="0"/>
            </a:endParaRPr>
          </a:p>
        </p:txBody>
      </p:sp>
      <p:grpSp>
        <p:nvGrpSpPr>
          <p:cNvPr id="3" name="Gruppieren 2">
            <a:extLst>
              <a:ext uri="{FF2B5EF4-FFF2-40B4-BE49-F238E27FC236}">
                <a16:creationId xmlns:a16="http://schemas.microsoft.com/office/drawing/2014/main" id="{A70374AD-E382-404A-8BDD-9537841707F1}"/>
              </a:ext>
            </a:extLst>
          </p:cNvPr>
          <p:cNvGrpSpPr/>
          <p:nvPr/>
        </p:nvGrpSpPr>
        <p:grpSpPr>
          <a:xfrm>
            <a:off x="7551701" y="353364"/>
            <a:ext cx="3813087" cy="2674648"/>
            <a:chOff x="7027719" y="1877335"/>
            <a:chExt cx="3813087" cy="2674648"/>
          </a:xfrm>
        </p:grpSpPr>
        <p:pic>
          <p:nvPicPr>
            <p:cNvPr id="5" name="Grafik 4">
              <a:extLst>
                <a:ext uri="{FF2B5EF4-FFF2-40B4-BE49-F238E27FC236}">
                  <a16:creationId xmlns:a16="http://schemas.microsoft.com/office/drawing/2014/main" id="{A9DA7D7E-E362-43BE-8E6F-8CC660F424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7719" y="1877335"/>
              <a:ext cx="3685574" cy="2674648"/>
            </a:xfrm>
            <a:prstGeom prst="rect">
              <a:avLst/>
            </a:prstGeom>
          </p:spPr>
        </p:pic>
        <p:sp>
          <p:nvSpPr>
            <p:cNvPr id="7" name="Rechteck 6">
              <a:extLst>
                <a:ext uri="{FF2B5EF4-FFF2-40B4-BE49-F238E27FC236}">
                  <a16:creationId xmlns:a16="http://schemas.microsoft.com/office/drawing/2014/main" id="{AAC33E0B-531D-4728-988F-2B959586ACB4}"/>
                </a:ext>
              </a:extLst>
            </p:cNvPr>
            <p:cNvSpPr/>
            <p:nvPr/>
          </p:nvSpPr>
          <p:spPr>
            <a:xfrm>
              <a:off x="7155232" y="1975985"/>
              <a:ext cx="3685574" cy="2308324"/>
            </a:xfrm>
            <a:prstGeom prst="rect">
              <a:avLst/>
            </a:prstGeom>
          </p:spPr>
          <p:txBody>
            <a:bodyPr wrap="square">
              <a:spAutoFit/>
            </a:bodyPr>
            <a:lstStyle/>
            <a:p>
              <a:r>
                <a:rPr lang="de-DE" b="1" u="sng" dirty="0">
                  <a:solidFill>
                    <a:srgbClr val="0070C0"/>
                  </a:solidFill>
                  <a:latin typeface="Lucida Handwriting" panose="03010101010101010101" pitchFamily="66" charset="0"/>
                </a:rPr>
                <a:t>Keine Energie:</a:t>
              </a:r>
            </a:p>
            <a:p>
              <a:endParaRPr lang="de-DE" b="1" u="sng" dirty="0">
                <a:solidFill>
                  <a:srgbClr val="0070C0"/>
                </a:solidFill>
                <a:latin typeface="Lucida Handwriting" panose="03010101010101010101" pitchFamily="66" charset="0"/>
              </a:endParaRPr>
            </a:p>
            <a:p>
              <a:r>
                <a:rPr lang="de-DE" dirty="0">
                  <a:solidFill>
                    <a:srgbClr val="0070C0"/>
                  </a:solidFill>
                  <a:latin typeface="Lucida Handwriting" panose="03010101010101010101" pitchFamily="66" charset="0"/>
                </a:rPr>
                <a:t>„Ich habe mir vorgenom-</a:t>
              </a:r>
              <a:r>
                <a:rPr lang="de-DE" dirty="0" err="1">
                  <a:solidFill>
                    <a:srgbClr val="0070C0"/>
                  </a:solidFill>
                  <a:latin typeface="Lucida Handwriting" panose="03010101010101010101" pitchFamily="66" charset="0"/>
                </a:rPr>
                <a:t>men</a:t>
              </a:r>
              <a:r>
                <a:rPr lang="de-DE" dirty="0">
                  <a:solidFill>
                    <a:srgbClr val="0070C0"/>
                  </a:solidFill>
                  <a:latin typeface="Lucida Handwriting" panose="03010101010101010101" pitchFamily="66" charset="0"/>
                </a:rPr>
                <a:t>, abends die Einheit zu bearbeiten, aber bin dann doch so platt, dass ich mich lieber </a:t>
              </a:r>
            </a:p>
            <a:p>
              <a:r>
                <a:rPr lang="de-DE" dirty="0">
                  <a:solidFill>
                    <a:srgbClr val="0070C0"/>
                  </a:solidFill>
                  <a:latin typeface="Lucida Handwriting" panose="03010101010101010101" pitchFamily="66" charset="0"/>
                </a:rPr>
                <a:t>ausruhe.“</a:t>
              </a:r>
            </a:p>
          </p:txBody>
        </p:sp>
      </p:grpSp>
      <p:pic>
        <p:nvPicPr>
          <p:cNvPr id="12" name="Grafik 11">
            <a:extLst>
              <a:ext uri="{FF2B5EF4-FFF2-40B4-BE49-F238E27FC236}">
                <a16:creationId xmlns:a16="http://schemas.microsoft.com/office/drawing/2014/main" id="{04B381F0-8CEA-4A57-973E-F653418F22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4725" y="1790034"/>
            <a:ext cx="3685574" cy="2674648"/>
          </a:xfrm>
          <a:prstGeom prst="rect">
            <a:avLst/>
          </a:prstGeom>
        </p:spPr>
      </p:pic>
      <p:sp>
        <p:nvSpPr>
          <p:cNvPr id="13" name="Rechteck 12">
            <a:extLst>
              <a:ext uri="{FF2B5EF4-FFF2-40B4-BE49-F238E27FC236}">
                <a16:creationId xmlns:a16="http://schemas.microsoft.com/office/drawing/2014/main" id="{BBE5D5C3-D6A1-44E8-9108-FFA3678C688A}"/>
              </a:ext>
            </a:extLst>
          </p:cNvPr>
          <p:cNvSpPr/>
          <p:nvPr/>
        </p:nvSpPr>
        <p:spPr>
          <a:xfrm>
            <a:off x="1082238" y="1888684"/>
            <a:ext cx="3685574" cy="2031325"/>
          </a:xfrm>
          <a:prstGeom prst="rect">
            <a:avLst/>
          </a:prstGeom>
        </p:spPr>
        <p:txBody>
          <a:bodyPr wrap="square">
            <a:spAutoFit/>
          </a:bodyPr>
          <a:lstStyle/>
          <a:p>
            <a:r>
              <a:rPr lang="de-DE" b="1" u="sng" dirty="0">
                <a:solidFill>
                  <a:srgbClr val="0070C0"/>
                </a:solidFill>
                <a:latin typeface="Lucida Handwriting" panose="03010101010101010101" pitchFamily="66" charset="0"/>
              </a:rPr>
              <a:t>Hunger:</a:t>
            </a:r>
          </a:p>
          <a:p>
            <a:endParaRPr lang="de-DE" b="1" u="sng" dirty="0">
              <a:solidFill>
                <a:srgbClr val="0070C0"/>
              </a:solidFill>
              <a:latin typeface="Lucida Handwriting" panose="03010101010101010101" pitchFamily="66" charset="0"/>
            </a:endParaRPr>
          </a:p>
          <a:p>
            <a:r>
              <a:rPr lang="de-DE" dirty="0">
                <a:solidFill>
                  <a:srgbClr val="0070C0"/>
                </a:solidFill>
                <a:latin typeface="Lucida Handwriting" panose="03010101010101010101" pitchFamily="66" charset="0"/>
              </a:rPr>
              <a:t>„Ich drücke mich vor der Einheit und fange stattdessen an zu kochen,</a:t>
            </a:r>
          </a:p>
          <a:p>
            <a:r>
              <a:rPr lang="de-DE" dirty="0">
                <a:solidFill>
                  <a:srgbClr val="0070C0"/>
                </a:solidFill>
                <a:latin typeface="Lucida Handwriting" panose="03010101010101010101" pitchFamily="66" charset="0"/>
              </a:rPr>
              <a:t>oder Kleinigkeiten zu essen.“</a:t>
            </a:r>
          </a:p>
        </p:txBody>
      </p:sp>
      <p:pic>
        <p:nvPicPr>
          <p:cNvPr id="14" name="Grafik 13">
            <a:extLst>
              <a:ext uri="{FF2B5EF4-FFF2-40B4-BE49-F238E27FC236}">
                <a16:creationId xmlns:a16="http://schemas.microsoft.com/office/drawing/2014/main" id="{030F9710-0C2A-4A91-BA9B-FC975E071B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3551" y="3880376"/>
            <a:ext cx="3855309" cy="2797826"/>
          </a:xfrm>
          <a:prstGeom prst="rect">
            <a:avLst/>
          </a:prstGeom>
        </p:spPr>
      </p:pic>
      <p:sp>
        <p:nvSpPr>
          <p:cNvPr id="15" name="Rechteck 14">
            <a:extLst>
              <a:ext uri="{FF2B5EF4-FFF2-40B4-BE49-F238E27FC236}">
                <a16:creationId xmlns:a16="http://schemas.microsoft.com/office/drawing/2014/main" id="{BBB15ABE-14F2-42BC-93D7-02063E281B01}"/>
              </a:ext>
            </a:extLst>
          </p:cNvPr>
          <p:cNvSpPr/>
          <p:nvPr/>
        </p:nvSpPr>
        <p:spPr>
          <a:xfrm>
            <a:off x="8200517" y="3979026"/>
            <a:ext cx="3685574" cy="2308324"/>
          </a:xfrm>
          <a:prstGeom prst="rect">
            <a:avLst/>
          </a:prstGeom>
        </p:spPr>
        <p:txBody>
          <a:bodyPr wrap="square">
            <a:spAutoFit/>
          </a:bodyPr>
          <a:lstStyle/>
          <a:p>
            <a:r>
              <a:rPr lang="de-DE" b="1" u="sng" dirty="0">
                <a:solidFill>
                  <a:srgbClr val="0070C0"/>
                </a:solidFill>
                <a:latin typeface="Lucida Handwriting" panose="03010101010101010101" pitchFamily="66" charset="0"/>
              </a:rPr>
              <a:t>Ablenkung:</a:t>
            </a:r>
          </a:p>
          <a:p>
            <a:endParaRPr lang="de-DE" b="1" u="sng" dirty="0">
              <a:solidFill>
                <a:srgbClr val="0070C0"/>
              </a:solidFill>
              <a:latin typeface="Lucida Handwriting" panose="03010101010101010101" pitchFamily="66" charset="0"/>
            </a:endParaRPr>
          </a:p>
          <a:p>
            <a:r>
              <a:rPr lang="de-DE" dirty="0">
                <a:solidFill>
                  <a:srgbClr val="0070C0"/>
                </a:solidFill>
                <a:latin typeface="Lucida Handwriting" panose="03010101010101010101" pitchFamily="66" charset="0"/>
              </a:rPr>
              <a:t>„Wenn ich am PC sitze, fallen mir viele andere Sachen ein, die ich noch im Internet für die Schule recherchieren</a:t>
            </a:r>
          </a:p>
          <a:p>
            <a:r>
              <a:rPr lang="de-DE" dirty="0">
                <a:solidFill>
                  <a:srgbClr val="0070C0"/>
                </a:solidFill>
                <a:latin typeface="Lucida Handwriting" panose="03010101010101010101" pitchFamily="66" charset="0"/>
              </a:rPr>
              <a:t>muss.“</a:t>
            </a:r>
          </a:p>
        </p:txBody>
      </p:sp>
      <p:sp>
        <p:nvSpPr>
          <p:cNvPr id="16" name="Rechteck 15">
            <a:extLst>
              <a:ext uri="{FF2B5EF4-FFF2-40B4-BE49-F238E27FC236}">
                <a16:creationId xmlns:a16="http://schemas.microsoft.com/office/drawing/2014/main" id="{9FBCF9D8-26CF-46BA-9425-3192A7C36F62}"/>
              </a:ext>
            </a:extLst>
          </p:cNvPr>
          <p:cNvSpPr/>
          <p:nvPr/>
        </p:nvSpPr>
        <p:spPr>
          <a:xfrm>
            <a:off x="5009361" y="6581001"/>
            <a:ext cx="2839239" cy="276999"/>
          </a:xfrm>
          <a:prstGeom prst="rect">
            <a:avLst/>
          </a:prstGeom>
        </p:spPr>
        <p:txBody>
          <a:bodyPr wrap="none">
            <a:spAutoFit/>
          </a:bodyPr>
          <a:lstStyle/>
          <a:p>
            <a:r>
              <a:rPr lang="de-DE" sz="1200" dirty="0">
                <a:latin typeface="Bahnschrift SemiCondensed" panose="020B0502040204020203" pitchFamily="34" charset="0"/>
              </a:rPr>
              <a:t>In Anlehnung an Janson &amp; Dickhäuser (2019)</a:t>
            </a:r>
            <a:endParaRPr lang="de-DE" sz="1200" dirty="0"/>
          </a:p>
        </p:txBody>
      </p:sp>
    </p:spTree>
    <p:extLst>
      <p:ext uri="{BB962C8B-B14F-4D97-AF65-F5344CB8AC3E}">
        <p14:creationId xmlns:p14="http://schemas.microsoft.com/office/powerpoint/2010/main" val="376682254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5F4BD0-602F-4C1F-9EC6-9A923B7B7A24}"/>
              </a:ext>
            </a:extLst>
          </p:cNvPr>
          <p:cNvSpPr>
            <a:spLocks noGrp="1"/>
          </p:cNvSpPr>
          <p:nvPr>
            <p:ph type="title"/>
          </p:nvPr>
        </p:nvSpPr>
        <p:spPr>
          <a:effectLst>
            <a:glow rad="139700">
              <a:schemeClr val="bg1">
                <a:alpha val="40000"/>
              </a:schemeClr>
            </a:glow>
          </a:effectLst>
        </p:spPr>
        <p:txBody>
          <a:bodyPr/>
          <a:lstStyle/>
          <a:p>
            <a:r>
              <a:rPr lang="de-DE" dirty="0">
                <a:effectLst>
                  <a:glow rad="139700">
                    <a:schemeClr val="bg1">
                      <a:alpha val="40000"/>
                    </a:schemeClr>
                  </a:glow>
                </a:effectLst>
              </a:rPr>
              <a:t>Übung: Wenn-Dann-Pläne</a:t>
            </a:r>
          </a:p>
        </p:txBody>
      </p:sp>
      <p:sp>
        <p:nvSpPr>
          <p:cNvPr id="4" name="Rechteck 3">
            <a:extLst>
              <a:ext uri="{FF2B5EF4-FFF2-40B4-BE49-F238E27FC236}">
                <a16:creationId xmlns:a16="http://schemas.microsoft.com/office/drawing/2014/main" id="{99E19382-E773-4D97-BA91-ACE435BAAD41}"/>
              </a:ext>
            </a:extLst>
          </p:cNvPr>
          <p:cNvSpPr/>
          <p:nvPr/>
        </p:nvSpPr>
        <p:spPr>
          <a:xfrm>
            <a:off x="1231900" y="4457480"/>
            <a:ext cx="6616700" cy="2035395"/>
          </a:xfrm>
          <a:prstGeom prst="rect">
            <a:avLst/>
          </a:prstGeom>
          <a:solidFill>
            <a:schemeClr val="bg1"/>
          </a:solidFill>
          <a:ln w="57150">
            <a:solidFill>
              <a:srgbClr val="1F4E7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de-DE" sz="2400" dirty="0">
                <a:solidFill>
                  <a:schemeClr val="tx1"/>
                </a:solidFill>
                <a:effectLst/>
                <a:latin typeface="Bahnschrift SemiCondensed" panose="020B0502040204020203" pitchFamily="34" charset="0"/>
              </a:rPr>
              <a:t>Bitte geben Sie für jede Situation einen konkreten Handlungsvorsatz an, an den Sie sich in der kommenden Phase halten möchten.</a:t>
            </a:r>
          </a:p>
          <a:p>
            <a:endParaRPr lang="de-DE" sz="2400" dirty="0">
              <a:solidFill>
                <a:srgbClr val="0070C0"/>
              </a:solidFill>
              <a:latin typeface="Bahnschrift SemiCondensed" panose="020B0502040204020203" pitchFamily="34" charset="0"/>
            </a:endParaRPr>
          </a:p>
          <a:p>
            <a:r>
              <a:rPr lang="de-DE" sz="2400" dirty="0">
                <a:solidFill>
                  <a:srgbClr val="0070C0"/>
                </a:solidFill>
                <a:latin typeface="Bahnschrift SemiCondensed" panose="020B0502040204020203" pitchFamily="34" charset="0"/>
              </a:rPr>
              <a:t>„Wenn die Situation XYZ auftritt, dann werde ich ...“</a:t>
            </a:r>
          </a:p>
          <a:p>
            <a:endParaRPr lang="de-DE" sz="2400" dirty="0">
              <a:solidFill>
                <a:schemeClr val="tx1"/>
              </a:solidFill>
              <a:latin typeface="Bahnschrift SemiCondensed" panose="020B0502040204020203" pitchFamily="34" charset="0"/>
            </a:endParaRPr>
          </a:p>
          <a:p>
            <a:endParaRPr lang="de-DE" sz="2400" dirty="0">
              <a:solidFill>
                <a:schemeClr val="tx1"/>
              </a:solidFill>
              <a:effectLst>
                <a:glow rad="228600">
                  <a:schemeClr val="bg1">
                    <a:alpha val="40000"/>
                  </a:schemeClr>
                </a:glow>
              </a:effectLst>
              <a:latin typeface="Bahnschrift SemiCondensed" panose="020B0502040204020203" pitchFamily="34" charset="0"/>
            </a:endParaRPr>
          </a:p>
        </p:txBody>
      </p:sp>
      <p:sp>
        <p:nvSpPr>
          <p:cNvPr id="12" name="Rechteck 11">
            <a:extLst>
              <a:ext uri="{FF2B5EF4-FFF2-40B4-BE49-F238E27FC236}">
                <a16:creationId xmlns:a16="http://schemas.microsoft.com/office/drawing/2014/main" id="{765F9715-2A28-4FC8-B7EE-FE792DA20978}"/>
              </a:ext>
            </a:extLst>
          </p:cNvPr>
          <p:cNvSpPr/>
          <p:nvPr/>
        </p:nvSpPr>
        <p:spPr>
          <a:xfrm>
            <a:off x="5009361" y="6581001"/>
            <a:ext cx="2839239" cy="276999"/>
          </a:xfrm>
          <a:prstGeom prst="rect">
            <a:avLst/>
          </a:prstGeom>
        </p:spPr>
        <p:txBody>
          <a:bodyPr wrap="none">
            <a:spAutoFit/>
          </a:bodyPr>
          <a:lstStyle/>
          <a:p>
            <a:r>
              <a:rPr lang="de-DE" sz="1200" dirty="0">
                <a:latin typeface="Bahnschrift SemiCondensed" panose="020B0502040204020203" pitchFamily="34" charset="0"/>
              </a:rPr>
              <a:t>In Anlehnung an Janson &amp; Dickhäuser (2019)</a:t>
            </a:r>
            <a:endParaRPr lang="de-DE" sz="1200" dirty="0"/>
          </a:p>
        </p:txBody>
      </p:sp>
    </p:spTree>
    <p:extLst>
      <p:ext uri="{BB962C8B-B14F-4D97-AF65-F5344CB8AC3E}">
        <p14:creationId xmlns:p14="http://schemas.microsoft.com/office/powerpoint/2010/main" val="115887204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5F4BD0-602F-4C1F-9EC6-9A923B7B7A24}"/>
              </a:ext>
            </a:extLst>
          </p:cNvPr>
          <p:cNvSpPr>
            <a:spLocks noGrp="1"/>
          </p:cNvSpPr>
          <p:nvPr>
            <p:ph type="title"/>
          </p:nvPr>
        </p:nvSpPr>
        <p:spPr>
          <a:effectLst>
            <a:glow rad="139700">
              <a:schemeClr val="bg1">
                <a:alpha val="40000"/>
              </a:schemeClr>
            </a:glow>
          </a:effectLst>
        </p:spPr>
        <p:txBody>
          <a:bodyPr/>
          <a:lstStyle/>
          <a:p>
            <a:r>
              <a:rPr lang="de-DE" dirty="0">
                <a:effectLst>
                  <a:glow rad="139700">
                    <a:schemeClr val="bg1">
                      <a:alpha val="40000"/>
                    </a:schemeClr>
                  </a:glow>
                </a:effectLst>
              </a:rPr>
              <a:t>Übung: Wenn-Dann-Pläne</a:t>
            </a:r>
          </a:p>
        </p:txBody>
      </p:sp>
      <p:sp>
        <p:nvSpPr>
          <p:cNvPr id="4" name="Rechteck 3">
            <a:extLst>
              <a:ext uri="{FF2B5EF4-FFF2-40B4-BE49-F238E27FC236}">
                <a16:creationId xmlns:a16="http://schemas.microsoft.com/office/drawing/2014/main" id="{99E19382-E773-4D97-BA91-ACE435BAAD41}"/>
              </a:ext>
            </a:extLst>
          </p:cNvPr>
          <p:cNvSpPr/>
          <p:nvPr/>
        </p:nvSpPr>
        <p:spPr>
          <a:xfrm>
            <a:off x="1231900" y="4457480"/>
            <a:ext cx="6616700" cy="2035395"/>
          </a:xfrm>
          <a:prstGeom prst="rect">
            <a:avLst/>
          </a:prstGeom>
          <a:solidFill>
            <a:schemeClr val="bg1"/>
          </a:solidFill>
          <a:ln w="57150">
            <a:solidFill>
              <a:srgbClr val="1F4E7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de-DE" sz="2400" dirty="0">
                <a:solidFill>
                  <a:schemeClr val="tx1"/>
                </a:solidFill>
                <a:effectLst/>
                <a:latin typeface="Bahnschrift SemiCondensed" panose="020B0502040204020203" pitchFamily="34" charset="0"/>
              </a:rPr>
              <a:t>Bitte geben Sie für jede Situation einen konkreten Handlungsvorsatz an, an den Sie sich in der kommenden Phase halten möchten.</a:t>
            </a:r>
          </a:p>
          <a:p>
            <a:endParaRPr lang="de-DE" sz="2400" dirty="0">
              <a:solidFill>
                <a:srgbClr val="0070C0"/>
              </a:solidFill>
              <a:latin typeface="Bahnschrift SemiCondensed" panose="020B0502040204020203" pitchFamily="34" charset="0"/>
            </a:endParaRPr>
          </a:p>
          <a:p>
            <a:r>
              <a:rPr lang="de-DE" sz="2400" dirty="0">
                <a:solidFill>
                  <a:srgbClr val="0070C0"/>
                </a:solidFill>
                <a:latin typeface="Bahnschrift SemiCondensed" panose="020B0502040204020203" pitchFamily="34" charset="0"/>
              </a:rPr>
              <a:t>„Wenn die Situation XYZ auftritt, dann werde ich ...“</a:t>
            </a:r>
          </a:p>
          <a:p>
            <a:endParaRPr lang="de-DE" sz="2400" dirty="0">
              <a:solidFill>
                <a:schemeClr val="tx1"/>
              </a:solidFill>
              <a:latin typeface="Bahnschrift SemiCondensed" panose="020B0502040204020203" pitchFamily="34" charset="0"/>
            </a:endParaRPr>
          </a:p>
          <a:p>
            <a:endParaRPr lang="de-DE" sz="2400" dirty="0">
              <a:solidFill>
                <a:schemeClr val="tx1"/>
              </a:solidFill>
              <a:effectLst>
                <a:glow rad="228600">
                  <a:schemeClr val="bg1">
                    <a:alpha val="40000"/>
                  </a:schemeClr>
                </a:glow>
              </a:effectLst>
              <a:latin typeface="Bahnschrift SemiCondensed" panose="020B0502040204020203" pitchFamily="34" charset="0"/>
            </a:endParaRPr>
          </a:p>
        </p:txBody>
      </p:sp>
      <p:pic>
        <p:nvPicPr>
          <p:cNvPr id="10" name="Grafik 9">
            <a:extLst>
              <a:ext uri="{FF2B5EF4-FFF2-40B4-BE49-F238E27FC236}">
                <a16:creationId xmlns:a16="http://schemas.microsoft.com/office/drawing/2014/main" id="{3883543C-D2E5-4E63-85EC-4BE334774B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0653" y="1147708"/>
            <a:ext cx="3732003" cy="2708342"/>
          </a:xfrm>
          <a:prstGeom prst="rect">
            <a:avLst/>
          </a:prstGeom>
        </p:spPr>
      </p:pic>
      <p:sp>
        <p:nvSpPr>
          <p:cNvPr id="11" name="Rechteck 10">
            <a:extLst>
              <a:ext uri="{FF2B5EF4-FFF2-40B4-BE49-F238E27FC236}">
                <a16:creationId xmlns:a16="http://schemas.microsoft.com/office/drawing/2014/main" id="{40F55988-4C60-4EA4-8151-FF99BB096CE2}"/>
              </a:ext>
            </a:extLst>
          </p:cNvPr>
          <p:cNvSpPr/>
          <p:nvPr/>
        </p:nvSpPr>
        <p:spPr>
          <a:xfrm>
            <a:off x="6967618" y="1328550"/>
            <a:ext cx="3152427" cy="2308324"/>
          </a:xfrm>
          <a:prstGeom prst="rect">
            <a:avLst/>
          </a:prstGeom>
        </p:spPr>
        <p:txBody>
          <a:bodyPr wrap="square">
            <a:spAutoFit/>
          </a:bodyPr>
          <a:lstStyle/>
          <a:p>
            <a:r>
              <a:rPr lang="de-DE" dirty="0">
                <a:solidFill>
                  <a:srgbClr val="0070C0"/>
                </a:solidFill>
                <a:latin typeface="Lucida Handwriting" panose="03010101010101010101" pitchFamily="66" charset="0"/>
              </a:rPr>
              <a:t>„Wenn die Situation </a:t>
            </a:r>
            <a:r>
              <a:rPr lang="de-DE" b="1" dirty="0">
                <a:solidFill>
                  <a:srgbClr val="0070C0"/>
                </a:solidFill>
                <a:latin typeface="Lucida Handwriting" panose="03010101010101010101" pitchFamily="66" charset="0"/>
              </a:rPr>
              <a:t>,Keine Energie‘ </a:t>
            </a:r>
            <a:r>
              <a:rPr lang="de-DE" dirty="0">
                <a:solidFill>
                  <a:srgbClr val="0070C0"/>
                </a:solidFill>
                <a:latin typeface="Lucida Handwriting" panose="03010101010101010101" pitchFamily="66" charset="0"/>
              </a:rPr>
              <a:t>auftritt, dann werde ich an meinem Tagesplan festhalten und wenigstens noch eine halbe Stunde lernen“.</a:t>
            </a:r>
          </a:p>
        </p:txBody>
      </p:sp>
      <p:sp>
        <p:nvSpPr>
          <p:cNvPr id="12" name="Rechteck 11">
            <a:extLst>
              <a:ext uri="{FF2B5EF4-FFF2-40B4-BE49-F238E27FC236}">
                <a16:creationId xmlns:a16="http://schemas.microsoft.com/office/drawing/2014/main" id="{765F9715-2A28-4FC8-B7EE-FE792DA20978}"/>
              </a:ext>
            </a:extLst>
          </p:cNvPr>
          <p:cNvSpPr/>
          <p:nvPr/>
        </p:nvSpPr>
        <p:spPr>
          <a:xfrm>
            <a:off x="5009361" y="6581001"/>
            <a:ext cx="2839239" cy="276999"/>
          </a:xfrm>
          <a:prstGeom prst="rect">
            <a:avLst/>
          </a:prstGeom>
        </p:spPr>
        <p:txBody>
          <a:bodyPr wrap="none">
            <a:spAutoFit/>
          </a:bodyPr>
          <a:lstStyle/>
          <a:p>
            <a:r>
              <a:rPr lang="de-DE" sz="1200" dirty="0">
                <a:latin typeface="Bahnschrift SemiCondensed" panose="020B0502040204020203" pitchFamily="34" charset="0"/>
              </a:rPr>
              <a:t>In Anlehnung an Janson &amp; Dickhäuser (2019)</a:t>
            </a:r>
            <a:endParaRPr lang="de-DE" sz="1200" dirty="0"/>
          </a:p>
        </p:txBody>
      </p:sp>
    </p:spTree>
    <p:extLst>
      <p:ext uri="{BB962C8B-B14F-4D97-AF65-F5344CB8AC3E}">
        <p14:creationId xmlns:p14="http://schemas.microsoft.com/office/powerpoint/2010/main" val="1583980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Freihandform: Form 47">
            <a:extLst>
              <a:ext uri="{FF2B5EF4-FFF2-40B4-BE49-F238E27FC236}">
                <a16:creationId xmlns:a16="http://schemas.microsoft.com/office/drawing/2014/main" id="{99BA59CE-655A-E15A-6A6F-0FDE510932B7}"/>
              </a:ext>
            </a:extLst>
          </p:cNvPr>
          <p:cNvSpPr/>
          <p:nvPr/>
        </p:nvSpPr>
        <p:spPr>
          <a:xfrm>
            <a:off x="-1" y="-1"/>
            <a:ext cx="6027745" cy="4285648"/>
          </a:xfrm>
          <a:custGeom>
            <a:avLst/>
            <a:gdLst>
              <a:gd name="connsiteX0" fmla="*/ 0 w 6027745"/>
              <a:gd name="connsiteY0" fmla="*/ 0 h 4285648"/>
              <a:gd name="connsiteX1" fmla="*/ 6027745 w 6027745"/>
              <a:gd name="connsiteY1" fmla="*/ 0 h 4285648"/>
              <a:gd name="connsiteX2" fmla="*/ 6027745 w 6027745"/>
              <a:gd name="connsiteY2" fmla="*/ 109295 h 4285648"/>
              <a:gd name="connsiteX3" fmla="*/ 6023713 w 6027745"/>
              <a:gd name="connsiteY3" fmla="*/ 108680 h 4285648"/>
              <a:gd name="connsiteX4" fmla="*/ 5940825 w 6027745"/>
              <a:gd name="connsiteY4" fmla="*/ 104494 h 4285648"/>
              <a:gd name="connsiteX5" fmla="*/ 5130136 w 6027745"/>
              <a:gd name="connsiteY5" fmla="*/ 915183 h 4285648"/>
              <a:gd name="connsiteX6" fmla="*/ 5940825 w 6027745"/>
              <a:gd name="connsiteY6" fmla="*/ 1725872 h 4285648"/>
              <a:gd name="connsiteX7" fmla="*/ 6023713 w 6027745"/>
              <a:gd name="connsiteY7" fmla="*/ 1721687 h 4285648"/>
              <a:gd name="connsiteX8" fmla="*/ 6027745 w 6027745"/>
              <a:gd name="connsiteY8" fmla="*/ 1721071 h 4285648"/>
              <a:gd name="connsiteX9" fmla="*/ 6027745 w 6027745"/>
              <a:gd name="connsiteY9" fmla="*/ 1817239 h 4285648"/>
              <a:gd name="connsiteX10" fmla="*/ 3524903 w 6027745"/>
              <a:gd name="connsiteY10" fmla="*/ 1817239 h 4285648"/>
              <a:gd name="connsiteX11" fmla="*/ 2986314 w 6027745"/>
              <a:gd name="connsiteY11" fmla="*/ 2355828 h 4285648"/>
              <a:gd name="connsiteX12" fmla="*/ 2986314 w 6027745"/>
              <a:gd name="connsiteY12" fmla="*/ 3358655 h 4285648"/>
              <a:gd name="connsiteX13" fmla="*/ 1981658 w 6027745"/>
              <a:gd name="connsiteY13" fmla="*/ 3358655 h 4285648"/>
              <a:gd name="connsiteX14" fmla="*/ 2013989 w 6027745"/>
              <a:gd name="connsiteY14" fmla="*/ 3462808 h 4285648"/>
              <a:gd name="connsiteX15" fmla="*/ 2027902 w 6027745"/>
              <a:gd name="connsiteY15" fmla="*/ 3600824 h 4285648"/>
              <a:gd name="connsiteX16" fmla="*/ 1343078 w 6027745"/>
              <a:gd name="connsiteY16" fmla="*/ 4285648 h 4285648"/>
              <a:gd name="connsiteX17" fmla="*/ 658254 w 6027745"/>
              <a:gd name="connsiteY17" fmla="*/ 3600824 h 4285648"/>
              <a:gd name="connsiteX18" fmla="*/ 672167 w 6027745"/>
              <a:gd name="connsiteY18" fmla="*/ 3462808 h 4285648"/>
              <a:gd name="connsiteX19" fmla="*/ 704498 w 6027745"/>
              <a:gd name="connsiteY19" fmla="*/ 3358655 h 4285648"/>
              <a:gd name="connsiteX20" fmla="*/ 0 w 6027745"/>
              <a:gd name="connsiteY20" fmla="*/ 3358655 h 4285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27745" h="4285648">
                <a:moveTo>
                  <a:pt x="0" y="0"/>
                </a:moveTo>
                <a:lnTo>
                  <a:pt x="6027745" y="0"/>
                </a:lnTo>
                <a:lnTo>
                  <a:pt x="6027745" y="109295"/>
                </a:lnTo>
                <a:lnTo>
                  <a:pt x="6023713" y="108680"/>
                </a:lnTo>
                <a:cubicBezTo>
                  <a:pt x="5996461" y="105912"/>
                  <a:pt x="5968808" y="104494"/>
                  <a:pt x="5940825" y="104494"/>
                </a:cubicBezTo>
                <a:cubicBezTo>
                  <a:pt x="5493094" y="104494"/>
                  <a:pt x="5130136" y="467452"/>
                  <a:pt x="5130136" y="915183"/>
                </a:cubicBezTo>
                <a:cubicBezTo>
                  <a:pt x="5130136" y="1362914"/>
                  <a:pt x="5493094" y="1725872"/>
                  <a:pt x="5940825" y="1725872"/>
                </a:cubicBezTo>
                <a:cubicBezTo>
                  <a:pt x="5968808" y="1725872"/>
                  <a:pt x="5996461" y="1724454"/>
                  <a:pt x="6023713" y="1721687"/>
                </a:cubicBezTo>
                <a:lnTo>
                  <a:pt x="6027745" y="1721071"/>
                </a:lnTo>
                <a:lnTo>
                  <a:pt x="6027745" y="1817239"/>
                </a:lnTo>
                <a:lnTo>
                  <a:pt x="3524903" y="1817239"/>
                </a:lnTo>
                <a:cubicBezTo>
                  <a:pt x="3227449" y="1817239"/>
                  <a:pt x="2986314" y="2058374"/>
                  <a:pt x="2986314" y="2355828"/>
                </a:cubicBezTo>
                <a:lnTo>
                  <a:pt x="2986314" y="3358655"/>
                </a:lnTo>
                <a:lnTo>
                  <a:pt x="1981658" y="3358655"/>
                </a:lnTo>
                <a:lnTo>
                  <a:pt x="2013989" y="3462808"/>
                </a:lnTo>
                <a:cubicBezTo>
                  <a:pt x="2023111" y="3507389"/>
                  <a:pt x="2027902" y="3553547"/>
                  <a:pt x="2027902" y="3600824"/>
                </a:cubicBezTo>
                <a:cubicBezTo>
                  <a:pt x="2027902" y="3979042"/>
                  <a:pt x="1721296" y="4285648"/>
                  <a:pt x="1343078" y="4285648"/>
                </a:cubicBezTo>
                <a:cubicBezTo>
                  <a:pt x="964860" y="4285648"/>
                  <a:pt x="658254" y="3979042"/>
                  <a:pt x="658254" y="3600824"/>
                </a:cubicBezTo>
                <a:cubicBezTo>
                  <a:pt x="658254" y="3553547"/>
                  <a:pt x="663045" y="3507389"/>
                  <a:pt x="672167" y="3462808"/>
                </a:cubicBezTo>
                <a:lnTo>
                  <a:pt x="704498" y="3358655"/>
                </a:lnTo>
                <a:lnTo>
                  <a:pt x="0" y="3358655"/>
                </a:lnTo>
                <a:close/>
              </a:path>
            </a:pathLst>
          </a:custGeom>
          <a:gradFill flip="none" rotWithShape="1">
            <a:gsLst>
              <a:gs pos="0">
                <a:srgbClr val="FB212A">
                  <a:shade val="30000"/>
                  <a:satMod val="115000"/>
                </a:srgbClr>
              </a:gs>
              <a:gs pos="50000">
                <a:srgbClr val="FB212A">
                  <a:shade val="67500"/>
                  <a:satMod val="115000"/>
                </a:srgbClr>
              </a:gs>
              <a:gs pos="100000">
                <a:srgbClr val="FB212A">
                  <a:shade val="100000"/>
                  <a:satMod val="115000"/>
                </a:srgbClr>
              </a:gs>
            </a:gsLst>
            <a:lin ang="2700000" scaled="1"/>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53" name="Freihandform: Form 52">
            <a:extLst>
              <a:ext uri="{FF2B5EF4-FFF2-40B4-BE49-F238E27FC236}">
                <a16:creationId xmlns:a16="http://schemas.microsoft.com/office/drawing/2014/main" id="{8432CA11-79F9-5748-ECD9-8F029C16C711}"/>
              </a:ext>
            </a:extLst>
          </p:cNvPr>
          <p:cNvSpPr/>
          <p:nvPr/>
        </p:nvSpPr>
        <p:spPr>
          <a:xfrm>
            <a:off x="-1" y="3499345"/>
            <a:ext cx="6949649" cy="3364728"/>
          </a:xfrm>
          <a:custGeom>
            <a:avLst/>
            <a:gdLst>
              <a:gd name="connsiteX0" fmla="*/ 0 w 6949649"/>
              <a:gd name="connsiteY0" fmla="*/ 0 h 3364728"/>
              <a:gd name="connsiteX1" fmla="*/ 539477 w 6949649"/>
              <a:gd name="connsiteY1" fmla="*/ 0 h 3364728"/>
              <a:gd name="connsiteX2" fmla="*/ 530716 w 6949649"/>
              <a:gd name="connsiteY2" fmla="*/ 86904 h 3364728"/>
              <a:gd name="connsiteX3" fmla="*/ 1341405 w 6949649"/>
              <a:gd name="connsiteY3" fmla="*/ 897593 h 3364728"/>
              <a:gd name="connsiteX4" fmla="*/ 2152094 w 6949649"/>
              <a:gd name="connsiteY4" fmla="*/ 86904 h 3364728"/>
              <a:gd name="connsiteX5" fmla="*/ 2143334 w 6949649"/>
              <a:gd name="connsiteY5" fmla="*/ 0 h 3364728"/>
              <a:gd name="connsiteX6" fmla="*/ 2984377 w 6949649"/>
              <a:gd name="connsiteY6" fmla="*/ 0 h 3364728"/>
              <a:gd name="connsiteX7" fmla="*/ 2984377 w 6949649"/>
              <a:gd name="connsiteY7" fmla="*/ 1006802 h 3364728"/>
              <a:gd name="connsiteX8" fmla="*/ 3522966 w 6949649"/>
              <a:gd name="connsiteY8" fmla="*/ 1545391 h 3364728"/>
              <a:gd name="connsiteX9" fmla="*/ 6025807 w 6949649"/>
              <a:gd name="connsiteY9" fmla="*/ 1545391 h 3364728"/>
              <a:gd name="connsiteX10" fmla="*/ 6025807 w 6949649"/>
              <a:gd name="connsiteY10" fmla="*/ 1841799 h 3364728"/>
              <a:gd name="connsiteX11" fmla="*/ 6126809 w 6949649"/>
              <a:gd name="connsiteY11" fmla="*/ 1810446 h 3364728"/>
              <a:gd name="connsiteX12" fmla="*/ 6264825 w 6949649"/>
              <a:gd name="connsiteY12" fmla="*/ 1796533 h 3364728"/>
              <a:gd name="connsiteX13" fmla="*/ 6949649 w 6949649"/>
              <a:gd name="connsiteY13" fmla="*/ 2481357 h 3364728"/>
              <a:gd name="connsiteX14" fmla="*/ 6264825 w 6949649"/>
              <a:gd name="connsiteY14" fmla="*/ 3166181 h 3364728"/>
              <a:gd name="connsiteX15" fmla="*/ 6126809 w 6949649"/>
              <a:gd name="connsiteY15" fmla="*/ 3152268 h 3364728"/>
              <a:gd name="connsiteX16" fmla="*/ 6025807 w 6949649"/>
              <a:gd name="connsiteY16" fmla="*/ 3120915 h 3364728"/>
              <a:gd name="connsiteX17" fmla="*/ 6025807 w 6949649"/>
              <a:gd name="connsiteY17" fmla="*/ 3364728 h 3364728"/>
              <a:gd name="connsiteX18" fmla="*/ 0 w 6949649"/>
              <a:gd name="connsiteY18" fmla="*/ 3364728 h 3364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949649" h="3364728">
                <a:moveTo>
                  <a:pt x="0" y="0"/>
                </a:moveTo>
                <a:lnTo>
                  <a:pt x="539477" y="0"/>
                </a:lnTo>
                <a:lnTo>
                  <a:pt x="530716" y="86904"/>
                </a:lnTo>
                <a:cubicBezTo>
                  <a:pt x="530716" y="534635"/>
                  <a:pt x="893674" y="897593"/>
                  <a:pt x="1341405" y="897593"/>
                </a:cubicBezTo>
                <a:cubicBezTo>
                  <a:pt x="1789136" y="897593"/>
                  <a:pt x="2152094" y="534635"/>
                  <a:pt x="2152094" y="86904"/>
                </a:cubicBezTo>
                <a:lnTo>
                  <a:pt x="2143334" y="0"/>
                </a:lnTo>
                <a:lnTo>
                  <a:pt x="2984377" y="0"/>
                </a:lnTo>
                <a:lnTo>
                  <a:pt x="2984377" y="1006802"/>
                </a:lnTo>
                <a:cubicBezTo>
                  <a:pt x="2984377" y="1304256"/>
                  <a:pt x="3225512" y="1545391"/>
                  <a:pt x="3522966" y="1545391"/>
                </a:cubicBezTo>
                <a:lnTo>
                  <a:pt x="6025807" y="1545391"/>
                </a:lnTo>
                <a:lnTo>
                  <a:pt x="6025807" y="1841799"/>
                </a:lnTo>
                <a:lnTo>
                  <a:pt x="6126809" y="1810446"/>
                </a:lnTo>
                <a:cubicBezTo>
                  <a:pt x="6171390" y="1801324"/>
                  <a:pt x="6217548" y="1796533"/>
                  <a:pt x="6264825" y="1796533"/>
                </a:cubicBezTo>
                <a:cubicBezTo>
                  <a:pt x="6643043" y="1796533"/>
                  <a:pt x="6949649" y="2103139"/>
                  <a:pt x="6949649" y="2481357"/>
                </a:cubicBezTo>
                <a:cubicBezTo>
                  <a:pt x="6949649" y="2859575"/>
                  <a:pt x="6643043" y="3166181"/>
                  <a:pt x="6264825" y="3166181"/>
                </a:cubicBezTo>
                <a:cubicBezTo>
                  <a:pt x="6217548" y="3166181"/>
                  <a:pt x="6171390" y="3161391"/>
                  <a:pt x="6126809" y="3152268"/>
                </a:cubicBezTo>
                <a:lnTo>
                  <a:pt x="6025807" y="3120915"/>
                </a:lnTo>
                <a:lnTo>
                  <a:pt x="6025807" y="3364728"/>
                </a:lnTo>
                <a:lnTo>
                  <a:pt x="0" y="3364728"/>
                </a:lnTo>
                <a:close/>
              </a:path>
            </a:pathLst>
          </a:custGeom>
          <a:gradFill flip="none" rotWithShape="1">
            <a:gsLst>
              <a:gs pos="0">
                <a:srgbClr val="3674FF">
                  <a:shade val="30000"/>
                  <a:satMod val="115000"/>
                </a:srgbClr>
              </a:gs>
              <a:gs pos="50000">
                <a:srgbClr val="3674FF">
                  <a:shade val="67500"/>
                  <a:satMod val="115000"/>
                </a:srgbClr>
              </a:gs>
              <a:gs pos="100000">
                <a:srgbClr val="3674FF">
                  <a:shade val="100000"/>
                  <a:satMod val="115000"/>
                </a:srgbClr>
              </a:gs>
            </a:gsLst>
            <a:path path="circle">
              <a:fillToRect t="100000" r="100000"/>
            </a:path>
            <a:tileRect l="-100000" b="-100000"/>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52" name="Freihandform: Form 51">
            <a:extLst>
              <a:ext uri="{FF2B5EF4-FFF2-40B4-BE49-F238E27FC236}">
                <a16:creationId xmlns:a16="http://schemas.microsoft.com/office/drawing/2014/main" id="{CE98A387-7F5A-A949-C7A6-B324E7F582E2}"/>
              </a:ext>
            </a:extLst>
          </p:cNvPr>
          <p:cNvSpPr/>
          <p:nvPr/>
        </p:nvSpPr>
        <p:spPr>
          <a:xfrm>
            <a:off x="6157960" y="2589796"/>
            <a:ext cx="6027746" cy="4266330"/>
          </a:xfrm>
          <a:custGeom>
            <a:avLst/>
            <a:gdLst>
              <a:gd name="connsiteX0" fmla="*/ 4600510 w 6027746"/>
              <a:gd name="connsiteY0" fmla="*/ 0 h 4266330"/>
              <a:gd name="connsiteX1" fmla="*/ 5285334 w 6027746"/>
              <a:gd name="connsiteY1" fmla="*/ 684824 h 4266330"/>
              <a:gd name="connsiteX2" fmla="*/ 5271421 w 6027746"/>
              <a:gd name="connsiteY2" fmla="*/ 822840 h 4266330"/>
              <a:gd name="connsiteX3" fmla="*/ 5239322 w 6027746"/>
              <a:gd name="connsiteY3" fmla="*/ 926244 h 4266330"/>
              <a:gd name="connsiteX4" fmla="*/ 6027746 w 6027746"/>
              <a:gd name="connsiteY4" fmla="*/ 926244 h 4266330"/>
              <a:gd name="connsiteX5" fmla="*/ 6027746 w 6027746"/>
              <a:gd name="connsiteY5" fmla="*/ 4266330 h 4266330"/>
              <a:gd name="connsiteX6" fmla="*/ 0 w 6027746"/>
              <a:gd name="connsiteY6" fmla="*/ 4266330 h 4266330"/>
              <a:gd name="connsiteX7" fmla="*/ 0 w 6027746"/>
              <a:gd name="connsiteY7" fmla="*/ 4190072 h 4266330"/>
              <a:gd name="connsiteX8" fmla="*/ 23976 w 6027746"/>
              <a:gd name="connsiteY8" fmla="*/ 4193731 h 4266330"/>
              <a:gd name="connsiteX9" fmla="*/ 106864 w 6027746"/>
              <a:gd name="connsiteY9" fmla="*/ 4197916 h 4266330"/>
              <a:gd name="connsiteX10" fmla="*/ 917553 w 6027746"/>
              <a:gd name="connsiteY10" fmla="*/ 3387227 h 4266330"/>
              <a:gd name="connsiteX11" fmla="*/ 106864 w 6027746"/>
              <a:gd name="connsiteY11" fmla="*/ 2576538 h 4266330"/>
              <a:gd name="connsiteX12" fmla="*/ 23976 w 6027746"/>
              <a:gd name="connsiteY12" fmla="*/ 2580724 h 4266330"/>
              <a:gd name="connsiteX13" fmla="*/ 0 w 6027746"/>
              <a:gd name="connsiteY13" fmla="*/ 2584383 h 4266330"/>
              <a:gd name="connsiteX14" fmla="*/ 0 w 6027746"/>
              <a:gd name="connsiteY14" fmla="*/ 2451289 h 4266330"/>
              <a:gd name="connsiteX15" fmla="*/ 2511075 w 6027746"/>
              <a:gd name="connsiteY15" fmla="*/ 2451289 h 4266330"/>
              <a:gd name="connsiteX16" fmla="*/ 3049664 w 6027746"/>
              <a:gd name="connsiteY16" fmla="*/ 1912700 h 4266330"/>
              <a:gd name="connsiteX17" fmla="*/ 3049664 w 6027746"/>
              <a:gd name="connsiteY17" fmla="*/ 926244 h 4266330"/>
              <a:gd name="connsiteX18" fmla="*/ 3961698 w 6027746"/>
              <a:gd name="connsiteY18" fmla="*/ 926244 h 4266330"/>
              <a:gd name="connsiteX19" fmla="*/ 3929599 w 6027746"/>
              <a:gd name="connsiteY19" fmla="*/ 822840 h 4266330"/>
              <a:gd name="connsiteX20" fmla="*/ 3915686 w 6027746"/>
              <a:gd name="connsiteY20" fmla="*/ 684824 h 4266330"/>
              <a:gd name="connsiteX21" fmla="*/ 4600510 w 6027746"/>
              <a:gd name="connsiteY21" fmla="*/ 0 h 426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27746" h="4266330">
                <a:moveTo>
                  <a:pt x="4600510" y="0"/>
                </a:moveTo>
                <a:cubicBezTo>
                  <a:pt x="4978728" y="0"/>
                  <a:pt x="5285334" y="306606"/>
                  <a:pt x="5285334" y="684824"/>
                </a:cubicBezTo>
                <a:cubicBezTo>
                  <a:pt x="5285334" y="732101"/>
                  <a:pt x="5280543" y="778260"/>
                  <a:pt x="5271421" y="822840"/>
                </a:cubicBezTo>
                <a:lnTo>
                  <a:pt x="5239322" y="926244"/>
                </a:lnTo>
                <a:lnTo>
                  <a:pt x="6027746" y="926244"/>
                </a:lnTo>
                <a:lnTo>
                  <a:pt x="6027746" y="4266330"/>
                </a:lnTo>
                <a:lnTo>
                  <a:pt x="0" y="4266330"/>
                </a:lnTo>
                <a:lnTo>
                  <a:pt x="0" y="4190072"/>
                </a:lnTo>
                <a:lnTo>
                  <a:pt x="23976" y="4193731"/>
                </a:lnTo>
                <a:cubicBezTo>
                  <a:pt x="51229" y="4196498"/>
                  <a:pt x="78881" y="4197916"/>
                  <a:pt x="106864" y="4197916"/>
                </a:cubicBezTo>
                <a:cubicBezTo>
                  <a:pt x="554595" y="4197916"/>
                  <a:pt x="917553" y="3834958"/>
                  <a:pt x="917553" y="3387227"/>
                </a:cubicBezTo>
                <a:cubicBezTo>
                  <a:pt x="917553" y="2939496"/>
                  <a:pt x="554595" y="2576538"/>
                  <a:pt x="106864" y="2576538"/>
                </a:cubicBezTo>
                <a:cubicBezTo>
                  <a:pt x="78881" y="2576538"/>
                  <a:pt x="51229" y="2577956"/>
                  <a:pt x="23976" y="2580724"/>
                </a:cubicBezTo>
                <a:lnTo>
                  <a:pt x="0" y="2584383"/>
                </a:lnTo>
                <a:lnTo>
                  <a:pt x="0" y="2451289"/>
                </a:lnTo>
                <a:lnTo>
                  <a:pt x="2511075" y="2451289"/>
                </a:lnTo>
                <a:cubicBezTo>
                  <a:pt x="2808529" y="2451289"/>
                  <a:pt x="3049664" y="2210154"/>
                  <a:pt x="3049664" y="1912700"/>
                </a:cubicBezTo>
                <a:lnTo>
                  <a:pt x="3049664" y="926244"/>
                </a:lnTo>
                <a:lnTo>
                  <a:pt x="3961698" y="926244"/>
                </a:lnTo>
                <a:lnTo>
                  <a:pt x="3929599" y="822840"/>
                </a:lnTo>
                <a:cubicBezTo>
                  <a:pt x="3920477" y="778260"/>
                  <a:pt x="3915686" y="732101"/>
                  <a:pt x="3915686" y="684824"/>
                </a:cubicBezTo>
                <a:cubicBezTo>
                  <a:pt x="3915686" y="306606"/>
                  <a:pt x="4222292" y="0"/>
                  <a:pt x="4600510" y="0"/>
                </a:cubicBezTo>
                <a:close/>
              </a:path>
            </a:pathLst>
          </a:custGeom>
          <a:gradFill flip="none" rotWithShape="1">
            <a:gsLst>
              <a:gs pos="0">
                <a:srgbClr val="FFE423">
                  <a:shade val="30000"/>
                  <a:satMod val="115000"/>
                </a:srgbClr>
              </a:gs>
              <a:gs pos="50000">
                <a:srgbClr val="FFE423">
                  <a:shade val="67500"/>
                  <a:satMod val="115000"/>
                </a:srgbClr>
              </a:gs>
              <a:gs pos="100000">
                <a:srgbClr val="FFE423">
                  <a:shade val="100000"/>
                  <a:satMod val="115000"/>
                </a:srgbClr>
              </a:gs>
            </a:gsLst>
            <a:lin ang="13500000" scaled="1"/>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51" name="Freihandform: Form 50">
            <a:extLst>
              <a:ext uri="{FF2B5EF4-FFF2-40B4-BE49-F238E27FC236}">
                <a16:creationId xmlns:a16="http://schemas.microsoft.com/office/drawing/2014/main" id="{7E3EC2B1-105B-6E43-1D3C-D206397A84D2}"/>
              </a:ext>
            </a:extLst>
          </p:cNvPr>
          <p:cNvSpPr/>
          <p:nvPr/>
        </p:nvSpPr>
        <p:spPr>
          <a:xfrm>
            <a:off x="5255999" y="1"/>
            <a:ext cx="6929706" cy="3353228"/>
          </a:xfrm>
          <a:custGeom>
            <a:avLst/>
            <a:gdLst>
              <a:gd name="connsiteX0" fmla="*/ 911091 w 6929706"/>
              <a:gd name="connsiteY0" fmla="*/ 0 h 3353228"/>
              <a:gd name="connsiteX1" fmla="*/ 6929706 w 6929706"/>
              <a:gd name="connsiteY1" fmla="*/ 0 h 3353228"/>
              <a:gd name="connsiteX2" fmla="*/ 6929706 w 6929706"/>
              <a:gd name="connsiteY2" fmla="*/ 3353228 h 3353228"/>
              <a:gd name="connsiteX3" fmla="*/ 6305235 w 6929706"/>
              <a:gd name="connsiteY3" fmla="*/ 3353228 h 3353228"/>
              <a:gd name="connsiteX4" fmla="*/ 6313159 w 6929706"/>
              <a:gd name="connsiteY4" fmla="*/ 3274619 h 3353228"/>
              <a:gd name="connsiteX5" fmla="*/ 5502470 w 6929706"/>
              <a:gd name="connsiteY5" fmla="*/ 2463930 h 3353228"/>
              <a:gd name="connsiteX6" fmla="*/ 4691781 w 6929706"/>
              <a:gd name="connsiteY6" fmla="*/ 3274619 h 3353228"/>
              <a:gd name="connsiteX7" fmla="*/ 4699705 w 6929706"/>
              <a:gd name="connsiteY7" fmla="*/ 3353228 h 3353228"/>
              <a:gd name="connsiteX8" fmla="*/ 3953562 w 6929706"/>
              <a:gd name="connsiteY8" fmla="*/ 3353228 h 3353228"/>
              <a:gd name="connsiteX9" fmla="*/ 3953562 w 6929706"/>
              <a:gd name="connsiteY9" fmla="*/ 2355826 h 3353228"/>
              <a:gd name="connsiteX10" fmla="*/ 3414973 w 6929706"/>
              <a:gd name="connsiteY10" fmla="*/ 1817237 h 3353228"/>
              <a:gd name="connsiteX11" fmla="*/ 911091 w 6929706"/>
              <a:gd name="connsiteY11" fmla="*/ 1817237 h 3353228"/>
              <a:gd name="connsiteX12" fmla="*/ 911091 w 6929706"/>
              <a:gd name="connsiteY12" fmla="*/ 1558698 h 3353228"/>
              <a:gd name="connsiteX13" fmla="*/ 822840 w 6929706"/>
              <a:gd name="connsiteY13" fmla="*/ 1586093 h 3353228"/>
              <a:gd name="connsiteX14" fmla="*/ 684824 w 6929706"/>
              <a:gd name="connsiteY14" fmla="*/ 1600006 h 3353228"/>
              <a:gd name="connsiteX15" fmla="*/ 0 w 6929706"/>
              <a:gd name="connsiteY15" fmla="*/ 915182 h 3353228"/>
              <a:gd name="connsiteX16" fmla="*/ 684824 w 6929706"/>
              <a:gd name="connsiteY16" fmla="*/ 230358 h 3353228"/>
              <a:gd name="connsiteX17" fmla="*/ 822840 w 6929706"/>
              <a:gd name="connsiteY17" fmla="*/ 244271 h 3353228"/>
              <a:gd name="connsiteX18" fmla="*/ 911091 w 6929706"/>
              <a:gd name="connsiteY18" fmla="*/ 271666 h 3353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929706" h="3353228">
                <a:moveTo>
                  <a:pt x="911091" y="0"/>
                </a:moveTo>
                <a:lnTo>
                  <a:pt x="6929706" y="0"/>
                </a:lnTo>
                <a:lnTo>
                  <a:pt x="6929706" y="3353228"/>
                </a:lnTo>
                <a:lnTo>
                  <a:pt x="6305235" y="3353228"/>
                </a:lnTo>
                <a:lnTo>
                  <a:pt x="6313159" y="3274619"/>
                </a:lnTo>
                <a:cubicBezTo>
                  <a:pt x="6313159" y="2826888"/>
                  <a:pt x="5950201" y="2463930"/>
                  <a:pt x="5502470" y="2463930"/>
                </a:cubicBezTo>
                <a:cubicBezTo>
                  <a:pt x="5054739" y="2463930"/>
                  <a:pt x="4691781" y="2826888"/>
                  <a:pt x="4691781" y="3274619"/>
                </a:cubicBezTo>
                <a:lnTo>
                  <a:pt x="4699705" y="3353228"/>
                </a:lnTo>
                <a:lnTo>
                  <a:pt x="3953562" y="3353228"/>
                </a:lnTo>
                <a:lnTo>
                  <a:pt x="3953562" y="2355826"/>
                </a:lnTo>
                <a:cubicBezTo>
                  <a:pt x="3953562" y="2058372"/>
                  <a:pt x="3712427" y="1817237"/>
                  <a:pt x="3414973" y="1817237"/>
                </a:cubicBezTo>
                <a:lnTo>
                  <a:pt x="911091" y="1817237"/>
                </a:lnTo>
                <a:lnTo>
                  <a:pt x="911091" y="1558698"/>
                </a:lnTo>
                <a:lnTo>
                  <a:pt x="822840" y="1586093"/>
                </a:lnTo>
                <a:cubicBezTo>
                  <a:pt x="778259" y="1595215"/>
                  <a:pt x="732101" y="1600006"/>
                  <a:pt x="684824" y="1600006"/>
                </a:cubicBezTo>
                <a:cubicBezTo>
                  <a:pt x="306606" y="1600006"/>
                  <a:pt x="0" y="1293400"/>
                  <a:pt x="0" y="915182"/>
                </a:cubicBezTo>
                <a:cubicBezTo>
                  <a:pt x="0" y="536964"/>
                  <a:pt x="306606" y="230358"/>
                  <a:pt x="684824" y="230358"/>
                </a:cubicBezTo>
                <a:cubicBezTo>
                  <a:pt x="732101" y="230358"/>
                  <a:pt x="778259" y="235149"/>
                  <a:pt x="822840" y="244271"/>
                </a:cubicBezTo>
                <a:lnTo>
                  <a:pt x="911091" y="271666"/>
                </a:lnTo>
                <a:close/>
              </a:path>
            </a:pathLst>
          </a:custGeom>
          <a:gradFill flip="none" rotWithShape="1">
            <a:gsLst>
              <a:gs pos="0">
                <a:srgbClr val="2AD01A">
                  <a:shade val="30000"/>
                  <a:satMod val="115000"/>
                </a:srgbClr>
              </a:gs>
              <a:gs pos="50000">
                <a:srgbClr val="2AD01A">
                  <a:shade val="67500"/>
                  <a:satMod val="115000"/>
                </a:srgbClr>
              </a:gs>
              <a:gs pos="100000">
                <a:srgbClr val="2AD01A">
                  <a:shade val="100000"/>
                  <a:satMod val="115000"/>
                </a:srgbClr>
              </a:gs>
            </a:gsLst>
            <a:lin ang="8100000" scaled="1"/>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4" name="Textfeld 3">
            <a:hlinkClick r:id="" action="ppaction://hlinkshowjump?jump=nextslide"/>
            <a:extLst>
              <a:ext uri="{FF2B5EF4-FFF2-40B4-BE49-F238E27FC236}">
                <a16:creationId xmlns:a16="http://schemas.microsoft.com/office/drawing/2014/main" id="{93576249-DCE9-B92D-8BB5-F1E364647832}"/>
              </a:ext>
            </a:extLst>
          </p:cNvPr>
          <p:cNvSpPr txBox="1"/>
          <p:nvPr/>
        </p:nvSpPr>
        <p:spPr>
          <a:xfrm>
            <a:off x="3431483" y="2617559"/>
            <a:ext cx="5452954" cy="769441"/>
          </a:xfrm>
          <a:prstGeom prst="rect">
            <a:avLst/>
          </a:prstGeom>
          <a:noFill/>
          <a:scene3d>
            <a:camera prst="orthographicFront"/>
            <a:lightRig rig="threePt" dir="t"/>
          </a:scene3d>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4400" b="1" dirty="0">
                <a:solidFill>
                  <a:prstClr val="black"/>
                </a:solidFill>
                <a:latin typeface="Bahnschrift SemiCondensed" panose="020B0502040204020203" pitchFamily="34" charset="0"/>
                <a:cs typeface="Calibri" panose="020F0502020204030204" pitchFamily="34" charset="0"/>
              </a:rPr>
              <a:t>Thematische Einführung</a:t>
            </a:r>
            <a:endParaRPr kumimoji="0" lang="de-DE" sz="4000" b="0" i="1"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Calibri" panose="020F0502020204030204" pitchFamily="34" charset="0"/>
            </a:endParaRPr>
          </a:p>
        </p:txBody>
      </p:sp>
    </p:spTree>
    <p:extLst>
      <p:ext uri="{BB962C8B-B14F-4D97-AF65-F5344CB8AC3E}">
        <p14:creationId xmlns:p14="http://schemas.microsoft.com/office/powerpoint/2010/main" val="384718335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D38674-002E-4708-B8BD-AC5E079F909D}"/>
              </a:ext>
            </a:extLst>
          </p:cNvPr>
          <p:cNvSpPr>
            <a:spLocks noGrp="1"/>
          </p:cNvSpPr>
          <p:nvPr>
            <p:ph type="title"/>
          </p:nvPr>
        </p:nvSpPr>
        <p:spPr/>
        <p:txBody>
          <a:bodyPr/>
          <a:lstStyle/>
          <a:p>
            <a:r>
              <a:rPr lang="de-DE" dirty="0"/>
              <a:t>Was ist zu tun? – Das Wichtigste in Kürze</a:t>
            </a:r>
          </a:p>
        </p:txBody>
      </p:sp>
      <p:sp>
        <p:nvSpPr>
          <p:cNvPr id="3" name="Inhaltsplatzhalter 2">
            <a:extLst>
              <a:ext uri="{FF2B5EF4-FFF2-40B4-BE49-F238E27FC236}">
                <a16:creationId xmlns:a16="http://schemas.microsoft.com/office/drawing/2014/main" id="{65A81AE7-0322-4FB0-8622-4D3E71B322AF}"/>
              </a:ext>
            </a:extLst>
          </p:cNvPr>
          <p:cNvSpPr>
            <a:spLocks noGrp="1"/>
          </p:cNvSpPr>
          <p:nvPr>
            <p:ph idx="1"/>
          </p:nvPr>
        </p:nvSpPr>
        <p:spPr>
          <a:xfrm>
            <a:off x="1041400" y="1825624"/>
            <a:ext cx="7701908" cy="4829175"/>
          </a:xfrm>
        </p:spPr>
        <p:txBody>
          <a:bodyPr>
            <a:normAutofit lnSpcReduction="10000"/>
          </a:bodyPr>
          <a:lstStyle/>
          <a:p>
            <a:pPr>
              <a:lnSpc>
                <a:spcPct val="125000"/>
              </a:lnSpc>
            </a:pPr>
            <a:r>
              <a:rPr lang="de-DE" dirty="0"/>
              <a:t>Bearbeitung von Einheit 1 findet ab </a:t>
            </a:r>
            <a:r>
              <a:rPr lang="de-DE" dirty="0">
                <a:cs typeface="Times New Roman" panose="02020603050405020304" pitchFamily="18" charset="0"/>
              </a:rPr>
              <a:t>[</a:t>
            </a:r>
            <a:r>
              <a:rPr lang="de-DE" dirty="0"/>
              <a:t>...</a:t>
            </a:r>
            <a:r>
              <a:rPr lang="de-DE" dirty="0">
                <a:cs typeface="Times New Roman" panose="02020603050405020304" pitchFamily="18" charset="0"/>
              </a:rPr>
              <a:t>]</a:t>
            </a:r>
            <a:r>
              <a:rPr lang="de-DE" dirty="0"/>
              <a:t> statt.</a:t>
            </a:r>
          </a:p>
          <a:p>
            <a:pPr>
              <a:lnSpc>
                <a:spcPct val="125000"/>
              </a:lnSpc>
            </a:pPr>
            <a:r>
              <a:rPr lang="de-DE" dirty="0"/>
              <a:t>Bearbeitung von Einheit 2 findet ab </a:t>
            </a:r>
            <a:r>
              <a:rPr lang="de-DE" dirty="0">
                <a:cs typeface="Times New Roman" panose="02020603050405020304" pitchFamily="18" charset="0"/>
              </a:rPr>
              <a:t>[</a:t>
            </a:r>
            <a:r>
              <a:rPr lang="de-DE" dirty="0"/>
              <a:t>...</a:t>
            </a:r>
            <a:r>
              <a:rPr lang="de-DE" dirty="0">
                <a:cs typeface="Times New Roman" panose="02020603050405020304" pitchFamily="18" charset="0"/>
              </a:rPr>
              <a:t>] </a:t>
            </a:r>
            <a:r>
              <a:rPr lang="de-DE" dirty="0"/>
              <a:t>statt.</a:t>
            </a:r>
          </a:p>
          <a:p>
            <a:pPr>
              <a:lnSpc>
                <a:spcPct val="125000"/>
              </a:lnSpc>
            </a:pPr>
            <a:r>
              <a:rPr lang="de-DE" dirty="0"/>
              <a:t>Bearbeitung von Einheit 3 findet ab </a:t>
            </a:r>
            <a:r>
              <a:rPr lang="de-DE" dirty="0">
                <a:cs typeface="Times New Roman" panose="02020603050405020304" pitchFamily="18" charset="0"/>
              </a:rPr>
              <a:t>[</a:t>
            </a:r>
            <a:r>
              <a:rPr lang="de-DE" dirty="0"/>
              <a:t>...</a:t>
            </a:r>
            <a:r>
              <a:rPr lang="de-DE" dirty="0">
                <a:cs typeface="Times New Roman" panose="02020603050405020304" pitchFamily="18" charset="0"/>
              </a:rPr>
              <a:t>]</a:t>
            </a:r>
            <a:r>
              <a:rPr lang="de-DE" b="1" dirty="0"/>
              <a:t> </a:t>
            </a:r>
            <a:r>
              <a:rPr lang="de-DE" dirty="0"/>
              <a:t>statt.</a:t>
            </a:r>
          </a:p>
          <a:p>
            <a:pPr>
              <a:lnSpc>
                <a:spcPct val="125000"/>
              </a:lnSpc>
            </a:pPr>
            <a:r>
              <a:rPr lang="de-DE" dirty="0"/>
              <a:t>Nutzen Sie Ihre </a:t>
            </a:r>
            <a:r>
              <a:rPr lang="de-DE" b="1" dirty="0"/>
              <a:t>Lernfortschrittsdokumentation</a:t>
            </a:r>
            <a:r>
              <a:rPr lang="de-DE" dirty="0"/>
              <a:t> für die Bearbeitung von E-Learning Einheiten.</a:t>
            </a:r>
          </a:p>
          <a:p>
            <a:pPr>
              <a:lnSpc>
                <a:spcPct val="125000"/>
              </a:lnSpc>
            </a:pPr>
            <a:endParaRPr lang="de-DE" dirty="0"/>
          </a:p>
          <a:p>
            <a:pPr marL="0" indent="0">
              <a:lnSpc>
                <a:spcPct val="125000"/>
              </a:lnSpc>
              <a:buNone/>
            </a:pPr>
            <a:r>
              <a:rPr lang="de-DE" dirty="0">
                <a:sym typeface="Wingdings" panose="05000000000000000000" pitchFamily="2" charset="2"/>
              </a:rPr>
              <a:t> </a:t>
            </a:r>
            <a:r>
              <a:rPr lang="de-DE" dirty="0"/>
              <a:t>Sie werden </a:t>
            </a:r>
            <a:r>
              <a:rPr lang="de-DE" b="1" dirty="0"/>
              <a:t>wöchentlich</a:t>
            </a:r>
            <a:r>
              <a:rPr lang="de-DE" dirty="0"/>
              <a:t> an die Bearbeitung erinnert.</a:t>
            </a:r>
          </a:p>
        </p:txBody>
      </p:sp>
      <p:pic>
        <p:nvPicPr>
          <p:cNvPr id="4" name="Grafik 3">
            <a:extLst>
              <a:ext uri="{FF2B5EF4-FFF2-40B4-BE49-F238E27FC236}">
                <a16:creationId xmlns:a16="http://schemas.microsoft.com/office/drawing/2014/main" id="{16EF0BB3-2F52-498B-BD8F-1E73010C9E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31982" y="1944971"/>
            <a:ext cx="2452940" cy="2968057"/>
          </a:xfrm>
          <a:prstGeom prst="rect">
            <a:avLst/>
          </a:prstGeom>
        </p:spPr>
      </p:pic>
    </p:spTree>
    <p:extLst>
      <p:ext uri="{BB962C8B-B14F-4D97-AF65-F5344CB8AC3E}">
        <p14:creationId xmlns:p14="http://schemas.microsoft.com/office/powerpoint/2010/main" val="80645999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D38674-002E-4708-B8BD-AC5E079F909D}"/>
              </a:ext>
            </a:extLst>
          </p:cNvPr>
          <p:cNvSpPr>
            <a:spLocks noGrp="1"/>
          </p:cNvSpPr>
          <p:nvPr>
            <p:ph type="title"/>
          </p:nvPr>
        </p:nvSpPr>
        <p:spPr/>
        <p:txBody>
          <a:bodyPr/>
          <a:lstStyle/>
          <a:p>
            <a:r>
              <a:rPr lang="de-DE" dirty="0"/>
              <a:t>Abschluss-Veranstaltung</a:t>
            </a:r>
          </a:p>
        </p:txBody>
      </p:sp>
      <p:sp>
        <p:nvSpPr>
          <p:cNvPr id="3" name="Inhaltsplatzhalter 2">
            <a:extLst>
              <a:ext uri="{FF2B5EF4-FFF2-40B4-BE49-F238E27FC236}">
                <a16:creationId xmlns:a16="http://schemas.microsoft.com/office/drawing/2014/main" id="{65A81AE7-0322-4FB0-8622-4D3E71B322AF}"/>
              </a:ext>
            </a:extLst>
          </p:cNvPr>
          <p:cNvSpPr>
            <a:spLocks noGrp="1"/>
          </p:cNvSpPr>
          <p:nvPr>
            <p:ph idx="1"/>
          </p:nvPr>
        </p:nvSpPr>
        <p:spPr>
          <a:xfrm>
            <a:off x="1041400" y="1825625"/>
            <a:ext cx="10172700" cy="4832030"/>
          </a:xfrm>
        </p:spPr>
        <p:txBody>
          <a:bodyPr>
            <a:normAutofit/>
          </a:bodyPr>
          <a:lstStyle/>
          <a:p>
            <a:pPr marL="0" indent="0">
              <a:lnSpc>
                <a:spcPct val="125000"/>
              </a:lnSpc>
              <a:buNone/>
            </a:pPr>
            <a:r>
              <a:rPr lang="de-DE" dirty="0">
                <a:latin typeface="Times New Roman" panose="02020603050405020304" pitchFamily="18" charset="0"/>
                <a:cs typeface="Times New Roman" panose="02020603050405020304" pitchFamily="18" charset="0"/>
              </a:rPr>
              <a:t> </a:t>
            </a:r>
            <a:r>
              <a:rPr lang="de-DE" dirty="0">
                <a:cs typeface="Times New Roman" panose="02020603050405020304" pitchFamily="18" charset="0"/>
              </a:rPr>
              <a:t>[</a:t>
            </a:r>
            <a:r>
              <a:rPr lang="de-DE" dirty="0"/>
              <a:t>Informationen zur Abschluss-Veranstaltung: Datum, Uhrzeit, etc.</a:t>
            </a:r>
            <a:r>
              <a:rPr lang="de-DE" dirty="0">
                <a:cs typeface="Times New Roman" panose="02020603050405020304" pitchFamily="18" charset="0"/>
              </a:rPr>
              <a:t>] </a:t>
            </a:r>
            <a:r>
              <a:rPr lang="de-DE" dirty="0">
                <a:latin typeface="Times New Roman" panose="02020603050405020304" pitchFamily="18" charset="0"/>
                <a:cs typeface="Times New Roman" panose="02020603050405020304" pitchFamily="18" charset="0"/>
              </a:rPr>
              <a:t>	</a:t>
            </a:r>
            <a:endParaRPr lang="de-DE" dirty="0"/>
          </a:p>
          <a:p>
            <a:endParaRPr lang="de-DE" dirty="0"/>
          </a:p>
          <a:p>
            <a:endParaRPr lang="de-DE" dirty="0"/>
          </a:p>
          <a:p>
            <a:pPr marL="0" indent="0">
              <a:buNone/>
            </a:pPr>
            <a:endParaRPr lang="de-DE" dirty="0"/>
          </a:p>
        </p:txBody>
      </p:sp>
    </p:spTree>
    <p:extLst>
      <p:ext uri="{BB962C8B-B14F-4D97-AF65-F5344CB8AC3E}">
        <p14:creationId xmlns:p14="http://schemas.microsoft.com/office/powerpoint/2010/main" val="321524383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D38674-002E-4708-B8BD-AC5E079F909D}"/>
              </a:ext>
            </a:extLst>
          </p:cNvPr>
          <p:cNvSpPr>
            <a:spLocks noGrp="1"/>
          </p:cNvSpPr>
          <p:nvPr>
            <p:ph type="title"/>
          </p:nvPr>
        </p:nvSpPr>
        <p:spPr/>
        <p:txBody>
          <a:bodyPr/>
          <a:lstStyle/>
          <a:p>
            <a:r>
              <a:rPr lang="de-DE" dirty="0"/>
              <a:t>Unsere Bitte an Sie...</a:t>
            </a:r>
          </a:p>
        </p:txBody>
      </p:sp>
      <p:sp>
        <p:nvSpPr>
          <p:cNvPr id="3" name="Inhaltsplatzhalter 2">
            <a:extLst>
              <a:ext uri="{FF2B5EF4-FFF2-40B4-BE49-F238E27FC236}">
                <a16:creationId xmlns:a16="http://schemas.microsoft.com/office/drawing/2014/main" id="{65A81AE7-0322-4FB0-8622-4D3E71B322AF}"/>
              </a:ext>
            </a:extLst>
          </p:cNvPr>
          <p:cNvSpPr>
            <a:spLocks noGrp="1"/>
          </p:cNvSpPr>
          <p:nvPr>
            <p:ph idx="1"/>
          </p:nvPr>
        </p:nvSpPr>
        <p:spPr/>
        <p:txBody>
          <a:bodyPr/>
          <a:lstStyle/>
          <a:p>
            <a:pPr>
              <a:lnSpc>
                <a:spcPct val="125000"/>
              </a:lnSpc>
            </a:pPr>
            <a:r>
              <a:rPr lang="de-DE" dirty="0"/>
              <a:t>Wir wollen unser Angebot für andere Lehrkräfte verbessern.</a:t>
            </a:r>
          </a:p>
          <a:p>
            <a:pPr>
              <a:lnSpc>
                <a:spcPct val="125000"/>
              </a:lnSpc>
            </a:pPr>
            <a:r>
              <a:rPr lang="de-DE" dirty="0"/>
              <a:t>Für jede E-Learning Einheit gibt es eine Kurzevaluation.</a:t>
            </a:r>
          </a:p>
          <a:p>
            <a:pPr>
              <a:lnSpc>
                <a:spcPct val="125000"/>
              </a:lnSpc>
            </a:pPr>
            <a:r>
              <a:rPr lang="de-DE" dirty="0"/>
              <a:t>Dauert nur 5 Minuten!</a:t>
            </a:r>
          </a:p>
          <a:p>
            <a:pPr>
              <a:lnSpc>
                <a:spcPct val="125000"/>
              </a:lnSpc>
            </a:pPr>
            <a:r>
              <a:rPr lang="de-DE" dirty="0"/>
              <a:t>[Link]</a:t>
            </a:r>
          </a:p>
          <a:p>
            <a:endParaRPr lang="de-DE" dirty="0"/>
          </a:p>
        </p:txBody>
      </p:sp>
    </p:spTree>
    <p:extLst>
      <p:ext uri="{BB962C8B-B14F-4D97-AF65-F5344CB8AC3E}">
        <p14:creationId xmlns:p14="http://schemas.microsoft.com/office/powerpoint/2010/main" val="169316794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D38674-002E-4708-B8BD-AC5E079F909D}"/>
              </a:ext>
            </a:extLst>
          </p:cNvPr>
          <p:cNvSpPr>
            <a:spLocks noGrp="1"/>
          </p:cNvSpPr>
          <p:nvPr>
            <p:ph type="title"/>
          </p:nvPr>
        </p:nvSpPr>
        <p:spPr/>
        <p:txBody>
          <a:bodyPr/>
          <a:lstStyle/>
          <a:p>
            <a:r>
              <a:rPr lang="de-DE" dirty="0"/>
              <a:t>Vielen Dank!</a:t>
            </a:r>
          </a:p>
        </p:txBody>
      </p:sp>
      <p:sp>
        <p:nvSpPr>
          <p:cNvPr id="3" name="Inhaltsplatzhalter 2">
            <a:extLst>
              <a:ext uri="{FF2B5EF4-FFF2-40B4-BE49-F238E27FC236}">
                <a16:creationId xmlns:a16="http://schemas.microsoft.com/office/drawing/2014/main" id="{65A81AE7-0322-4FB0-8622-4D3E71B322AF}"/>
              </a:ext>
            </a:extLst>
          </p:cNvPr>
          <p:cNvSpPr>
            <a:spLocks noGrp="1"/>
          </p:cNvSpPr>
          <p:nvPr>
            <p:ph idx="1"/>
          </p:nvPr>
        </p:nvSpPr>
        <p:spPr/>
        <p:txBody>
          <a:bodyPr/>
          <a:lstStyle/>
          <a:p>
            <a:endParaRPr lang="de-DE" dirty="0"/>
          </a:p>
        </p:txBody>
      </p:sp>
    </p:spTree>
    <p:extLst>
      <p:ext uri="{BB962C8B-B14F-4D97-AF65-F5344CB8AC3E}">
        <p14:creationId xmlns:p14="http://schemas.microsoft.com/office/powerpoint/2010/main" val="177238221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574E8F-1C09-6E4E-ABC4-6F7481F26095}"/>
              </a:ext>
            </a:extLst>
          </p:cNvPr>
          <p:cNvSpPr>
            <a:spLocks noGrp="1"/>
          </p:cNvSpPr>
          <p:nvPr>
            <p:ph type="title"/>
          </p:nvPr>
        </p:nvSpPr>
        <p:spPr>
          <a:xfrm>
            <a:off x="1041400" y="365125"/>
            <a:ext cx="10172700" cy="941161"/>
          </a:xfrm>
        </p:spPr>
        <p:txBody>
          <a:bodyPr/>
          <a:lstStyle/>
          <a:p>
            <a:r>
              <a:rPr lang="de-DE" dirty="0"/>
              <a:t>Literatur</a:t>
            </a:r>
          </a:p>
        </p:txBody>
      </p:sp>
      <p:sp>
        <p:nvSpPr>
          <p:cNvPr id="3" name="Inhaltsplatzhalter 2">
            <a:extLst>
              <a:ext uri="{FF2B5EF4-FFF2-40B4-BE49-F238E27FC236}">
                <a16:creationId xmlns:a16="http://schemas.microsoft.com/office/drawing/2014/main" id="{A8725743-956C-BA45-6EA0-7F5B64E59CED}"/>
              </a:ext>
            </a:extLst>
          </p:cNvPr>
          <p:cNvSpPr>
            <a:spLocks noGrp="1"/>
          </p:cNvSpPr>
          <p:nvPr>
            <p:ph idx="1"/>
          </p:nvPr>
        </p:nvSpPr>
        <p:spPr>
          <a:xfrm>
            <a:off x="1041399" y="1507253"/>
            <a:ext cx="10310541" cy="4669710"/>
          </a:xfrm>
        </p:spPr>
        <p:txBody>
          <a:bodyPr>
            <a:normAutofit/>
          </a:bodyPr>
          <a:lstStyle/>
          <a:p>
            <a:pPr marL="0" indent="0">
              <a:lnSpc>
                <a:spcPct val="125000"/>
              </a:lnSpc>
              <a:buNone/>
            </a:pPr>
            <a:r>
              <a:rPr lang="de-DE" sz="1800" dirty="0"/>
              <a:t>Janson, M.P. &amp; Dickhäuser, O. (2019). Prüfungsvorbereitung an der Hochschule mittels Lernsoftware: Die Effekte von Wenn-Dann-Plänen. </a:t>
            </a:r>
            <a:r>
              <a:rPr lang="de-DE" sz="1800" i="1" dirty="0"/>
              <a:t>Unterrichtswissenschaft</a:t>
            </a:r>
            <a:r>
              <a:rPr lang="de-DE" sz="1800" dirty="0"/>
              <a:t> 47, 295–312 </a:t>
            </a:r>
            <a:r>
              <a:rPr lang="de-DE" sz="1800" dirty="0">
                <a:hlinkClick r:id="rId3"/>
              </a:rPr>
              <a:t>https://doi.org/10.1007/s42010-018-0018-8</a:t>
            </a:r>
            <a:r>
              <a:rPr lang="de-DE" sz="1800" dirty="0"/>
              <a:t>  </a:t>
            </a:r>
          </a:p>
          <a:p>
            <a:pPr marL="0" indent="0">
              <a:lnSpc>
                <a:spcPct val="125000"/>
              </a:lnSpc>
              <a:buNone/>
            </a:pPr>
            <a:r>
              <a:rPr lang="en-US" sz="1800" dirty="0" err="1"/>
              <a:t>Staman</a:t>
            </a:r>
            <a:r>
              <a:rPr lang="en-US" sz="1800" dirty="0"/>
              <a:t>, L., Timmermans, A., &amp; Visscher, A. J. (2017). Effects of a Data-Based Decision Making Intervention on Student Achievement. </a:t>
            </a:r>
            <a:r>
              <a:rPr lang="en-US" sz="1800" i="1" dirty="0"/>
              <a:t>Studies in Educational Evaluation 55</a:t>
            </a:r>
            <a:r>
              <a:rPr lang="en-US" sz="1800" dirty="0"/>
              <a:t>, 58-67. </a:t>
            </a:r>
            <a:r>
              <a:rPr lang="en-US" sz="1800" dirty="0">
                <a:hlinkClick r:id="rId4"/>
              </a:rPr>
              <a:t>https://doi.org/10.1016/j.stueduc.2017.07.002</a:t>
            </a:r>
            <a:endParaRPr lang="de-DE" sz="1800" dirty="0"/>
          </a:p>
          <a:p>
            <a:pPr marL="0" indent="0">
              <a:buNone/>
            </a:pPr>
            <a:r>
              <a:rPr lang="en-US" sz="1900" dirty="0"/>
              <a:t>Van </a:t>
            </a:r>
            <a:r>
              <a:rPr lang="en-US" sz="1900" dirty="0" err="1"/>
              <a:t>Geel</a:t>
            </a:r>
            <a:r>
              <a:rPr lang="en-US" sz="1900" dirty="0"/>
              <a:t>, M., </a:t>
            </a:r>
            <a:r>
              <a:rPr lang="en-US" sz="1900" dirty="0" err="1"/>
              <a:t>Keuning</a:t>
            </a:r>
            <a:r>
              <a:rPr lang="en-US" sz="1900" dirty="0"/>
              <a:t>, T., Visscher, A. J., &amp; Fox, J. P. (2016). Assessing the effects of a school-wide data-based decision-making intervention on student achievement growth in primary schools. </a:t>
            </a:r>
            <a:r>
              <a:rPr lang="en-US" sz="1900" i="1" dirty="0"/>
              <a:t>American Educational Research Journal</a:t>
            </a:r>
            <a:r>
              <a:rPr lang="en-US" sz="1900" dirty="0"/>
              <a:t>, </a:t>
            </a:r>
            <a:r>
              <a:rPr lang="en-US" sz="1900" i="1" dirty="0"/>
              <a:t>53</a:t>
            </a:r>
            <a:r>
              <a:rPr lang="en-US" sz="1900" dirty="0"/>
              <a:t>(2), 360-394. </a:t>
            </a:r>
            <a:r>
              <a:rPr lang="en-US" sz="1900" u="sng" dirty="0">
                <a:hlinkClick r:id="rId5"/>
              </a:rPr>
              <a:t>https://doi.org/10.3102/0002831216637346</a:t>
            </a:r>
            <a:r>
              <a:rPr lang="en-US" sz="1900" u="sng" dirty="0"/>
              <a:t> </a:t>
            </a:r>
            <a:r>
              <a:rPr lang="en-US" sz="1900" dirty="0"/>
              <a:t> </a:t>
            </a:r>
          </a:p>
          <a:p>
            <a:pPr marL="0" indent="0">
              <a:buNone/>
            </a:pPr>
            <a:r>
              <a:rPr lang="en-US" sz="1800" dirty="0"/>
              <a:t>van </a:t>
            </a:r>
            <a:r>
              <a:rPr lang="en-US" sz="1800" dirty="0" err="1"/>
              <a:t>Kuijk</a:t>
            </a:r>
            <a:r>
              <a:rPr lang="en-US" sz="1800" dirty="0"/>
              <a:t>, M. F., </a:t>
            </a:r>
            <a:r>
              <a:rPr lang="en-US" sz="1800" dirty="0" err="1"/>
              <a:t>Deunk</a:t>
            </a:r>
            <a:r>
              <a:rPr lang="en-US" sz="1800" dirty="0"/>
              <a:t>, M. I., Bosker, R. J., &amp; Ritzema, E. S. (2016). Goals, data use, and instruction: The effect of a teacher professional development program on reading achievement. </a:t>
            </a:r>
            <a:r>
              <a:rPr lang="en-US" sz="1800" i="1" dirty="0"/>
              <a:t>School Effectiveness and School Improvement</a:t>
            </a:r>
            <a:r>
              <a:rPr lang="en-US" sz="1800" dirty="0"/>
              <a:t>, </a:t>
            </a:r>
            <a:r>
              <a:rPr lang="en-US" sz="1800" i="1" dirty="0"/>
              <a:t>27</a:t>
            </a:r>
            <a:r>
              <a:rPr lang="en-US" sz="1800" dirty="0"/>
              <a:t>(2), 135-156. </a:t>
            </a:r>
            <a:r>
              <a:rPr lang="en-US" sz="1800" dirty="0">
                <a:hlinkClick r:id="rId6"/>
              </a:rPr>
              <a:t>https://doi.org/10.1080/09243453.2015.1026268</a:t>
            </a:r>
            <a:r>
              <a:rPr lang="en-US" sz="1800" dirty="0"/>
              <a:t> </a:t>
            </a:r>
          </a:p>
          <a:p>
            <a:pPr marL="0" indent="0">
              <a:buNone/>
            </a:pPr>
            <a:r>
              <a:rPr lang="en-US" sz="1800" dirty="0"/>
              <a:t>Visscher, A. J. (2021). On the value of data-based decision making in education: The evidence from six intervention studies. </a:t>
            </a:r>
            <a:r>
              <a:rPr lang="en-US" sz="1800" i="1" dirty="0"/>
              <a:t>Studies in Educational Evaluation</a:t>
            </a:r>
            <a:r>
              <a:rPr lang="en-US" sz="1800" dirty="0"/>
              <a:t>, </a:t>
            </a:r>
            <a:r>
              <a:rPr lang="en-US" sz="1800" i="1" dirty="0"/>
              <a:t>69</a:t>
            </a:r>
            <a:r>
              <a:rPr lang="en-US" sz="1800" dirty="0"/>
              <a:t>, 100899. </a:t>
            </a:r>
            <a:r>
              <a:rPr lang="en-US" sz="1800" u="sng" dirty="0">
                <a:hlinkClick r:id="rId7"/>
              </a:rPr>
              <a:t>https://doi.org/10.1016/j.stueduc.2020.100899</a:t>
            </a:r>
            <a:r>
              <a:rPr lang="en-US" sz="1800" dirty="0">
                <a:hlinkClick r:id="rId7"/>
              </a:rPr>
              <a:t> </a:t>
            </a:r>
          </a:p>
          <a:p>
            <a:pPr marL="0" indent="0">
              <a:buNone/>
            </a:pPr>
            <a:endParaRPr lang="de-DE" dirty="0">
              <a:solidFill>
                <a:schemeClr val="tx1"/>
              </a:solidFill>
              <a:latin typeface="Bahnschrift SemiCondensed" panose="020B0502040204020203" pitchFamily="34" charset="0"/>
            </a:endParaRPr>
          </a:p>
        </p:txBody>
      </p:sp>
    </p:spTree>
    <p:extLst>
      <p:ext uri="{BB962C8B-B14F-4D97-AF65-F5344CB8AC3E}">
        <p14:creationId xmlns:p14="http://schemas.microsoft.com/office/powerpoint/2010/main" val="293943390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250481-D310-6A4B-B9E5-DB20770A178D}"/>
              </a:ext>
            </a:extLst>
          </p:cNvPr>
          <p:cNvSpPr>
            <a:spLocks noGrp="1"/>
          </p:cNvSpPr>
          <p:nvPr>
            <p:ph type="title"/>
          </p:nvPr>
        </p:nvSpPr>
        <p:spPr/>
        <p:txBody>
          <a:bodyPr/>
          <a:lstStyle/>
          <a:p>
            <a:r>
              <a:rPr lang="de-DE" dirty="0"/>
              <a:t>Impressum</a:t>
            </a:r>
          </a:p>
        </p:txBody>
      </p:sp>
      <p:sp>
        <p:nvSpPr>
          <p:cNvPr id="3" name="Inhaltsplatzhalter 2">
            <a:extLst>
              <a:ext uri="{FF2B5EF4-FFF2-40B4-BE49-F238E27FC236}">
                <a16:creationId xmlns:a16="http://schemas.microsoft.com/office/drawing/2014/main" id="{785A11AD-3D79-B211-AEBA-71F8AACA18B0}"/>
              </a:ext>
            </a:extLst>
          </p:cNvPr>
          <p:cNvSpPr>
            <a:spLocks noGrp="1"/>
          </p:cNvSpPr>
          <p:nvPr>
            <p:ph idx="1"/>
          </p:nvPr>
        </p:nvSpPr>
        <p:spPr>
          <a:xfrm>
            <a:off x="1041400" y="1574156"/>
            <a:ext cx="10109200" cy="1053295"/>
          </a:xfrm>
        </p:spPr>
        <p:txBody>
          <a:bodyPr>
            <a:normAutofit/>
          </a:bodyPr>
          <a:lstStyle/>
          <a:p>
            <a:pPr marL="0" indent="0">
              <a:buNone/>
            </a:pPr>
            <a:r>
              <a:rPr lang="de-DE" sz="1400" dirty="0"/>
              <a:t>Institut zur Qualitätsentwicklung im Bildungswesen (IQB) – Wissenschaftliche Einrichtung der Länder an der Humboldt-Universität zu Berlin e.V.</a:t>
            </a:r>
            <a:br>
              <a:rPr lang="de-DE" sz="1400" dirty="0"/>
            </a:br>
            <a:r>
              <a:rPr lang="de-DE" sz="1400" dirty="0"/>
              <a:t>Drittmittelprojekt „Schule macht stark“</a:t>
            </a:r>
            <a:br>
              <a:rPr lang="de-DE" sz="1400" dirty="0"/>
            </a:br>
            <a:r>
              <a:rPr lang="de-DE" sz="1400" dirty="0"/>
              <a:t>Unter den Linden 6, 10099 Berlin</a:t>
            </a:r>
            <a:br>
              <a:rPr lang="de-DE" sz="1400" dirty="0"/>
            </a:br>
            <a:r>
              <a:rPr lang="de-DE" sz="1400" u="sng" dirty="0">
                <a:hlinkClick r:id="rId3"/>
              </a:rPr>
              <a:t>www.iqb.hu-berlin.de</a:t>
            </a:r>
            <a:endParaRPr lang="de-DE" sz="1400" u="sng" dirty="0"/>
          </a:p>
        </p:txBody>
      </p:sp>
      <p:sp>
        <p:nvSpPr>
          <p:cNvPr id="6" name="Rechteck 5">
            <a:extLst>
              <a:ext uri="{FF2B5EF4-FFF2-40B4-BE49-F238E27FC236}">
                <a16:creationId xmlns:a16="http://schemas.microsoft.com/office/drawing/2014/main" id="{3F8AA1C7-CCDE-9622-7806-9CD53E8580C4}"/>
              </a:ext>
            </a:extLst>
          </p:cNvPr>
          <p:cNvSpPr/>
          <p:nvPr/>
        </p:nvSpPr>
        <p:spPr>
          <a:xfrm>
            <a:off x="1041399" y="2627451"/>
            <a:ext cx="10445751" cy="423054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Inhaltsplatzhalter 2">
            <a:extLst>
              <a:ext uri="{FF2B5EF4-FFF2-40B4-BE49-F238E27FC236}">
                <a16:creationId xmlns:a16="http://schemas.microsoft.com/office/drawing/2014/main" id="{C5DB7F4C-BD99-DBCA-9B60-9671AFD2DE50}"/>
              </a:ext>
            </a:extLst>
          </p:cNvPr>
          <p:cNvSpPr txBox="1">
            <a:spLocks/>
          </p:cNvSpPr>
          <p:nvPr/>
        </p:nvSpPr>
        <p:spPr>
          <a:xfrm>
            <a:off x="6270625" y="2627451"/>
            <a:ext cx="5359400" cy="423054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Bahnschrift SemiCondensed" panose="020B05020402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Bahnschrift SemiCondensed" panose="020B05020402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Bahnschrift SemiCondensed" panose="020B05020402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ahnschrift SemiCondensed" panose="020B05020402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ahnschrift SemiCondensed" panose="020B05020402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300" b="1" dirty="0"/>
              <a:t>Illustrationen</a:t>
            </a:r>
            <a:endParaRPr lang="de-DE" sz="1300" dirty="0"/>
          </a:p>
          <a:p>
            <a:pPr marL="0" indent="0">
              <a:buNone/>
            </a:pPr>
            <a:r>
              <a:rPr lang="de-DE" sz="1300" dirty="0"/>
              <a:t>Die enthaltenen Illustrationen sind von Patrick Hawlitschek erstellt und urheberrechtlich geschützt. Sie sind im Material mit einer Bildunterschrift gekennzeichnet. Sofern nicht ausdrücklich anders lizenziert, gilt: Nutzung ausschließlich im Rahmen dieses Materials.</a:t>
            </a:r>
            <a:br>
              <a:rPr lang="de-DE" sz="1300" dirty="0"/>
            </a:br>
            <a:br>
              <a:rPr lang="de-DE" sz="1300" dirty="0"/>
            </a:br>
            <a:r>
              <a:rPr lang="de-DE" sz="1300" dirty="0"/>
              <a:t>© 2025 Patrick Hawlitschek – Alle Rechte vorbehalten</a:t>
            </a:r>
            <a:r>
              <a:rPr lang="de-DE" sz="1300" b="1" dirty="0"/>
              <a:t> </a:t>
            </a:r>
            <a:endParaRPr lang="de-DE" sz="1300" dirty="0"/>
          </a:p>
          <a:p>
            <a:pPr marL="0" indent="0">
              <a:buNone/>
            </a:pPr>
            <a:r>
              <a:rPr lang="de-DE" sz="1300" b="1" dirty="0"/>
              <a:t>Haftungsausschluss</a:t>
            </a:r>
            <a:endParaRPr lang="de-DE" sz="1300" dirty="0"/>
          </a:p>
          <a:p>
            <a:pPr marL="0" indent="0">
              <a:buNone/>
            </a:pPr>
            <a:r>
              <a:rPr lang="de-DE" sz="1300" dirty="0"/>
              <a:t>Trotz sorgfältiger Bearbeitung und fachlicher Prüfung kann keine Gewähr für die Richtigkeit und Vollständigkeit der Inhalte übernommen werden. Eine Haftung jeglicher an der Erstellung der Materialien beteiligter natürlicher oder juristischer Personen ist ausgeschlossen.</a:t>
            </a:r>
          </a:p>
          <a:p>
            <a:pPr marL="0" indent="0">
              <a:buNone/>
            </a:pPr>
            <a:r>
              <a:rPr lang="de-DE" sz="1300" b="1" dirty="0"/>
              <a:t> </a:t>
            </a:r>
            <a:endParaRPr lang="de-DE" sz="1300" dirty="0"/>
          </a:p>
          <a:p>
            <a:pPr marL="0" indent="0">
              <a:buNone/>
            </a:pPr>
            <a:r>
              <a:rPr lang="de-DE" sz="1300" b="1" dirty="0"/>
              <a:t>Förderhinweis</a:t>
            </a:r>
            <a:endParaRPr lang="de-DE" sz="1300" dirty="0"/>
          </a:p>
          <a:p>
            <a:pPr marL="0" indent="0">
              <a:buNone/>
            </a:pPr>
            <a:r>
              <a:rPr lang="de-DE" sz="1300" dirty="0"/>
              <a:t>Die Entwicklung dieses Materials wurde gefördert vom Bundesministerium für Bildung, Familie, Senioren, Frauen und Jugend (BMBFSFJ) im Rahmen des Projekts „Schule macht stark“ unter dem Förderkennzeichen 01PR2101J. </a:t>
            </a:r>
            <a:br>
              <a:rPr lang="de-DE" sz="1300" dirty="0"/>
            </a:br>
            <a:r>
              <a:rPr lang="de-DE" sz="1300" dirty="0"/>
              <a:t>Die Verantwortung für den Inhalt dieser Veröffentlichung liegt bei den Autoren.</a:t>
            </a:r>
          </a:p>
        </p:txBody>
      </p:sp>
      <p:sp>
        <p:nvSpPr>
          <p:cNvPr id="5" name="Inhaltsplatzhalter 2">
            <a:extLst>
              <a:ext uri="{FF2B5EF4-FFF2-40B4-BE49-F238E27FC236}">
                <a16:creationId xmlns:a16="http://schemas.microsoft.com/office/drawing/2014/main" id="{F13C67CC-6651-B8DA-965D-B1AD8EF437F9}"/>
              </a:ext>
            </a:extLst>
          </p:cNvPr>
          <p:cNvSpPr txBox="1">
            <a:spLocks/>
          </p:cNvSpPr>
          <p:nvPr/>
        </p:nvSpPr>
        <p:spPr>
          <a:xfrm>
            <a:off x="1041400" y="2627451"/>
            <a:ext cx="5359400" cy="510443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Bahnschrift SemiCondensed" panose="020B05020402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Bahnschrift SemiCondensed" panose="020B05020402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Bahnschrift SemiCondensed" panose="020B05020402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ahnschrift SemiCondensed" panose="020B05020402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ahnschrift SemiCondensed" panose="020B05020402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sz="1300" b="1" dirty="0"/>
              <a:t>Autoren</a:t>
            </a:r>
            <a:r>
              <a:rPr lang="de-DE" sz="1300" dirty="0"/>
              <a:t>: Patrick Hawlitschek, Petra </a:t>
            </a:r>
            <a:r>
              <a:rPr lang="de-DE" sz="1300" dirty="0" err="1"/>
              <a:t>Stanat</a:t>
            </a:r>
            <a:br>
              <a:rPr lang="de-DE" sz="1300" dirty="0"/>
            </a:br>
            <a:r>
              <a:rPr lang="de-DE" sz="1300" dirty="0"/>
              <a:t>Gestaltung und technische Umsetzung: Patrick Hawlitschek</a:t>
            </a:r>
            <a:br>
              <a:rPr lang="de-DE" sz="1300" dirty="0"/>
            </a:br>
            <a:r>
              <a:rPr lang="de-DE" sz="1300" dirty="0"/>
              <a:t>Ansprechpartner: Patrick Hawlitschek</a:t>
            </a:r>
            <a:br>
              <a:rPr lang="de-DE" sz="1300" dirty="0"/>
            </a:br>
            <a:r>
              <a:rPr lang="de-DE" sz="1300" dirty="0"/>
              <a:t>Tel.: +49 30 2093 46523</a:t>
            </a:r>
            <a:br>
              <a:rPr lang="de-DE" sz="1300" dirty="0"/>
            </a:br>
            <a:r>
              <a:rPr lang="de-DE" sz="1300" dirty="0"/>
              <a:t>E-Mail: </a:t>
            </a:r>
            <a:r>
              <a:rPr lang="de-DE" sz="1300" u="sng" dirty="0">
                <a:hlinkClick r:id="rId4"/>
              </a:rPr>
              <a:t>patrick.hawlitschek@iqb.hu-berlin.de</a:t>
            </a:r>
            <a:r>
              <a:rPr lang="de-DE" sz="1300" dirty="0"/>
              <a:t> </a:t>
            </a:r>
            <a:br>
              <a:rPr lang="de-DE" sz="1300" dirty="0"/>
            </a:br>
            <a:br>
              <a:rPr lang="de-DE" sz="1300" dirty="0"/>
            </a:br>
            <a:r>
              <a:rPr lang="de-DE" sz="1300" b="1" dirty="0"/>
              <a:t>Datum der Erstveröffentlichung: </a:t>
            </a:r>
            <a:r>
              <a:rPr lang="de-DE" sz="1300" dirty="0"/>
              <a:t>Dezember 2025</a:t>
            </a:r>
          </a:p>
          <a:p>
            <a:pPr marL="0" indent="0">
              <a:buFont typeface="Arial" panose="020B0604020202020204" pitchFamily="34" charset="0"/>
              <a:buNone/>
            </a:pPr>
            <a:r>
              <a:rPr lang="de-DE" sz="1300" b="1" dirty="0"/>
              <a:t>Lizenzhinweis</a:t>
            </a:r>
            <a:endParaRPr lang="de-DE" sz="1300" dirty="0"/>
          </a:p>
          <a:p>
            <a:pPr marL="0" indent="0">
              <a:buFont typeface="Arial" panose="020B0604020202020204" pitchFamily="34" charset="0"/>
              <a:buNone/>
            </a:pPr>
            <a:r>
              <a:rPr lang="de-DE" sz="1300" dirty="0"/>
              <a:t>Falls nicht anders angegeben, stehen die Texte, Arbeitsblätter und sonstigen Materialien in diesem Werk unter der Lizenz:</a:t>
            </a:r>
            <a:br>
              <a:rPr lang="de-DE" sz="1300" dirty="0"/>
            </a:br>
            <a:r>
              <a:rPr lang="de-DE" sz="1300" dirty="0"/>
              <a:t>Creative Commons Namensnennung – Weitergabe unter gleichen Bedingungen 4.0 International (CC BY-SA 4.0)</a:t>
            </a:r>
            <a:br>
              <a:rPr lang="de-DE" sz="1300" dirty="0"/>
            </a:br>
            <a:r>
              <a:rPr lang="de-DE" sz="1300" u="sng" dirty="0">
                <a:hlinkClick r:id="rId5"/>
              </a:rPr>
              <a:t>https://creativecommons.org/licenses/by-sa/4.0/deed.de</a:t>
            </a:r>
            <a:r>
              <a:rPr lang="de-DE" sz="1300" dirty="0"/>
              <a:t> </a:t>
            </a:r>
            <a:br>
              <a:rPr lang="de-DE" sz="1300" dirty="0"/>
            </a:br>
            <a:endParaRPr lang="de-DE" sz="1300" dirty="0"/>
          </a:p>
          <a:p>
            <a:pPr marL="0" indent="0">
              <a:buFont typeface="Arial" panose="020B0604020202020204" pitchFamily="34" charset="0"/>
              <a:buNone/>
            </a:pPr>
            <a:r>
              <a:rPr lang="de-DE" sz="1300" dirty="0"/>
              <a:t>© 2025 Patrick Hawlitschek &amp; Petra </a:t>
            </a:r>
            <a:r>
              <a:rPr lang="de-DE" sz="1300" dirty="0" err="1"/>
              <a:t>Stanat</a:t>
            </a:r>
            <a:br>
              <a:rPr lang="de-DE" sz="1300" dirty="0"/>
            </a:br>
            <a:br>
              <a:rPr lang="de-DE" sz="1300" dirty="0"/>
            </a:br>
            <a:r>
              <a:rPr lang="de-DE" sz="1300" dirty="0"/>
              <a:t>Namensnennung bei Weiterverwendung:</a:t>
            </a:r>
            <a:br>
              <a:rPr lang="de-DE" sz="1300" dirty="0"/>
            </a:br>
            <a:r>
              <a:rPr lang="de-DE" sz="1300" dirty="0"/>
              <a:t>Qualifikationsmaßnahme: Ergebnisse aus Vergleichsarbeiten (VERA) produktiv nutzen: Ein </a:t>
            </a:r>
            <a:r>
              <a:rPr lang="de-DE" sz="1300" dirty="0" err="1"/>
              <a:t>Blended</a:t>
            </a:r>
            <a:r>
              <a:rPr lang="de-DE" sz="1300" dirty="0"/>
              <a:t>- Learning-Angebot zur datengestützten Unterrichtsentwicklung © 2025 Patrick Hawlitschek &amp; Petra </a:t>
            </a:r>
            <a:r>
              <a:rPr lang="de-DE" sz="1300" dirty="0" err="1"/>
              <a:t>Stanat</a:t>
            </a:r>
            <a:r>
              <a:rPr lang="de-DE" sz="1300" dirty="0"/>
              <a:t>, CC BY-SA 4.0</a:t>
            </a:r>
          </a:p>
        </p:txBody>
      </p:sp>
    </p:spTree>
    <p:extLst>
      <p:ext uri="{BB962C8B-B14F-4D97-AF65-F5344CB8AC3E}">
        <p14:creationId xmlns:p14="http://schemas.microsoft.com/office/powerpoint/2010/main" val="4986919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FB8A4F-997D-473B-B160-271AC65818F1}"/>
              </a:ext>
            </a:extLst>
          </p:cNvPr>
          <p:cNvSpPr>
            <a:spLocks noGrp="1"/>
          </p:cNvSpPr>
          <p:nvPr>
            <p:ph type="title"/>
          </p:nvPr>
        </p:nvSpPr>
        <p:spPr/>
        <p:txBody>
          <a:bodyPr>
            <a:normAutofit/>
          </a:bodyPr>
          <a:lstStyle/>
          <a:p>
            <a:r>
              <a:rPr lang="de-DE" dirty="0"/>
              <a:t>Thematische Einführung</a:t>
            </a:r>
          </a:p>
        </p:txBody>
      </p:sp>
      <p:sp>
        <p:nvSpPr>
          <p:cNvPr id="3" name="Inhaltsplatzhalter 2">
            <a:extLst>
              <a:ext uri="{FF2B5EF4-FFF2-40B4-BE49-F238E27FC236}">
                <a16:creationId xmlns:a16="http://schemas.microsoft.com/office/drawing/2014/main" id="{DE21B9D8-4445-4635-8734-CEF4CA062580}"/>
              </a:ext>
            </a:extLst>
          </p:cNvPr>
          <p:cNvSpPr>
            <a:spLocks noGrp="1"/>
          </p:cNvSpPr>
          <p:nvPr>
            <p:ph idx="1"/>
          </p:nvPr>
        </p:nvSpPr>
        <p:spPr>
          <a:xfrm>
            <a:off x="1041400" y="1690688"/>
            <a:ext cx="10172700" cy="4486275"/>
          </a:xfrm>
        </p:spPr>
        <p:txBody>
          <a:bodyPr/>
          <a:lstStyle/>
          <a:p>
            <a:endParaRPr lang="de-DE" dirty="0"/>
          </a:p>
        </p:txBody>
      </p:sp>
      <p:pic>
        <p:nvPicPr>
          <p:cNvPr id="7" name="Grafik 6" descr="Geöffnetes Laptop-Gerät">
            <a:extLst>
              <a:ext uri="{FF2B5EF4-FFF2-40B4-BE49-F238E27FC236}">
                <a16:creationId xmlns:a16="http://schemas.microsoft.com/office/drawing/2014/main" id="{111FC4D0-F0A9-46B7-9DFA-26069D710F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98090" y="1447089"/>
            <a:ext cx="7795820" cy="5410911"/>
          </a:xfrm>
          <a:prstGeom prst="rect">
            <a:avLst/>
          </a:prstGeom>
        </p:spPr>
      </p:pic>
      <p:sp>
        <p:nvSpPr>
          <p:cNvPr id="9" name="Textfeld 8">
            <a:extLst>
              <a:ext uri="{FF2B5EF4-FFF2-40B4-BE49-F238E27FC236}">
                <a16:creationId xmlns:a16="http://schemas.microsoft.com/office/drawing/2014/main" id="{4F3064CA-4FF7-45B8-959B-BDEEDA7E20F9}"/>
              </a:ext>
            </a:extLst>
          </p:cNvPr>
          <p:cNvSpPr txBox="1"/>
          <p:nvPr/>
        </p:nvSpPr>
        <p:spPr>
          <a:xfrm>
            <a:off x="825500" y="4011448"/>
            <a:ext cx="2436115" cy="1477328"/>
          </a:xfrm>
          <a:prstGeom prst="rect">
            <a:avLst/>
          </a:prstGeom>
          <a:noFill/>
        </p:spPr>
        <p:txBody>
          <a:bodyPr wrap="square" rtlCol="0">
            <a:spAutoFit/>
          </a:bodyPr>
          <a:lstStyle/>
          <a:p>
            <a:pPr algn="ctr"/>
            <a:r>
              <a:rPr lang="de-DE" dirty="0">
                <a:latin typeface="Bahnschrift SemiCondensed" panose="020B0502040204020203" pitchFamily="34" charset="0"/>
              </a:rPr>
              <a:t>VERA-3/8 sind schriftliche Tests, die flächendeckend in der 3. und 8. Jahrgangsstufe durchgeführt werden.</a:t>
            </a:r>
          </a:p>
        </p:txBody>
      </p:sp>
      <p:cxnSp>
        <p:nvCxnSpPr>
          <p:cNvPr id="10" name="Verbinder: gekrümmt 9">
            <a:extLst>
              <a:ext uri="{FF2B5EF4-FFF2-40B4-BE49-F238E27FC236}">
                <a16:creationId xmlns:a16="http://schemas.microsoft.com/office/drawing/2014/main" id="{BA84C3F1-4250-4A83-BD8D-7D4A2551A910}"/>
              </a:ext>
            </a:extLst>
          </p:cNvPr>
          <p:cNvCxnSpPr>
            <a:cxnSpLocks/>
            <a:stCxn id="9" idx="0"/>
          </p:cNvCxnSpPr>
          <p:nvPr/>
        </p:nvCxnSpPr>
        <p:spPr>
          <a:xfrm rot="5400000" flipH="1" flipV="1">
            <a:off x="2165656" y="3052902"/>
            <a:ext cx="836448" cy="1080645"/>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sp>
        <p:nvSpPr>
          <p:cNvPr id="8" name="Textfeld 7">
            <a:extLst>
              <a:ext uri="{FF2B5EF4-FFF2-40B4-BE49-F238E27FC236}">
                <a16:creationId xmlns:a16="http://schemas.microsoft.com/office/drawing/2014/main" id="{71E344BB-EB65-42C3-A424-DE6EC3D568EF}"/>
              </a:ext>
            </a:extLst>
          </p:cNvPr>
          <p:cNvSpPr txBox="1"/>
          <p:nvPr/>
        </p:nvSpPr>
        <p:spPr>
          <a:xfrm>
            <a:off x="8971349" y="4810746"/>
            <a:ext cx="2193257" cy="1200329"/>
          </a:xfrm>
          <a:prstGeom prst="rect">
            <a:avLst/>
          </a:prstGeom>
          <a:noFill/>
        </p:spPr>
        <p:txBody>
          <a:bodyPr wrap="square" rtlCol="0">
            <a:spAutoFit/>
          </a:bodyPr>
          <a:lstStyle/>
          <a:p>
            <a:pPr algn="ctr"/>
            <a:r>
              <a:rPr lang="de-DE" dirty="0">
                <a:latin typeface="Bahnschrift SemiCondensed" panose="020B0502040204020203" pitchFamily="34" charset="0"/>
              </a:rPr>
              <a:t>VERA-3 Ergebnisrückmeldung aus Bayern als Beispiel</a:t>
            </a:r>
          </a:p>
        </p:txBody>
      </p:sp>
      <p:cxnSp>
        <p:nvCxnSpPr>
          <p:cNvPr id="11" name="Verbinder: gekrümmt 10">
            <a:extLst>
              <a:ext uri="{FF2B5EF4-FFF2-40B4-BE49-F238E27FC236}">
                <a16:creationId xmlns:a16="http://schemas.microsoft.com/office/drawing/2014/main" id="{FD54CC63-E13A-48C1-8BBF-4CC913217C82}"/>
              </a:ext>
            </a:extLst>
          </p:cNvPr>
          <p:cNvCxnSpPr>
            <a:cxnSpLocks/>
            <a:stCxn id="8" idx="0"/>
          </p:cNvCxnSpPr>
          <p:nvPr/>
        </p:nvCxnSpPr>
        <p:spPr>
          <a:xfrm rot="16200000" flipV="1">
            <a:off x="9118500" y="3861268"/>
            <a:ext cx="939740" cy="959216"/>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sp>
        <p:nvSpPr>
          <p:cNvPr id="13" name="Textfeld 12">
            <a:extLst>
              <a:ext uri="{FF2B5EF4-FFF2-40B4-BE49-F238E27FC236}">
                <a16:creationId xmlns:a16="http://schemas.microsoft.com/office/drawing/2014/main" id="{76B15BF5-921C-4EA7-9E0A-F1A443BDDEA5}"/>
              </a:ext>
            </a:extLst>
          </p:cNvPr>
          <p:cNvSpPr txBox="1"/>
          <p:nvPr/>
        </p:nvSpPr>
        <p:spPr>
          <a:xfrm>
            <a:off x="8849919" y="802611"/>
            <a:ext cx="2436115" cy="923330"/>
          </a:xfrm>
          <a:prstGeom prst="rect">
            <a:avLst/>
          </a:prstGeom>
          <a:noFill/>
        </p:spPr>
        <p:txBody>
          <a:bodyPr wrap="square" rtlCol="0">
            <a:spAutoFit/>
          </a:bodyPr>
          <a:lstStyle/>
          <a:p>
            <a:pPr algn="ctr"/>
            <a:r>
              <a:rPr lang="de-DE" dirty="0">
                <a:latin typeface="Bahnschrift SemiCondensed" panose="020B0502040204020203" pitchFamily="34" charset="0"/>
              </a:rPr>
              <a:t>In einigen Ländern:</a:t>
            </a:r>
          </a:p>
          <a:p>
            <a:pPr algn="ctr"/>
            <a:r>
              <a:rPr lang="de-DE" dirty="0">
                <a:latin typeface="Bahnschrift SemiCondensed" panose="020B0502040204020203" pitchFamily="34" charset="0"/>
              </a:rPr>
              <a:t>Lernstandserhebung / Kompetenztest / KERMIT</a:t>
            </a:r>
          </a:p>
        </p:txBody>
      </p:sp>
      <p:cxnSp>
        <p:nvCxnSpPr>
          <p:cNvPr id="14" name="Verbinder: gekrümmt 13">
            <a:extLst>
              <a:ext uri="{FF2B5EF4-FFF2-40B4-BE49-F238E27FC236}">
                <a16:creationId xmlns:a16="http://schemas.microsoft.com/office/drawing/2014/main" id="{46DBC633-10D2-4728-A34C-AE61D11A9A39}"/>
              </a:ext>
            </a:extLst>
          </p:cNvPr>
          <p:cNvCxnSpPr>
            <a:cxnSpLocks/>
            <a:stCxn id="13" idx="2"/>
          </p:cNvCxnSpPr>
          <p:nvPr/>
        </p:nvCxnSpPr>
        <p:spPr>
          <a:xfrm rot="5400000">
            <a:off x="9307819" y="1639877"/>
            <a:ext cx="674094" cy="846222"/>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sp>
        <p:nvSpPr>
          <p:cNvPr id="5" name="Textfeld 4">
            <a:extLst>
              <a:ext uri="{FF2B5EF4-FFF2-40B4-BE49-F238E27FC236}">
                <a16:creationId xmlns:a16="http://schemas.microsoft.com/office/drawing/2014/main" id="{9DFB8B87-2434-F85E-3933-D4F0A87878B4}"/>
              </a:ext>
            </a:extLst>
          </p:cNvPr>
          <p:cNvSpPr txBox="1"/>
          <p:nvPr/>
        </p:nvSpPr>
        <p:spPr>
          <a:xfrm>
            <a:off x="4093453" y="3105834"/>
            <a:ext cx="4005094" cy="646331"/>
          </a:xfrm>
          <a:prstGeom prst="rect">
            <a:avLst/>
          </a:prstGeom>
          <a:noFill/>
        </p:spPr>
        <p:txBody>
          <a:bodyPr wrap="square" rtlCol="0">
            <a:spAutoFit/>
          </a:bodyPr>
          <a:lstStyle/>
          <a:p>
            <a:pPr algn="ctr"/>
            <a:r>
              <a:rPr lang="de-DE" dirty="0"/>
              <a:t>Platzhalter für beispielhafte VERA-Ergebnisrückmeldung</a:t>
            </a:r>
          </a:p>
        </p:txBody>
      </p:sp>
    </p:spTree>
    <p:extLst>
      <p:ext uri="{BB962C8B-B14F-4D97-AF65-F5344CB8AC3E}">
        <p14:creationId xmlns:p14="http://schemas.microsoft.com/office/powerpoint/2010/main" val="18351929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FB8A4F-997D-473B-B160-271AC65818F1}"/>
              </a:ext>
            </a:extLst>
          </p:cNvPr>
          <p:cNvSpPr>
            <a:spLocks noGrp="1"/>
          </p:cNvSpPr>
          <p:nvPr>
            <p:ph type="title"/>
          </p:nvPr>
        </p:nvSpPr>
        <p:spPr/>
        <p:txBody>
          <a:bodyPr>
            <a:normAutofit/>
          </a:bodyPr>
          <a:lstStyle/>
          <a:p>
            <a:r>
              <a:rPr lang="de-DE" dirty="0"/>
              <a:t>Thematische Einführung</a:t>
            </a:r>
          </a:p>
        </p:txBody>
      </p:sp>
      <p:sp>
        <p:nvSpPr>
          <p:cNvPr id="3" name="Inhaltsplatzhalter 2">
            <a:extLst>
              <a:ext uri="{FF2B5EF4-FFF2-40B4-BE49-F238E27FC236}">
                <a16:creationId xmlns:a16="http://schemas.microsoft.com/office/drawing/2014/main" id="{DE21B9D8-4445-4635-8734-CEF4CA062580}"/>
              </a:ext>
            </a:extLst>
          </p:cNvPr>
          <p:cNvSpPr>
            <a:spLocks noGrp="1"/>
          </p:cNvSpPr>
          <p:nvPr>
            <p:ph idx="1"/>
          </p:nvPr>
        </p:nvSpPr>
        <p:spPr>
          <a:xfrm>
            <a:off x="1041400" y="1690688"/>
            <a:ext cx="10172700" cy="4486275"/>
          </a:xfrm>
        </p:spPr>
        <p:txBody>
          <a:bodyPr/>
          <a:lstStyle/>
          <a:p>
            <a:pPr marL="0" indent="0">
              <a:buNone/>
            </a:pPr>
            <a:endParaRPr lang="de-DE" dirty="0"/>
          </a:p>
        </p:txBody>
      </p:sp>
      <p:pic>
        <p:nvPicPr>
          <p:cNvPr id="7" name="Grafik 6" descr="Geöffnetes Laptop-Gerät">
            <a:extLst>
              <a:ext uri="{FF2B5EF4-FFF2-40B4-BE49-F238E27FC236}">
                <a16:creationId xmlns:a16="http://schemas.microsoft.com/office/drawing/2014/main" id="{111FC4D0-F0A9-46B7-9DFA-26069D710F4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98090" y="1447089"/>
            <a:ext cx="7795820" cy="5410911"/>
          </a:xfrm>
          <a:prstGeom prst="rect">
            <a:avLst/>
          </a:prstGeom>
        </p:spPr>
      </p:pic>
      <p:sp>
        <p:nvSpPr>
          <p:cNvPr id="9" name="Textfeld 8">
            <a:extLst>
              <a:ext uri="{FF2B5EF4-FFF2-40B4-BE49-F238E27FC236}">
                <a16:creationId xmlns:a16="http://schemas.microsoft.com/office/drawing/2014/main" id="{4F3064CA-4FF7-45B8-959B-BDEEDA7E20F9}"/>
              </a:ext>
            </a:extLst>
          </p:cNvPr>
          <p:cNvSpPr txBox="1"/>
          <p:nvPr/>
        </p:nvSpPr>
        <p:spPr>
          <a:xfrm>
            <a:off x="1004795" y="4011448"/>
            <a:ext cx="2256820" cy="1200329"/>
          </a:xfrm>
          <a:prstGeom prst="rect">
            <a:avLst/>
          </a:prstGeom>
          <a:noFill/>
        </p:spPr>
        <p:txBody>
          <a:bodyPr wrap="square" rtlCol="0">
            <a:spAutoFit/>
          </a:bodyPr>
          <a:lstStyle/>
          <a:p>
            <a:pPr algn="ctr"/>
            <a:r>
              <a:rPr lang="de-DE" dirty="0">
                <a:latin typeface="Bahnschrift SemiCondensed" panose="020B0502040204020203" pitchFamily="34" charset="0"/>
              </a:rPr>
              <a:t>Wichtig: VERA ist nur </a:t>
            </a:r>
            <a:r>
              <a:rPr lang="de-DE" b="1" dirty="0">
                <a:latin typeface="Bahnschrift SemiCondensed" panose="020B0502040204020203" pitchFamily="34" charset="0"/>
              </a:rPr>
              <a:t>ein Baustein </a:t>
            </a:r>
            <a:r>
              <a:rPr lang="de-DE" dirty="0">
                <a:latin typeface="Bahnschrift SemiCondensed" panose="020B0502040204020203" pitchFamily="34" charset="0"/>
              </a:rPr>
              <a:t>für die Weiterentwicklung von Schule und Unterricht.</a:t>
            </a:r>
          </a:p>
        </p:txBody>
      </p:sp>
      <p:cxnSp>
        <p:nvCxnSpPr>
          <p:cNvPr id="10" name="Verbinder: gekrümmt 9">
            <a:extLst>
              <a:ext uri="{FF2B5EF4-FFF2-40B4-BE49-F238E27FC236}">
                <a16:creationId xmlns:a16="http://schemas.microsoft.com/office/drawing/2014/main" id="{BA84C3F1-4250-4A83-BD8D-7D4A2551A910}"/>
              </a:ext>
            </a:extLst>
          </p:cNvPr>
          <p:cNvCxnSpPr>
            <a:cxnSpLocks/>
            <a:stCxn id="9" idx="0"/>
          </p:cNvCxnSpPr>
          <p:nvPr/>
        </p:nvCxnSpPr>
        <p:spPr>
          <a:xfrm rot="5400000" flipH="1" flipV="1">
            <a:off x="2210485" y="3097732"/>
            <a:ext cx="836437" cy="990997"/>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sp>
        <p:nvSpPr>
          <p:cNvPr id="8" name="Textfeld 7">
            <a:extLst>
              <a:ext uri="{FF2B5EF4-FFF2-40B4-BE49-F238E27FC236}">
                <a16:creationId xmlns:a16="http://schemas.microsoft.com/office/drawing/2014/main" id="{71E344BB-EB65-42C3-A424-DE6EC3D568EF}"/>
              </a:ext>
            </a:extLst>
          </p:cNvPr>
          <p:cNvSpPr txBox="1"/>
          <p:nvPr/>
        </p:nvSpPr>
        <p:spPr>
          <a:xfrm>
            <a:off x="9057448" y="3593224"/>
            <a:ext cx="2193257" cy="1754326"/>
          </a:xfrm>
          <a:prstGeom prst="rect">
            <a:avLst/>
          </a:prstGeom>
          <a:noFill/>
        </p:spPr>
        <p:txBody>
          <a:bodyPr wrap="square" rtlCol="0">
            <a:spAutoFit/>
          </a:bodyPr>
          <a:lstStyle/>
          <a:p>
            <a:pPr algn="ctr"/>
            <a:r>
              <a:rPr lang="de-DE" dirty="0">
                <a:latin typeface="Bahnschrift SemiCondensed" panose="020B0502040204020203" pitchFamily="34" charset="0"/>
              </a:rPr>
              <a:t>Hier setzt die Fortbildung an: </a:t>
            </a:r>
            <a:r>
              <a:rPr lang="de-DE" b="1" dirty="0">
                <a:latin typeface="Bahnschrift SemiCondensed" panose="020B0502040204020203" pitchFamily="34" charset="0"/>
              </a:rPr>
              <a:t>Wie geht es nach Erhalt der klassenbezogenen Ergebnisrückmeldung weiter?</a:t>
            </a:r>
          </a:p>
        </p:txBody>
      </p:sp>
      <p:cxnSp>
        <p:nvCxnSpPr>
          <p:cNvPr id="11" name="Verbinder: gekrümmt 10">
            <a:extLst>
              <a:ext uri="{FF2B5EF4-FFF2-40B4-BE49-F238E27FC236}">
                <a16:creationId xmlns:a16="http://schemas.microsoft.com/office/drawing/2014/main" id="{FD54CC63-E13A-48C1-8BBF-4CC913217C82}"/>
              </a:ext>
            </a:extLst>
          </p:cNvPr>
          <p:cNvCxnSpPr>
            <a:cxnSpLocks/>
            <a:stCxn id="8" idx="0"/>
          </p:cNvCxnSpPr>
          <p:nvPr/>
        </p:nvCxnSpPr>
        <p:spPr>
          <a:xfrm rot="16200000" flipV="1">
            <a:off x="9204599" y="2643746"/>
            <a:ext cx="939740" cy="959216"/>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sp>
        <p:nvSpPr>
          <p:cNvPr id="12" name="Textfeld 11">
            <a:extLst>
              <a:ext uri="{FF2B5EF4-FFF2-40B4-BE49-F238E27FC236}">
                <a16:creationId xmlns:a16="http://schemas.microsoft.com/office/drawing/2014/main" id="{11C97D92-3765-4AA6-83A6-AB393EC9E32D}"/>
              </a:ext>
            </a:extLst>
          </p:cNvPr>
          <p:cNvSpPr txBox="1"/>
          <p:nvPr/>
        </p:nvSpPr>
        <p:spPr>
          <a:xfrm>
            <a:off x="3741474" y="2294986"/>
            <a:ext cx="4875042" cy="2308324"/>
          </a:xfrm>
          <a:prstGeom prst="rect">
            <a:avLst/>
          </a:prstGeom>
          <a:noFill/>
        </p:spPr>
        <p:txBody>
          <a:bodyPr wrap="square" rtlCol="0">
            <a:spAutoFit/>
          </a:bodyPr>
          <a:lstStyle/>
          <a:p>
            <a:pPr algn="ctr"/>
            <a:r>
              <a:rPr lang="de-DE" dirty="0">
                <a:latin typeface="Bahnschrift SemiCondensed" panose="020B0502040204020203" pitchFamily="34" charset="0"/>
                <a:hlinkClick r:id="rId4"/>
              </a:rPr>
              <a:t>Kultusministerkonferenz (2016, S. 13):</a:t>
            </a:r>
            <a:endParaRPr lang="de-DE" dirty="0">
              <a:latin typeface="Bahnschrift SemiCondensed" panose="020B0502040204020203" pitchFamily="34" charset="0"/>
            </a:endParaRPr>
          </a:p>
          <a:p>
            <a:pPr algn="ctr"/>
            <a:r>
              <a:rPr lang="de-DE" dirty="0">
                <a:latin typeface="Bahnschrift SemiCondensed" panose="020B0502040204020203" pitchFamily="34" charset="0"/>
              </a:rPr>
              <a:t>„Die zentrale Funktion liegt in der </a:t>
            </a:r>
            <a:r>
              <a:rPr lang="de-DE" b="1" dirty="0">
                <a:latin typeface="Bahnschrift SemiCondensed" panose="020B0502040204020203" pitchFamily="34" charset="0"/>
              </a:rPr>
              <a:t>Unterstützung der Unterrichts- und Schulentwicklung</a:t>
            </a:r>
            <a:r>
              <a:rPr lang="de-DE" dirty="0">
                <a:latin typeface="Bahnschrift SemiCondensed" panose="020B0502040204020203" pitchFamily="34" charset="0"/>
              </a:rPr>
              <a:t> jeder einzelnen Schule durch eine an den Bildungsstandards orientierte Rückmeldung als Standortbestimmung mit Bezug zu den Landesergebnissen.“</a:t>
            </a:r>
          </a:p>
          <a:p>
            <a:pPr algn="ctr"/>
            <a:endParaRPr lang="de-DE" dirty="0">
              <a:latin typeface="Bahnschrift SemiCondensed" panose="020B0502040204020203" pitchFamily="34" charset="0"/>
            </a:endParaRPr>
          </a:p>
          <a:p>
            <a:pPr algn="ctr"/>
            <a:r>
              <a:rPr lang="de-DE" b="1" dirty="0">
                <a:latin typeface="Bahnschrift SemiCondensed" panose="020B0502040204020203" pitchFamily="34" charset="0"/>
                <a:sym typeface="Wingdings" panose="05000000000000000000" pitchFamily="2" charset="2"/>
              </a:rPr>
              <a:t> Datengestützte Unterrichtsentwicklung</a:t>
            </a:r>
            <a:endParaRPr lang="de-DE" b="1" dirty="0">
              <a:latin typeface="Bahnschrift SemiCondensed" panose="020B0502040204020203" pitchFamily="34" charset="0"/>
            </a:endParaRPr>
          </a:p>
        </p:txBody>
      </p:sp>
    </p:spTree>
    <p:extLst>
      <p:ext uri="{BB962C8B-B14F-4D97-AF65-F5344CB8AC3E}">
        <p14:creationId xmlns:p14="http://schemas.microsoft.com/office/powerpoint/2010/main" val="11761931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nhaltsplatzhalter 5">
            <a:extLst>
              <a:ext uri="{FF2B5EF4-FFF2-40B4-BE49-F238E27FC236}">
                <a16:creationId xmlns:a16="http://schemas.microsoft.com/office/drawing/2014/main" id="{EE161547-88FD-4694-85DB-1DAFD35E0AC9}"/>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6903" t="22309" r="8021" b="20386"/>
          <a:stretch/>
        </p:blipFill>
        <p:spPr>
          <a:xfrm>
            <a:off x="1999221" y="1502228"/>
            <a:ext cx="8193558" cy="5519057"/>
          </a:xfrm>
        </p:spPr>
      </p:pic>
      <p:sp>
        <p:nvSpPr>
          <p:cNvPr id="2" name="Titel 1">
            <a:extLst>
              <a:ext uri="{FF2B5EF4-FFF2-40B4-BE49-F238E27FC236}">
                <a16:creationId xmlns:a16="http://schemas.microsoft.com/office/drawing/2014/main" id="{1CFB8A4F-997D-473B-B160-271AC65818F1}"/>
              </a:ext>
            </a:extLst>
          </p:cNvPr>
          <p:cNvSpPr>
            <a:spLocks noGrp="1"/>
          </p:cNvSpPr>
          <p:nvPr>
            <p:ph type="title"/>
          </p:nvPr>
        </p:nvSpPr>
        <p:spPr/>
        <p:txBody>
          <a:bodyPr>
            <a:normAutofit/>
          </a:bodyPr>
          <a:lstStyle/>
          <a:p>
            <a:r>
              <a:rPr lang="de-DE" dirty="0"/>
              <a:t>Thematische Einführung</a:t>
            </a:r>
          </a:p>
        </p:txBody>
      </p:sp>
    </p:spTree>
    <p:extLst>
      <p:ext uri="{BB962C8B-B14F-4D97-AF65-F5344CB8AC3E}">
        <p14:creationId xmlns:p14="http://schemas.microsoft.com/office/powerpoint/2010/main" val="2731423518"/>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unchcardVTI">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unchcard">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unchcardVTI" id="{C7262591-AF98-8F48-B56D-6342D2439B1A}" vid="{261D9F73-974A-B14E-9EAF-4871CCA60BB1}"/>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2600</Words>
  <Application>Microsoft Office PowerPoint</Application>
  <PresentationFormat>Breitbild</PresentationFormat>
  <Paragraphs>406</Paragraphs>
  <Slides>65</Slides>
  <Notes>30</Notes>
  <HiddenSlides>0</HiddenSlides>
  <MMClips>0</MMClips>
  <ScaleCrop>false</ScaleCrop>
  <HeadingPairs>
    <vt:vector size="6" baseType="variant">
      <vt:variant>
        <vt:lpstr>Verwendete Schriftarten</vt:lpstr>
      </vt:variant>
      <vt:variant>
        <vt:i4>11</vt:i4>
      </vt:variant>
      <vt:variant>
        <vt:lpstr>Design</vt:lpstr>
      </vt:variant>
      <vt:variant>
        <vt:i4>2</vt:i4>
      </vt:variant>
      <vt:variant>
        <vt:lpstr>Folientitel</vt:lpstr>
      </vt:variant>
      <vt:variant>
        <vt:i4>65</vt:i4>
      </vt:variant>
    </vt:vector>
  </HeadingPairs>
  <TitlesOfParts>
    <vt:vector size="78" baseType="lpstr">
      <vt:lpstr>Arial</vt:lpstr>
      <vt:lpstr>Bahnschrift SemiBold Condensed</vt:lpstr>
      <vt:lpstr>Bahnschrift SemiCondensed</vt:lpstr>
      <vt:lpstr>Calibri</vt:lpstr>
      <vt:lpstr>Calibri Light</vt:lpstr>
      <vt:lpstr>Dreaming Outloud Pro</vt:lpstr>
      <vt:lpstr>Lucida Handwriting</vt:lpstr>
      <vt:lpstr>Neue Haas Grotesk Text Pro</vt:lpstr>
      <vt:lpstr>Symbol</vt:lpstr>
      <vt:lpstr>Times New Roman</vt:lpstr>
      <vt:lpstr>Wingdings</vt:lpstr>
      <vt:lpstr>Office</vt:lpstr>
      <vt:lpstr>PunchcardVTI</vt:lpstr>
      <vt:lpstr>PowerPoint-Präsentation</vt:lpstr>
      <vt:lpstr>Dieser Kurs</vt:lpstr>
      <vt:lpstr>Was machen wir heute?</vt:lpstr>
      <vt:lpstr>PowerPoint-Präsentation</vt:lpstr>
      <vt:lpstr>Schön, Sie kennenzulernen!</vt:lpstr>
      <vt:lpstr>PowerPoint-Präsentation</vt:lpstr>
      <vt:lpstr>Thematische Einführung</vt:lpstr>
      <vt:lpstr>Thematische Einführung</vt:lpstr>
      <vt:lpstr>Thematische Einführung</vt:lpstr>
      <vt:lpstr>Thematische Einführung</vt:lpstr>
      <vt:lpstr>Thematische Einführung</vt:lpstr>
      <vt:lpstr>Thematische Einführung</vt:lpstr>
      <vt:lpstr>Übung: Thematische Einführung</vt:lpstr>
      <vt:lpstr>Übung: Thematische Einführung</vt:lpstr>
      <vt:lpstr>PowerPoint-Präsentation</vt:lpstr>
      <vt:lpstr>Ablauf des Moduls</vt:lpstr>
      <vt:lpstr>Ablauf des Moduls</vt:lpstr>
      <vt:lpstr>Ablauf des Moduls</vt:lpstr>
      <vt:lpstr>Ablauf des Moduls</vt:lpstr>
      <vt:lpstr>Ablauf des Moduls</vt:lpstr>
      <vt:lpstr>E-Learning-Einheit 1 „Grundlagen von VERA“</vt:lpstr>
      <vt:lpstr>E-Learning-Einheit 2 „Einführung in die datengestützte Unterrichtsentwicklung“</vt:lpstr>
      <vt:lpstr>E-Learning-Einheit 3 „Maßnahmen planen und evaluieren“</vt:lpstr>
      <vt:lpstr>Begleiten Sie das Kollegium der Bergschule!</vt:lpstr>
      <vt:lpstr>Welche Materialien gibt es?</vt:lpstr>
      <vt:lpstr>Welche Materialien gibt es?</vt:lpstr>
      <vt:lpstr>Welche Materialien gibt es?</vt:lpstr>
      <vt:lpstr>Welche Materialien gibt es?</vt:lpstr>
      <vt:lpstr>Welche Materialien gibt es?</vt:lpstr>
      <vt:lpstr>Welche Materialien gibt es?</vt:lpstr>
      <vt:lpstr>Welche Materialien gibt es?</vt:lpstr>
      <vt:lpstr>Welche Materialien gibt es?</vt:lpstr>
      <vt:lpstr>Welche Materialien gibt es?</vt:lpstr>
      <vt:lpstr>Wo finde ich die Materialien?</vt:lpstr>
      <vt:lpstr>PowerPoint-Präsentation</vt:lpstr>
      <vt:lpstr>Wie funktionieren die E-Learning-Einheiten?</vt:lpstr>
      <vt:lpstr>Wie funktionieren die E-Learning-Einheiten?</vt:lpstr>
      <vt:lpstr>Navigation: Einführungsvideos</vt:lpstr>
      <vt:lpstr>Navigation: Das Home-Menü</vt:lpstr>
      <vt:lpstr>Navigation: Das Home-Menü</vt:lpstr>
      <vt:lpstr>Navigation: Das Home-Menü</vt:lpstr>
      <vt:lpstr>Navigation: Das Home-Menü</vt:lpstr>
      <vt:lpstr>Navigation: Das Home-Menü</vt:lpstr>
      <vt:lpstr>Navigation: Das Home-Menü</vt:lpstr>
      <vt:lpstr>Navigation: Untere Leiste</vt:lpstr>
      <vt:lpstr>Navigation: Erkundungstouren</vt:lpstr>
      <vt:lpstr>Navigation: Erkundungstouren</vt:lpstr>
      <vt:lpstr>Navigation: Erkundungstouren</vt:lpstr>
      <vt:lpstr>Navigation: Personalisierung</vt:lpstr>
      <vt:lpstr>Navigation: Personalisierung</vt:lpstr>
      <vt:lpstr>PowerPoint-Präsentation</vt:lpstr>
      <vt:lpstr>Technische Hilfe und Unterstützung</vt:lpstr>
      <vt:lpstr>PowerPoint-Präsentation</vt:lpstr>
      <vt:lpstr>Übung: Wenn-Dann-Pläne</vt:lpstr>
      <vt:lpstr>Übung: Wenn-Dann-Pläne</vt:lpstr>
      <vt:lpstr>Übung: Wenn-Dann-Pläne</vt:lpstr>
      <vt:lpstr>Übung: Wenn-Dann-Pläne</vt:lpstr>
      <vt:lpstr>Übung: Wenn-Dann-Pläne</vt:lpstr>
      <vt:lpstr>Übung: Wenn-Dann-Pläne</vt:lpstr>
      <vt:lpstr>Was ist zu tun? – Das Wichtigste in Kürze</vt:lpstr>
      <vt:lpstr>Abschluss-Veranstaltung</vt:lpstr>
      <vt:lpstr>Unsere Bitte an Sie...</vt:lpstr>
      <vt:lpstr>Vielen Dank!</vt:lpstr>
      <vt:lpstr>Literatur</vt:lpstr>
      <vt:lpstr>Impressum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Patrick Hawlitschek</dc:creator>
  <cp:lastModifiedBy>Patrick Hawlitschek</cp:lastModifiedBy>
  <cp:revision>99</cp:revision>
  <dcterms:created xsi:type="dcterms:W3CDTF">2023-09-25T10:23:09Z</dcterms:created>
  <dcterms:modified xsi:type="dcterms:W3CDTF">2025-12-09T12:25:43Z</dcterms:modified>
</cp:coreProperties>
</file>